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1.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2.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drawings/drawing1.xml" ContentType="application/vnd.openxmlformats-officedocument.drawingml.chartshapes+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3.xml" ContentType="application/vnd.openxmlformats-officedocument.presentationml.notesSl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theme/themeOverride1.xml" ContentType="application/vnd.openxmlformats-officedocument.themeOverrid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drawings/drawing2.xml" ContentType="application/vnd.openxmlformats-officedocument.drawingml.chartshapes+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notesSlides/notesSlide6.xml" ContentType="application/vnd.openxmlformats-officedocument.presentationml.notesSlid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drawings/drawing3.xml" ContentType="application/vnd.openxmlformats-officedocument.drawingml.chartshapes+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drawings/drawing4.xml" ContentType="application/vnd.openxmlformats-officedocument.drawingml.chartshapes+xml"/>
  <Override PartName="/ppt/notesSlides/notesSlide7.xml" ContentType="application/vnd.openxmlformats-officedocument.presentationml.notesSlid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notesSlides/notesSlide8.xml" ContentType="application/vnd.openxmlformats-officedocument.presentationml.notesSlid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theme/themeOverride2.xml" ContentType="application/vnd.openxmlformats-officedocument.themeOverr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3" r:id="rId4"/>
  </p:sldMasterIdLst>
  <p:notesMasterIdLst>
    <p:notesMasterId r:id="rId34"/>
  </p:notesMasterIdLst>
  <p:sldIdLst>
    <p:sldId id="1882" r:id="rId5"/>
    <p:sldId id="1750" r:id="rId6"/>
    <p:sldId id="1883" r:id="rId7"/>
    <p:sldId id="1776" r:id="rId8"/>
    <p:sldId id="1825" r:id="rId9"/>
    <p:sldId id="2145705534" r:id="rId10"/>
    <p:sldId id="1754" r:id="rId11"/>
    <p:sldId id="1833" r:id="rId12"/>
    <p:sldId id="1789" r:id="rId13"/>
    <p:sldId id="1889" r:id="rId14"/>
    <p:sldId id="1838" r:id="rId15"/>
    <p:sldId id="1871" r:id="rId16"/>
    <p:sldId id="1880" r:id="rId17"/>
    <p:sldId id="1863" r:id="rId18"/>
    <p:sldId id="1795" r:id="rId19"/>
    <p:sldId id="1865" r:id="rId20"/>
    <p:sldId id="1866" r:id="rId21"/>
    <p:sldId id="1877" r:id="rId22"/>
    <p:sldId id="1868" r:id="rId23"/>
    <p:sldId id="1881" r:id="rId24"/>
    <p:sldId id="1872" r:id="rId25"/>
    <p:sldId id="1806" r:id="rId26"/>
    <p:sldId id="1876" r:id="rId27"/>
    <p:sldId id="1777" r:id="rId28"/>
    <p:sldId id="2145705535" r:id="rId29"/>
    <p:sldId id="1869" r:id="rId30"/>
    <p:sldId id="1888" r:id="rId31"/>
    <p:sldId id="264" r:id="rId32"/>
    <p:sldId id="1875"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Methodology" id="{04D46ECB-7A0B-493B-82C8-2990863D98D8}">
          <p14:sldIdLst>
            <p14:sldId id="1882"/>
            <p14:sldId id="1750"/>
            <p14:sldId id="1883"/>
            <p14:sldId id="1776"/>
            <p14:sldId id="1825"/>
            <p14:sldId id="2145705534"/>
            <p14:sldId id="1754"/>
          </p14:sldIdLst>
        </p14:section>
        <p14:section name="Understanding customer satisfaction" id="{BCFF842F-0DE5-448E-A773-FBCA6AD17917}">
          <p14:sldIdLst>
            <p14:sldId id="1833"/>
            <p14:sldId id="1789"/>
            <p14:sldId id="1889"/>
            <p14:sldId id="1838"/>
            <p14:sldId id="1871"/>
            <p14:sldId id="1880"/>
            <p14:sldId id="1863"/>
            <p14:sldId id="1795"/>
            <p14:sldId id="1865"/>
            <p14:sldId id="1866"/>
          </p14:sldIdLst>
        </p14:section>
        <p14:section name="Understanding priority seating" id="{CF48C63A-421D-45D7-A281-255C475607D7}">
          <p14:sldIdLst>
            <p14:sldId id="1877"/>
            <p14:sldId id="1868"/>
            <p14:sldId id="1881"/>
            <p14:sldId id="1872"/>
            <p14:sldId id="1806"/>
            <p14:sldId id="1876"/>
            <p14:sldId id="1777"/>
          </p14:sldIdLst>
        </p14:section>
        <p14:section name="Appendix" id="{F387ACB6-7E36-43CB-8C35-AE5D6F2639F7}">
          <p14:sldIdLst>
            <p14:sldId id="2145705535"/>
            <p14:sldId id="1869"/>
            <p14:sldId id="1888"/>
            <p14:sldId id="264"/>
            <p14:sldId id="1875"/>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75716E5-D80E-4F2D-9F88-5AF5B1669283}" v="3883" vWet="3885" dt="2023-04-14T13:20:38.698"/>
    <p1510:client id="{4DBB2F69-D056-4806-A88F-6186A50D3438}" v="1315" dt="2023-04-14T15:09:38.37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7" d="100"/>
          <a:sy n="97" d="100"/>
        </p:scale>
        <p:origin x="390"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6/11/relationships/changesInfo" Target="changesInfos/changesInfo1.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lie Gould" userId="3a69e773-ca92-404e-ae1b-831b21b29787" providerId="ADAL" clId="{175716E5-D80E-4F2D-9F88-5AF5B1669283}"/>
    <pc:docChg chg="undo custSel addSld delSld modSld sldOrd modSection">
      <pc:chgData name="Ellie Gould" userId="3a69e773-ca92-404e-ae1b-831b21b29787" providerId="ADAL" clId="{175716E5-D80E-4F2D-9F88-5AF5B1669283}" dt="2023-04-14T13:14:37.005" v="3874" actId="478"/>
      <pc:docMkLst>
        <pc:docMk/>
      </pc:docMkLst>
      <pc:sldChg chg="modSp mod ord modShow">
        <pc:chgData name="Ellie Gould" userId="3a69e773-ca92-404e-ae1b-831b21b29787" providerId="ADAL" clId="{175716E5-D80E-4F2D-9F88-5AF5B1669283}" dt="2023-04-14T09:53:46.417" v="1248"/>
        <pc:sldMkLst>
          <pc:docMk/>
          <pc:sldMk cId="1202192832" sldId="264"/>
        </pc:sldMkLst>
        <pc:spChg chg="mod">
          <ac:chgData name="Ellie Gould" userId="3a69e773-ca92-404e-ae1b-831b21b29787" providerId="ADAL" clId="{175716E5-D80E-4F2D-9F88-5AF5B1669283}" dt="2023-04-14T09:53:39.941" v="1246" actId="20577"/>
          <ac:spMkLst>
            <pc:docMk/>
            <pc:sldMk cId="1202192832" sldId="264"/>
            <ac:spMk id="2" creationId="{88263AE5-3444-4F6A-E923-6BB91574D8C7}"/>
          </ac:spMkLst>
        </pc:spChg>
      </pc:sldChg>
      <pc:sldChg chg="delSp modSp mod">
        <pc:chgData name="Ellie Gould" userId="3a69e773-ca92-404e-ae1b-831b21b29787" providerId="ADAL" clId="{175716E5-D80E-4F2D-9F88-5AF5B1669283}" dt="2023-04-14T13:14:37.005" v="3874" actId="478"/>
        <pc:sldMkLst>
          <pc:docMk/>
          <pc:sldMk cId="1823462964" sldId="1754"/>
        </pc:sldMkLst>
        <pc:spChg chg="mod">
          <ac:chgData name="Ellie Gould" userId="3a69e773-ca92-404e-ae1b-831b21b29787" providerId="ADAL" clId="{175716E5-D80E-4F2D-9F88-5AF5B1669283}" dt="2023-04-14T09:44:44.731" v="473" actId="20577"/>
          <ac:spMkLst>
            <pc:docMk/>
            <pc:sldMk cId="1823462964" sldId="1754"/>
            <ac:spMk id="2" creationId="{FC3D72A6-1956-75D8-0FF6-C8078010640A}"/>
          </ac:spMkLst>
        </pc:spChg>
        <pc:spChg chg="del mod">
          <ac:chgData name="Ellie Gould" userId="3a69e773-ca92-404e-ae1b-831b21b29787" providerId="ADAL" clId="{175716E5-D80E-4F2D-9F88-5AF5B1669283}" dt="2023-04-14T13:14:37.005" v="3874" actId="478"/>
          <ac:spMkLst>
            <pc:docMk/>
            <pc:sldMk cId="1823462964" sldId="1754"/>
            <ac:spMk id="3" creationId="{6EC7214A-C426-3D39-4478-9087CCD7AEC7}"/>
          </ac:spMkLst>
        </pc:spChg>
        <pc:spChg chg="mod">
          <ac:chgData name="Ellie Gould" userId="3a69e773-ca92-404e-ae1b-831b21b29787" providerId="ADAL" clId="{175716E5-D80E-4F2D-9F88-5AF5B1669283}" dt="2023-04-14T13:09:26.341" v="3511" actId="20577"/>
          <ac:spMkLst>
            <pc:docMk/>
            <pc:sldMk cId="1823462964" sldId="1754"/>
            <ac:spMk id="4" creationId="{866C3C6E-86C4-4439-973B-257FF457DE37}"/>
          </ac:spMkLst>
        </pc:spChg>
        <pc:spChg chg="mod">
          <ac:chgData name="Ellie Gould" userId="3a69e773-ca92-404e-ae1b-831b21b29787" providerId="ADAL" clId="{175716E5-D80E-4F2D-9F88-5AF5B1669283}" dt="2023-04-14T13:06:23.902" v="3283" actId="20577"/>
          <ac:spMkLst>
            <pc:docMk/>
            <pc:sldMk cId="1823462964" sldId="1754"/>
            <ac:spMk id="5" creationId="{8DD78752-9B38-4988-89FA-60506120F54F}"/>
          </ac:spMkLst>
        </pc:spChg>
        <pc:spChg chg="mod">
          <ac:chgData name="Ellie Gould" userId="3a69e773-ca92-404e-ae1b-831b21b29787" providerId="ADAL" clId="{175716E5-D80E-4F2D-9F88-5AF5B1669283}" dt="2023-04-14T13:09:42.658" v="3528" actId="20577"/>
          <ac:spMkLst>
            <pc:docMk/>
            <pc:sldMk cId="1823462964" sldId="1754"/>
            <ac:spMk id="6" creationId="{7BBB4145-A7B5-4DF4-9E7D-AFAD717F2563}"/>
          </ac:spMkLst>
        </pc:spChg>
        <pc:spChg chg="mod">
          <ac:chgData name="Ellie Gould" userId="3a69e773-ca92-404e-ae1b-831b21b29787" providerId="ADAL" clId="{175716E5-D80E-4F2D-9F88-5AF5B1669283}" dt="2023-04-14T13:12:23.079" v="3709" actId="20577"/>
          <ac:spMkLst>
            <pc:docMk/>
            <pc:sldMk cId="1823462964" sldId="1754"/>
            <ac:spMk id="7" creationId="{D1347572-68B8-46B4-B525-7818450C03A0}"/>
          </ac:spMkLst>
        </pc:spChg>
        <pc:spChg chg="mod">
          <ac:chgData name="Ellie Gould" userId="3a69e773-ca92-404e-ae1b-831b21b29787" providerId="ADAL" clId="{175716E5-D80E-4F2D-9F88-5AF5B1669283}" dt="2023-04-14T11:00:51.024" v="3218" actId="1036"/>
          <ac:spMkLst>
            <pc:docMk/>
            <pc:sldMk cId="1823462964" sldId="1754"/>
            <ac:spMk id="8" creationId="{84CED74A-FA6B-48B2-B121-F7C95A2EAA52}"/>
          </ac:spMkLst>
        </pc:spChg>
        <pc:spChg chg="mod">
          <ac:chgData name="Ellie Gould" userId="3a69e773-ca92-404e-ae1b-831b21b29787" providerId="ADAL" clId="{175716E5-D80E-4F2D-9F88-5AF5B1669283}" dt="2023-04-14T13:14:34.222" v="3873" actId="20577"/>
          <ac:spMkLst>
            <pc:docMk/>
            <pc:sldMk cId="1823462964" sldId="1754"/>
            <ac:spMk id="9" creationId="{A570273A-0EC8-49F4-8CD9-B6427D5ADA79}"/>
          </ac:spMkLst>
        </pc:spChg>
        <pc:picChg chg="mod">
          <ac:chgData name="Ellie Gould" userId="3a69e773-ca92-404e-ae1b-831b21b29787" providerId="ADAL" clId="{175716E5-D80E-4F2D-9F88-5AF5B1669283}" dt="2023-04-14T11:00:51.024" v="3218" actId="1036"/>
          <ac:picMkLst>
            <pc:docMk/>
            <pc:sldMk cId="1823462964" sldId="1754"/>
            <ac:picMk id="20" creationId="{372D7E57-5CFB-4493-9003-17B248EEDC33}"/>
          </ac:picMkLst>
        </pc:picChg>
      </pc:sldChg>
      <pc:sldChg chg="delSp modSp mod">
        <pc:chgData name="Ellie Gould" userId="3a69e773-ca92-404e-ae1b-831b21b29787" providerId="ADAL" clId="{175716E5-D80E-4F2D-9F88-5AF5B1669283}" dt="2023-04-14T10:56:58.435" v="2970" actId="20577"/>
        <pc:sldMkLst>
          <pc:docMk/>
          <pc:sldMk cId="1881294091" sldId="1777"/>
        </pc:sldMkLst>
        <pc:spChg chg="mod">
          <ac:chgData name="Ellie Gould" userId="3a69e773-ca92-404e-ae1b-831b21b29787" providerId="ADAL" clId="{175716E5-D80E-4F2D-9F88-5AF5B1669283}" dt="2023-04-14T10:56:58.435" v="2970" actId="20577"/>
          <ac:spMkLst>
            <pc:docMk/>
            <pc:sldMk cId="1881294091" sldId="1777"/>
            <ac:spMk id="2" creationId="{80DEDDDD-55E7-8CD7-2D85-440D24BBBF61}"/>
          </ac:spMkLst>
        </pc:spChg>
        <pc:spChg chg="del">
          <ac:chgData name="Ellie Gould" userId="3a69e773-ca92-404e-ae1b-831b21b29787" providerId="ADAL" clId="{175716E5-D80E-4F2D-9F88-5AF5B1669283}" dt="2023-04-14T10:47:32.699" v="2476" actId="478"/>
          <ac:spMkLst>
            <pc:docMk/>
            <pc:sldMk cId="1881294091" sldId="1777"/>
            <ac:spMk id="30" creationId="{830EBCC5-7CAD-F37D-B526-9FB9A9A5C503}"/>
          </ac:spMkLst>
        </pc:spChg>
      </pc:sldChg>
      <pc:sldChg chg="modSp mod">
        <pc:chgData name="Ellie Gould" userId="3a69e773-ca92-404e-ae1b-831b21b29787" providerId="ADAL" clId="{175716E5-D80E-4F2D-9F88-5AF5B1669283}" dt="2023-04-14T09:49:12.298" v="528" actId="6549"/>
        <pc:sldMkLst>
          <pc:docMk/>
          <pc:sldMk cId="3892002182" sldId="1789"/>
        </pc:sldMkLst>
        <pc:spChg chg="mod">
          <ac:chgData name="Ellie Gould" userId="3a69e773-ca92-404e-ae1b-831b21b29787" providerId="ADAL" clId="{175716E5-D80E-4F2D-9F88-5AF5B1669283}" dt="2023-04-14T09:49:12.298" v="528" actId="6549"/>
          <ac:spMkLst>
            <pc:docMk/>
            <pc:sldMk cId="3892002182" sldId="1789"/>
            <ac:spMk id="3" creationId="{FF66EEB0-5D48-8190-2DA1-E57824E44571}"/>
          </ac:spMkLst>
        </pc:spChg>
      </pc:sldChg>
      <pc:sldChg chg="modSp mod">
        <pc:chgData name="Ellie Gould" userId="3a69e773-ca92-404e-ae1b-831b21b29787" providerId="ADAL" clId="{175716E5-D80E-4F2D-9F88-5AF5B1669283}" dt="2023-04-14T10:08:05.689" v="2115" actId="6549"/>
        <pc:sldMkLst>
          <pc:docMk/>
          <pc:sldMk cId="3654694398" sldId="1795"/>
        </pc:sldMkLst>
        <pc:spChg chg="mod">
          <ac:chgData name="Ellie Gould" userId="3a69e773-ca92-404e-ae1b-831b21b29787" providerId="ADAL" clId="{175716E5-D80E-4F2D-9F88-5AF5B1669283}" dt="2023-04-14T10:08:05.689" v="2115" actId="6549"/>
          <ac:spMkLst>
            <pc:docMk/>
            <pc:sldMk cId="3654694398" sldId="1795"/>
            <ac:spMk id="3" creationId="{F6F981F2-70D0-0BCA-E2CA-EE269AD950B7}"/>
          </ac:spMkLst>
        </pc:spChg>
      </pc:sldChg>
      <pc:sldChg chg="addSp modSp mod ord">
        <pc:chgData name="Ellie Gould" userId="3a69e773-ca92-404e-ae1b-831b21b29787" providerId="ADAL" clId="{175716E5-D80E-4F2D-9F88-5AF5B1669283}" dt="2023-04-14T10:58:23.545" v="3199" actId="14100"/>
        <pc:sldMkLst>
          <pc:docMk/>
          <pc:sldMk cId="3753065395" sldId="1806"/>
        </pc:sldMkLst>
        <pc:spChg chg="mod">
          <ac:chgData name="Ellie Gould" userId="3a69e773-ca92-404e-ae1b-831b21b29787" providerId="ADAL" clId="{175716E5-D80E-4F2D-9F88-5AF5B1669283}" dt="2023-04-14T10:49:52.804" v="2507" actId="20577"/>
          <ac:spMkLst>
            <pc:docMk/>
            <pc:sldMk cId="3753065395" sldId="1806"/>
            <ac:spMk id="2" creationId="{31141271-710C-9317-968B-CA2697EEA91A}"/>
          </ac:spMkLst>
        </pc:spChg>
        <pc:spChg chg="add mod">
          <ac:chgData name="Ellie Gould" userId="3a69e773-ca92-404e-ae1b-831b21b29787" providerId="ADAL" clId="{175716E5-D80E-4F2D-9F88-5AF5B1669283}" dt="2023-04-14T10:58:08.754" v="3150" actId="20577"/>
          <ac:spMkLst>
            <pc:docMk/>
            <pc:sldMk cId="3753065395" sldId="1806"/>
            <ac:spMk id="9" creationId="{4FC45CF7-12DC-9BB4-B3AF-9C007C8A6CA8}"/>
          </ac:spMkLst>
        </pc:spChg>
        <pc:spChg chg="add mod">
          <ac:chgData name="Ellie Gould" userId="3a69e773-ca92-404e-ae1b-831b21b29787" providerId="ADAL" clId="{175716E5-D80E-4F2D-9F88-5AF5B1669283}" dt="2023-04-14T10:58:23.545" v="3199" actId="14100"/>
          <ac:spMkLst>
            <pc:docMk/>
            <pc:sldMk cId="3753065395" sldId="1806"/>
            <ac:spMk id="10" creationId="{A7246081-DE15-EE73-7F69-471CB44A1FB3}"/>
          </ac:spMkLst>
        </pc:spChg>
      </pc:sldChg>
      <pc:sldChg chg="modSp mod">
        <pc:chgData name="Ellie Gould" userId="3a69e773-ca92-404e-ae1b-831b21b29787" providerId="ADAL" clId="{175716E5-D80E-4F2D-9F88-5AF5B1669283}" dt="2023-04-14T09:41:58.607" v="344" actId="6549"/>
        <pc:sldMkLst>
          <pc:docMk/>
          <pc:sldMk cId="2676162367" sldId="1825"/>
        </pc:sldMkLst>
        <pc:spChg chg="mod">
          <ac:chgData name="Ellie Gould" userId="3a69e773-ca92-404e-ae1b-831b21b29787" providerId="ADAL" clId="{175716E5-D80E-4F2D-9F88-5AF5B1669283}" dt="2023-04-14T09:40:22.592" v="51" actId="20577"/>
          <ac:spMkLst>
            <pc:docMk/>
            <pc:sldMk cId="2676162367" sldId="1825"/>
            <ac:spMk id="3" creationId="{E4B2E5F0-0AEE-E0D5-603E-B69032BCA8D5}"/>
          </ac:spMkLst>
        </pc:spChg>
        <pc:spChg chg="mod">
          <ac:chgData name="Ellie Gould" userId="3a69e773-ca92-404e-ae1b-831b21b29787" providerId="ADAL" clId="{175716E5-D80E-4F2D-9F88-5AF5B1669283}" dt="2023-04-14T09:40:55.216" v="76" actId="1038"/>
          <ac:spMkLst>
            <pc:docMk/>
            <pc:sldMk cId="2676162367" sldId="1825"/>
            <ac:spMk id="4" creationId="{F2EA0929-A204-A382-3839-501D62316398}"/>
          </ac:spMkLst>
        </pc:spChg>
        <pc:spChg chg="mod">
          <ac:chgData name="Ellie Gould" userId="3a69e773-ca92-404e-ae1b-831b21b29787" providerId="ADAL" clId="{175716E5-D80E-4F2D-9F88-5AF5B1669283}" dt="2023-04-14T09:40:55.216" v="76" actId="1038"/>
          <ac:spMkLst>
            <pc:docMk/>
            <pc:sldMk cId="2676162367" sldId="1825"/>
            <ac:spMk id="6" creationId="{E47808BC-C2C6-E47C-1BE0-359E4D578830}"/>
          </ac:spMkLst>
        </pc:spChg>
        <pc:spChg chg="mod">
          <ac:chgData name="Ellie Gould" userId="3a69e773-ca92-404e-ae1b-831b21b29787" providerId="ADAL" clId="{175716E5-D80E-4F2D-9F88-5AF5B1669283}" dt="2023-04-14T09:40:55.216" v="76" actId="1038"/>
          <ac:spMkLst>
            <pc:docMk/>
            <pc:sldMk cId="2676162367" sldId="1825"/>
            <ac:spMk id="11" creationId="{82DBA207-3CD2-B91E-8338-48DB3DFC364C}"/>
          </ac:spMkLst>
        </pc:spChg>
        <pc:spChg chg="mod">
          <ac:chgData name="Ellie Gould" userId="3a69e773-ca92-404e-ae1b-831b21b29787" providerId="ADAL" clId="{175716E5-D80E-4F2D-9F88-5AF5B1669283}" dt="2023-04-14T09:41:58.607" v="344" actId="6549"/>
          <ac:spMkLst>
            <pc:docMk/>
            <pc:sldMk cId="2676162367" sldId="1825"/>
            <ac:spMk id="12" creationId="{69A90584-A705-A1BB-2A7B-FB804F7258D5}"/>
          </ac:spMkLst>
        </pc:spChg>
        <pc:graphicFrameChg chg="mod">
          <ac:chgData name="Ellie Gould" userId="3a69e773-ca92-404e-ae1b-831b21b29787" providerId="ADAL" clId="{175716E5-D80E-4F2D-9F88-5AF5B1669283}" dt="2023-04-14T09:40:55.216" v="76" actId="1038"/>
          <ac:graphicFrameMkLst>
            <pc:docMk/>
            <pc:sldMk cId="2676162367" sldId="1825"/>
            <ac:graphicFrameMk id="5" creationId="{102AD227-3CDF-A957-958E-60DAA3EC792E}"/>
          </ac:graphicFrameMkLst>
        </pc:graphicFrameChg>
        <pc:graphicFrameChg chg="mod">
          <ac:chgData name="Ellie Gould" userId="3a69e773-ca92-404e-ae1b-831b21b29787" providerId="ADAL" clId="{175716E5-D80E-4F2D-9F88-5AF5B1669283}" dt="2023-04-14T09:40:55.216" v="76" actId="1038"/>
          <ac:graphicFrameMkLst>
            <pc:docMk/>
            <pc:sldMk cId="2676162367" sldId="1825"/>
            <ac:graphicFrameMk id="9" creationId="{534A167A-7569-56EE-B742-0FFA325F3158}"/>
          </ac:graphicFrameMkLst>
        </pc:graphicFrameChg>
      </pc:sldChg>
      <pc:sldChg chg="modSp mod">
        <pc:chgData name="Ellie Gould" userId="3a69e773-ca92-404e-ae1b-831b21b29787" providerId="ADAL" clId="{175716E5-D80E-4F2D-9F88-5AF5B1669283}" dt="2023-04-14T10:04:21.617" v="1604" actId="20577"/>
        <pc:sldMkLst>
          <pc:docMk/>
          <pc:sldMk cId="3590648395" sldId="1838"/>
        </pc:sldMkLst>
        <pc:spChg chg="mod">
          <ac:chgData name="Ellie Gould" userId="3a69e773-ca92-404e-ae1b-831b21b29787" providerId="ADAL" clId="{175716E5-D80E-4F2D-9F88-5AF5B1669283}" dt="2023-04-14T10:04:21.617" v="1604" actId="20577"/>
          <ac:spMkLst>
            <pc:docMk/>
            <pc:sldMk cId="3590648395" sldId="1838"/>
            <ac:spMk id="2" creationId="{6FE25BE7-025B-C441-0F3F-410D648329E3}"/>
          </ac:spMkLst>
        </pc:spChg>
        <pc:spChg chg="mod">
          <ac:chgData name="Ellie Gould" userId="3a69e773-ca92-404e-ae1b-831b21b29787" providerId="ADAL" clId="{175716E5-D80E-4F2D-9F88-5AF5B1669283}" dt="2023-04-14T09:50:59.251" v="762" actId="20577"/>
          <ac:spMkLst>
            <pc:docMk/>
            <pc:sldMk cId="3590648395" sldId="1838"/>
            <ac:spMk id="3" creationId="{789A0D1F-582B-6CE2-5FFB-81DF13D2834C}"/>
          </ac:spMkLst>
        </pc:spChg>
      </pc:sldChg>
      <pc:sldChg chg="addSp delSp modSp mod">
        <pc:chgData name="Ellie Gould" userId="3a69e773-ca92-404e-ae1b-831b21b29787" providerId="ADAL" clId="{175716E5-D80E-4F2D-9F88-5AF5B1669283}" dt="2023-04-14T10:07:30.101" v="1921" actId="20577"/>
        <pc:sldMkLst>
          <pc:docMk/>
          <pc:sldMk cId="1910419352" sldId="1863"/>
        </pc:sldMkLst>
        <pc:spChg chg="mod">
          <ac:chgData name="Ellie Gould" userId="3a69e773-ca92-404e-ae1b-831b21b29787" providerId="ADAL" clId="{175716E5-D80E-4F2D-9F88-5AF5B1669283}" dt="2023-04-14T09:52:14.285" v="1006" actId="20577"/>
          <ac:spMkLst>
            <pc:docMk/>
            <pc:sldMk cId="1910419352" sldId="1863"/>
            <ac:spMk id="2" creationId="{8436625C-1298-66AF-F3F9-846400B0DD35}"/>
          </ac:spMkLst>
        </pc:spChg>
        <pc:spChg chg="del mod">
          <ac:chgData name="Ellie Gould" userId="3a69e773-ca92-404e-ae1b-831b21b29787" providerId="ADAL" clId="{175716E5-D80E-4F2D-9F88-5AF5B1669283}" dt="2023-04-14T09:52:39.557" v="1082" actId="478"/>
          <ac:spMkLst>
            <pc:docMk/>
            <pc:sldMk cId="1910419352" sldId="1863"/>
            <ac:spMk id="3" creationId="{A143D8C6-3264-2C5B-B210-9145CA207A4A}"/>
          </ac:spMkLst>
        </pc:spChg>
        <pc:spChg chg="add mod">
          <ac:chgData name="Ellie Gould" userId="3a69e773-ca92-404e-ae1b-831b21b29787" providerId="ADAL" clId="{175716E5-D80E-4F2D-9F88-5AF5B1669283}" dt="2023-04-14T10:07:30.101" v="1921" actId="20577"/>
          <ac:spMkLst>
            <pc:docMk/>
            <pc:sldMk cId="1910419352" sldId="1863"/>
            <ac:spMk id="5" creationId="{6656CBA1-F758-A966-639D-CC0C12CA3C59}"/>
          </ac:spMkLst>
        </pc:spChg>
      </pc:sldChg>
      <pc:sldChg chg="modSp mod">
        <pc:chgData name="Ellie Gould" userId="3a69e773-ca92-404e-ae1b-831b21b29787" providerId="ADAL" clId="{175716E5-D80E-4F2D-9F88-5AF5B1669283}" dt="2023-04-14T10:39:53.536" v="2347" actId="14100"/>
        <pc:sldMkLst>
          <pc:docMk/>
          <pc:sldMk cId="2072797086" sldId="1866"/>
        </pc:sldMkLst>
        <pc:spChg chg="mod">
          <ac:chgData name="Ellie Gould" userId="3a69e773-ca92-404e-ae1b-831b21b29787" providerId="ADAL" clId="{175716E5-D80E-4F2D-9F88-5AF5B1669283}" dt="2023-04-14T10:13:21.487" v="2344" actId="20577"/>
          <ac:spMkLst>
            <pc:docMk/>
            <pc:sldMk cId="2072797086" sldId="1866"/>
            <ac:spMk id="2" creationId="{CB609511-5FDA-EB56-24C5-8E180A6C89EF}"/>
          </ac:spMkLst>
        </pc:spChg>
        <pc:spChg chg="mod">
          <ac:chgData name="Ellie Gould" userId="3a69e773-ca92-404e-ae1b-831b21b29787" providerId="ADAL" clId="{175716E5-D80E-4F2D-9F88-5AF5B1669283}" dt="2023-04-14T10:08:33.059" v="2116" actId="20577"/>
          <ac:spMkLst>
            <pc:docMk/>
            <pc:sldMk cId="2072797086" sldId="1866"/>
            <ac:spMk id="6" creationId="{6817CC3D-DAD7-0982-A059-402BC51E03F0}"/>
          </ac:spMkLst>
        </pc:spChg>
        <pc:cxnChg chg="mod">
          <ac:chgData name="Ellie Gould" userId="3a69e773-ca92-404e-ae1b-831b21b29787" providerId="ADAL" clId="{175716E5-D80E-4F2D-9F88-5AF5B1669283}" dt="2023-04-14T10:39:45.505" v="2345" actId="14100"/>
          <ac:cxnSpMkLst>
            <pc:docMk/>
            <pc:sldMk cId="2072797086" sldId="1866"/>
            <ac:cxnSpMk id="10" creationId="{C54C6576-EC94-91B8-63EF-3E38C31674D9}"/>
          </ac:cxnSpMkLst>
        </pc:cxnChg>
        <pc:cxnChg chg="mod">
          <ac:chgData name="Ellie Gould" userId="3a69e773-ca92-404e-ae1b-831b21b29787" providerId="ADAL" clId="{175716E5-D80E-4F2D-9F88-5AF5B1669283}" dt="2023-04-14T10:39:53.536" v="2347" actId="14100"/>
          <ac:cxnSpMkLst>
            <pc:docMk/>
            <pc:sldMk cId="2072797086" sldId="1866"/>
            <ac:cxnSpMk id="11" creationId="{8C903BD6-058D-A326-AAD5-7149C7FC415E}"/>
          </ac:cxnSpMkLst>
        </pc:cxnChg>
      </pc:sldChg>
      <pc:sldChg chg="addSp modSp mod">
        <pc:chgData name="Ellie Gould" userId="3a69e773-ca92-404e-ae1b-831b21b29787" providerId="ADAL" clId="{175716E5-D80E-4F2D-9F88-5AF5B1669283}" dt="2023-04-14T10:52:30.055" v="2659" actId="207"/>
        <pc:sldMkLst>
          <pc:docMk/>
          <pc:sldMk cId="194667932" sldId="1868"/>
        </pc:sldMkLst>
        <pc:spChg chg="mod">
          <ac:chgData name="Ellie Gould" userId="3a69e773-ca92-404e-ae1b-831b21b29787" providerId="ADAL" clId="{175716E5-D80E-4F2D-9F88-5AF5B1669283}" dt="2023-04-14T10:42:53.636" v="2425" actId="20577"/>
          <ac:spMkLst>
            <pc:docMk/>
            <pc:sldMk cId="194667932" sldId="1868"/>
            <ac:spMk id="2" creationId="{0654E0A3-DCEC-3529-99FF-53F6C6DD60A1}"/>
          </ac:spMkLst>
        </pc:spChg>
        <pc:spChg chg="add mod">
          <ac:chgData name="Ellie Gould" userId="3a69e773-ca92-404e-ae1b-831b21b29787" providerId="ADAL" clId="{175716E5-D80E-4F2D-9F88-5AF5B1669283}" dt="2023-04-14T10:52:30.055" v="2659" actId="207"/>
          <ac:spMkLst>
            <pc:docMk/>
            <pc:sldMk cId="194667932" sldId="1868"/>
            <ac:spMk id="16" creationId="{863E04F9-6A4A-0927-5DD2-3EF0ED48C75A}"/>
          </ac:spMkLst>
        </pc:spChg>
        <pc:spChg chg="mod">
          <ac:chgData name="Ellie Gould" userId="3a69e773-ca92-404e-ae1b-831b21b29787" providerId="ADAL" clId="{175716E5-D80E-4F2D-9F88-5AF5B1669283}" dt="2023-04-14T10:51:08.802" v="2634" actId="1035"/>
          <ac:spMkLst>
            <pc:docMk/>
            <pc:sldMk cId="194667932" sldId="1868"/>
            <ac:spMk id="26" creationId="{B87F10E0-EC7A-2A45-FDDF-10BDCF968781}"/>
          </ac:spMkLst>
        </pc:spChg>
      </pc:sldChg>
      <pc:sldChg chg="addSp modSp mod ord modShow">
        <pc:chgData name="Ellie Gould" userId="3a69e773-ca92-404e-ae1b-831b21b29787" providerId="ADAL" clId="{175716E5-D80E-4F2D-9F88-5AF5B1669283}" dt="2023-04-14T10:53:29.887" v="2681"/>
        <pc:sldMkLst>
          <pc:docMk/>
          <pc:sldMk cId="4184751230" sldId="1869"/>
        </pc:sldMkLst>
        <pc:spChg chg="add mod">
          <ac:chgData name="Ellie Gould" userId="3a69e773-ca92-404e-ae1b-831b21b29787" providerId="ADAL" clId="{175716E5-D80E-4F2D-9F88-5AF5B1669283}" dt="2023-04-14T10:53:29.887" v="2681"/>
          <ac:spMkLst>
            <pc:docMk/>
            <pc:sldMk cId="4184751230" sldId="1869"/>
            <ac:spMk id="6" creationId="{1BF92679-38EC-D169-7AFB-30356131FF49}"/>
          </ac:spMkLst>
        </pc:spChg>
      </pc:sldChg>
      <pc:sldChg chg="modSp mod ord">
        <pc:chgData name="Ellie Gould" userId="3a69e773-ca92-404e-ae1b-831b21b29787" providerId="ADAL" clId="{175716E5-D80E-4F2D-9F88-5AF5B1669283}" dt="2023-04-14T10:04:48.788" v="1715" actId="20577"/>
        <pc:sldMkLst>
          <pc:docMk/>
          <pc:sldMk cId="3379717874" sldId="1871"/>
        </pc:sldMkLst>
        <pc:spChg chg="mod">
          <ac:chgData name="Ellie Gould" userId="3a69e773-ca92-404e-ae1b-831b21b29787" providerId="ADAL" clId="{175716E5-D80E-4F2D-9F88-5AF5B1669283}" dt="2023-04-14T10:04:48.788" v="1715" actId="20577"/>
          <ac:spMkLst>
            <pc:docMk/>
            <pc:sldMk cId="3379717874" sldId="1871"/>
            <ac:spMk id="2" creationId="{88263AE5-3444-4F6A-E923-6BB91574D8C7}"/>
          </ac:spMkLst>
        </pc:spChg>
      </pc:sldChg>
      <pc:sldChg chg="addSp modSp mod ord modShow">
        <pc:chgData name="Ellie Gould" userId="3a69e773-ca92-404e-ae1b-831b21b29787" providerId="ADAL" clId="{175716E5-D80E-4F2D-9F88-5AF5B1669283}" dt="2023-04-14T10:53:39.151" v="2684" actId="1076"/>
        <pc:sldMkLst>
          <pc:docMk/>
          <pc:sldMk cId="505577454" sldId="1875"/>
        </pc:sldMkLst>
        <pc:spChg chg="mod">
          <ac:chgData name="Ellie Gould" userId="3a69e773-ca92-404e-ae1b-831b21b29787" providerId="ADAL" clId="{175716E5-D80E-4F2D-9F88-5AF5B1669283}" dt="2023-04-14T10:52:51.002" v="2671" actId="20577"/>
          <ac:spMkLst>
            <pc:docMk/>
            <pc:sldMk cId="505577454" sldId="1875"/>
            <ac:spMk id="2" creationId="{0654E0A3-DCEC-3529-99FF-53F6C6DD60A1}"/>
          </ac:spMkLst>
        </pc:spChg>
        <pc:spChg chg="add mod">
          <ac:chgData name="Ellie Gould" userId="3a69e773-ca92-404e-ae1b-831b21b29787" providerId="ADAL" clId="{175716E5-D80E-4F2D-9F88-5AF5B1669283}" dt="2023-04-14T10:52:36.778" v="2661"/>
          <ac:spMkLst>
            <pc:docMk/>
            <pc:sldMk cId="505577454" sldId="1875"/>
            <ac:spMk id="4" creationId="{BE9754B2-7D7E-C791-A743-BC24A0B4E34D}"/>
          </ac:spMkLst>
        </pc:spChg>
        <pc:spChg chg="add mod">
          <ac:chgData name="Ellie Gould" userId="3a69e773-ca92-404e-ae1b-831b21b29787" providerId="ADAL" clId="{175716E5-D80E-4F2D-9F88-5AF5B1669283}" dt="2023-04-14T10:53:39.151" v="2684" actId="1076"/>
          <ac:spMkLst>
            <pc:docMk/>
            <pc:sldMk cId="505577454" sldId="1875"/>
            <ac:spMk id="8" creationId="{A5018F27-F40F-B108-CBD6-DFC4409DE451}"/>
          </ac:spMkLst>
        </pc:spChg>
      </pc:sldChg>
      <pc:sldChg chg="modSp mod ord">
        <pc:chgData name="Ellie Gould" userId="3a69e773-ca92-404e-ae1b-831b21b29787" providerId="ADAL" clId="{175716E5-D80E-4F2D-9F88-5AF5B1669283}" dt="2023-04-14T10:56:41.021" v="2916"/>
        <pc:sldMkLst>
          <pc:docMk/>
          <pc:sldMk cId="1523147479" sldId="1876"/>
        </pc:sldMkLst>
        <pc:spChg chg="mod">
          <ac:chgData name="Ellie Gould" userId="3a69e773-ca92-404e-ae1b-831b21b29787" providerId="ADAL" clId="{175716E5-D80E-4F2D-9F88-5AF5B1669283}" dt="2023-04-14T10:55:08.960" v="2914" actId="20577"/>
          <ac:spMkLst>
            <pc:docMk/>
            <pc:sldMk cId="1523147479" sldId="1876"/>
            <ac:spMk id="2" creationId="{80DEDDDD-55E7-8CD7-2D85-440D24BBBF61}"/>
          </ac:spMkLst>
        </pc:spChg>
        <pc:spChg chg="mod">
          <ac:chgData name="Ellie Gould" userId="3a69e773-ca92-404e-ae1b-831b21b29787" providerId="ADAL" clId="{175716E5-D80E-4F2D-9F88-5AF5B1669283}" dt="2023-04-14T10:54:46.609" v="2832" actId="20577"/>
          <ac:spMkLst>
            <pc:docMk/>
            <pc:sldMk cId="1523147479" sldId="1876"/>
            <ac:spMk id="3" creationId="{815B7250-A8E3-E73A-27CF-B5A505C80CCE}"/>
          </ac:spMkLst>
        </pc:spChg>
      </pc:sldChg>
      <pc:sldChg chg="addSp modSp">
        <pc:chgData name="Ellie Gould" userId="3a69e773-ca92-404e-ae1b-831b21b29787" providerId="ADAL" clId="{175716E5-D80E-4F2D-9F88-5AF5B1669283}" dt="2023-04-14T10:53:33.030" v="2682"/>
        <pc:sldMkLst>
          <pc:docMk/>
          <pc:sldMk cId="623589423" sldId="1879"/>
        </pc:sldMkLst>
        <pc:spChg chg="add mod">
          <ac:chgData name="Ellie Gould" userId="3a69e773-ca92-404e-ae1b-831b21b29787" providerId="ADAL" clId="{175716E5-D80E-4F2D-9F88-5AF5B1669283}" dt="2023-04-14T10:53:33.030" v="2682"/>
          <ac:spMkLst>
            <pc:docMk/>
            <pc:sldMk cId="623589423" sldId="1879"/>
            <ac:spMk id="5" creationId="{00695775-D13D-90F2-BE2B-9B632E5B51B6}"/>
          </ac:spMkLst>
        </pc:spChg>
      </pc:sldChg>
      <pc:sldChg chg="delSp modSp mod ord">
        <pc:chgData name="Ellie Gould" userId="3a69e773-ca92-404e-ae1b-831b21b29787" providerId="ADAL" clId="{175716E5-D80E-4F2D-9F88-5AF5B1669283}" dt="2023-04-14T10:07:20.228" v="1918" actId="20577"/>
        <pc:sldMkLst>
          <pc:docMk/>
          <pc:sldMk cId="898061086" sldId="1880"/>
        </pc:sldMkLst>
        <pc:spChg chg="mod">
          <ac:chgData name="Ellie Gould" userId="3a69e773-ca92-404e-ae1b-831b21b29787" providerId="ADAL" clId="{175716E5-D80E-4F2D-9F88-5AF5B1669283}" dt="2023-04-14T10:07:20.228" v="1918" actId="20577"/>
          <ac:spMkLst>
            <pc:docMk/>
            <pc:sldMk cId="898061086" sldId="1880"/>
            <ac:spMk id="2" creationId="{88263AE5-3444-4F6A-E923-6BB91574D8C7}"/>
          </ac:spMkLst>
        </pc:spChg>
        <pc:spChg chg="del">
          <ac:chgData name="Ellie Gould" userId="3a69e773-ca92-404e-ae1b-831b21b29787" providerId="ADAL" clId="{175716E5-D80E-4F2D-9F88-5AF5B1669283}" dt="2023-04-14T09:54:13.490" v="1249" actId="478"/>
          <ac:spMkLst>
            <pc:docMk/>
            <pc:sldMk cId="898061086" sldId="1880"/>
            <ac:spMk id="3" creationId="{BFE5E7D7-82E8-2AD9-E69E-E32AFC69245D}"/>
          </ac:spMkLst>
        </pc:spChg>
        <pc:spChg chg="mod">
          <ac:chgData name="Ellie Gould" userId="3a69e773-ca92-404e-ae1b-831b21b29787" providerId="ADAL" clId="{175716E5-D80E-4F2D-9F88-5AF5B1669283}" dt="2023-04-14T09:55:48.853" v="1489" actId="20577"/>
          <ac:spMkLst>
            <pc:docMk/>
            <pc:sldMk cId="898061086" sldId="1880"/>
            <ac:spMk id="25" creationId="{B2012A24-5D5F-5633-A416-CF8E8B476235}"/>
          </ac:spMkLst>
        </pc:spChg>
      </pc:sldChg>
      <pc:sldChg chg="addSp modSp">
        <pc:chgData name="Ellie Gould" userId="3a69e773-ca92-404e-ae1b-831b21b29787" providerId="ADAL" clId="{175716E5-D80E-4F2D-9F88-5AF5B1669283}" dt="2023-04-14T10:52:32.129" v="2660"/>
        <pc:sldMkLst>
          <pc:docMk/>
          <pc:sldMk cId="3775374447" sldId="1881"/>
        </pc:sldMkLst>
        <pc:spChg chg="add mod">
          <ac:chgData name="Ellie Gould" userId="3a69e773-ca92-404e-ae1b-831b21b29787" providerId="ADAL" clId="{175716E5-D80E-4F2D-9F88-5AF5B1669283}" dt="2023-04-14T10:52:32.129" v="2660"/>
          <ac:spMkLst>
            <pc:docMk/>
            <pc:sldMk cId="3775374447" sldId="1881"/>
            <ac:spMk id="4" creationId="{4325593A-B804-FE6E-82FF-F6F187EB8336}"/>
          </ac:spMkLst>
        </pc:spChg>
      </pc:sldChg>
      <pc:sldChg chg="del">
        <pc:chgData name="Ellie Gould" userId="3a69e773-ca92-404e-ae1b-831b21b29787" providerId="ADAL" clId="{175716E5-D80E-4F2D-9F88-5AF5B1669283}" dt="2023-04-14T10:49:02.202" v="2488" actId="47"/>
        <pc:sldMkLst>
          <pc:docMk/>
          <pc:sldMk cId="705873151" sldId="1887"/>
        </pc:sldMkLst>
      </pc:sldChg>
      <pc:sldChg chg="addSp delSp modSp mod">
        <pc:chgData name="Ellie Gould" userId="3a69e773-ca92-404e-ae1b-831b21b29787" providerId="ADAL" clId="{175716E5-D80E-4F2D-9F88-5AF5B1669283}" dt="2023-04-14T10:53:27.146" v="2680" actId="1076"/>
        <pc:sldMkLst>
          <pc:docMk/>
          <pc:sldMk cId="1975295941" sldId="1888"/>
        </pc:sldMkLst>
        <pc:spChg chg="del">
          <ac:chgData name="Ellie Gould" userId="3a69e773-ca92-404e-ae1b-831b21b29787" providerId="ADAL" clId="{175716E5-D80E-4F2D-9F88-5AF5B1669283}" dt="2023-04-14T10:48:59.972" v="2487" actId="478"/>
          <ac:spMkLst>
            <pc:docMk/>
            <pc:sldMk cId="1975295941" sldId="1888"/>
            <ac:spMk id="4" creationId="{DD6B9AC1-590A-4B71-7B86-752E48A127ED}"/>
          </ac:spMkLst>
        </pc:spChg>
        <pc:spChg chg="add mod">
          <ac:chgData name="Ellie Gould" userId="3a69e773-ca92-404e-ae1b-831b21b29787" providerId="ADAL" clId="{175716E5-D80E-4F2D-9F88-5AF5B1669283}" dt="2023-04-14T10:53:27.146" v="2680" actId="1076"/>
          <ac:spMkLst>
            <pc:docMk/>
            <pc:sldMk cId="1975295941" sldId="1888"/>
            <ac:spMk id="5" creationId="{7F77C5F7-50C8-0624-CF34-A7EDB86EFEA7}"/>
          </ac:spMkLst>
        </pc:spChg>
      </pc:sldChg>
      <pc:sldChg chg="modSp mod modShow">
        <pc:chgData name="Ellie Gould" userId="3a69e773-ca92-404e-ae1b-831b21b29787" providerId="ADAL" clId="{175716E5-D80E-4F2D-9F88-5AF5B1669283}" dt="2023-04-14T09:59:39.849" v="1490" actId="729"/>
        <pc:sldMkLst>
          <pc:docMk/>
          <pc:sldMk cId="856341430" sldId="1889"/>
        </pc:sldMkLst>
        <pc:spChg chg="mod">
          <ac:chgData name="Ellie Gould" userId="3a69e773-ca92-404e-ae1b-831b21b29787" providerId="ADAL" clId="{175716E5-D80E-4F2D-9F88-5AF5B1669283}" dt="2023-04-14T09:50:04.413" v="618" actId="20577"/>
          <ac:spMkLst>
            <pc:docMk/>
            <pc:sldMk cId="856341430" sldId="1889"/>
            <ac:spMk id="2" creationId="{31141271-710C-9317-968B-CA2697EEA91A}"/>
          </ac:spMkLst>
        </pc:spChg>
        <pc:spChg chg="mod">
          <ac:chgData name="Ellie Gould" userId="3a69e773-ca92-404e-ae1b-831b21b29787" providerId="ADAL" clId="{175716E5-D80E-4F2D-9F88-5AF5B1669283}" dt="2023-04-14T09:50:34.634" v="754" actId="20577"/>
          <ac:spMkLst>
            <pc:docMk/>
            <pc:sldMk cId="856341430" sldId="1889"/>
            <ac:spMk id="3" creationId="{ACC547B0-B9B6-2006-9BF6-D257DBC5E3DA}"/>
          </ac:spMkLst>
        </pc:spChg>
        <pc:graphicFrameChg chg="mod">
          <ac:chgData name="Ellie Gould" userId="3a69e773-ca92-404e-ae1b-831b21b29787" providerId="ADAL" clId="{175716E5-D80E-4F2D-9F88-5AF5B1669283}" dt="2023-04-14T09:50:20.919" v="676" actId="403"/>
          <ac:graphicFrameMkLst>
            <pc:docMk/>
            <pc:sldMk cId="856341430" sldId="1889"/>
            <ac:graphicFrameMk id="8" creationId="{6ABE407D-AD67-930C-B238-090C7F913046}"/>
          </ac:graphicFrameMkLst>
        </pc:graphicFrameChg>
      </pc:sldChg>
      <pc:sldChg chg="addSp delSp modSp mod modClrScheme chgLayout">
        <pc:chgData name="Ellie Gould" userId="3a69e773-ca92-404e-ae1b-831b21b29787" providerId="ADAL" clId="{175716E5-D80E-4F2D-9F88-5AF5B1669283}" dt="2023-04-14T09:44:36.671" v="469" actId="1035"/>
        <pc:sldMkLst>
          <pc:docMk/>
          <pc:sldMk cId="2242878112" sldId="2145705534"/>
        </pc:sldMkLst>
        <pc:spChg chg="mod ord">
          <ac:chgData name="Ellie Gould" userId="3a69e773-ca92-404e-ae1b-831b21b29787" providerId="ADAL" clId="{175716E5-D80E-4F2D-9F88-5AF5B1669283}" dt="2023-04-14T09:44:29.499" v="448" actId="700"/>
          <ac:spMkLst>
            <pc:docMk/>
            <pc:sldMk cId="2242878112" sldId="2145705534"/>
            <ac:spMk id="2" creationId="{5B4BDF1B-590B-F0DA-211F-40B94BD3CD6B}"/>
          </ac:spMkLst>
        </pc:spChg>
        <pc:spChg chg="mod ord">
          <ac:chgData name="Ellie Gould" userId="3a69e773-ca92-404e-ae1b-831b21b29787" providerId="ADAL" clId="{175716E5-D80E-4F2D-9F88-5AF5B1669283}" dt="2023-04-14T09:44:29.499" v="448" actId="700"/>
          <ac:spMkLst>
            <pc:docMk/>
            <pc:sldMk cId="2242878112" sldId="2145705534"/>
            <ac:spMk id="3" creationId="{1255B730-8BEF-BDEB-005A-25E6A547B071}"/>
          </ac:spMkLst>
        </pc:spChg>
        <pc:spChg chg="add del mod ord">
          <ac:chgData name="Ellie Gould" userId="3a69e773-ca92-404e-ae1b-831b21b29787" providerId="ADAL" clId="{175716E5-D80E-4F2D-9F88-5AF5B1669283}" dt="2023-04-14T09:44:30.973" v="449" actId="478"/>
          <ac:spMkLst>
            <pc:docMk/>
            <pc:sldMk cId="2242878112" sldId="2145705534"/>
            <ac:spMk id="4" creationId="{3BD58F3C-6922-D5D2-0170-D7967D3FE662}"/>
          </ac:spMkLst>
        </pc:spChg>
        <pc:graphicFrameChg chg="mod">
          <ac:chgData name="Ellie Gould" userId="3a69e773-ca92-404e-ae1b-831b21b29787" providerId="ADAL" clId="{175716E5-D80E-4F2D-9F88-5AF5B1669283}" dt="2023-04-14T09:44:36.671" v="469" actId="1035"/>
          <ac:graphicFrameMkLst>
            <pc:docMk/>
            <pc:sldMk cId="2242878112" sldId="2145705534"/>
            <ac:graphicFrameMk id="5" creationId="{A26F2C6F-7DBC-7307-601D-642577C9C4C6}"/>
          </ac:graphicFrameMkLst>
        </pc:graphicFrameChg>
        <pc:graphicFrameChg chg="mod">
          <ac:chgData name="Ellie Gould" userId="3a69e773-ca92-404e-ae1b-831b21b29787" providerId="ADAL" clId="{175716E5-D80E-4F2D-9F88-5AF5B1669283}" dt="2023-04-14T09:44:36.671" v="469" actId="1035"/>
          <ac:graphicFrameMkLst>
            <pc:docMk/>
            <pc:sldMk cId="2242878112" sldId="2145705534"/>
            <ac:graphicFrameMk id="6" creationId="{F582AB00-CB22-7350-43B2-AC74B7C5A7A5}"/>
          </ac:graphicFrameMkLst>
        </pc:graphicFrameChg>
        <pc:graphicFrameChg chg="mod">
          <ac:chgData name="Ellie Gould" userId="3a69e773-ca92-404e-ae1b-831b21b29787" providerId="ADAL" clId="{175716E5-D80E-4F2D-9F88-5AF5B1669283}" dt="2023-04-14T09:44:36.671" v="469" actId="1035"/>
          <ac:graphicFrameMkLst>
            <pc:docMk/>
            <pc:sldMk cId="2242878112" sldId="2145705534"/>
            <ac:graphicFrameMk id="7" creationId="{46C246C7-2C0F-5B70-1319-E3CD6DE9B52F}"/>
          </ac:graphicFrameMkLst>
        </pc:graphicFrameChg>
        <pc:graphicFrameChg chg="mod">
          <ac:chgData name="Ellie Gould" userId="3a69e773-ca92-404e-ae1b-831b21b29787" providerId="ADAL" clId="{175716E5-D80E-4F2D-9F88-5AF5B1669283}" dt="2023-04-14T09:44:36.671" v="469" actId="1035"/>
          <ac:graphicFrameMkLst>
            <pc:docMk/>
            <pc:sldMk cId="2242878112" sldId="2145705534"/>
            <ac:graphicFrameMk id="8" creationId="{46FF2424-9F3C-7E86-97A5-45AF84D6968F}"/>
          </ac:graphicFrameMkLst>
        </pc:graphicFrameChg>
        <pc:graphicFrameChg chg="mod">
          <ac:chgData name="Ellie Gould" userId="3a69e773-ca92-404e-ae1b-831b21b29787" providerId="ADAL" clId="{175716E5-D80E-4F2D-9F88-5AF5B1669283}" dt="2023-04-14T09:44:36.671" v="469" actId="1035"/>
          <ac:graphicFrameMkLst>
            <pc:docMk/>
            <pc:sldMk cId="2242878112" sldId="2145705534"/>
            <ac:graphicFrameMk id="9" creationId="{155BB6D8-7A07-AE3C-B84D-1FCA6F4D0671}"/>
          </ac:graphicFrameMkLst>
        </pc:graphicFrameChg>
        <pc:graphicFrameChg chg="mod">
          <ac:chgData name="Ellie Gould" userId="3a69e773-ca92-404e-ae1b-831b21b29787" providerId="ADAL" clId="{175716E5-D80E-4F2D-9F88-5AF5B1669283}" dt="2023-04-14T09:44:36.671" v="469" actId="1035"/>
          <ac:graphicFrameMkLst>
            <pc:docMk/>
            <pc:sldMk cId="2242878112" sldId="2145705534"/>
            <ac:graphicFrameMk id="10" creationId="{B1BCE036-53F6-5F0C-B64A-481FBB5305CD}"/>
          </ac:graphicFrameMkLst>
        </pc:graphicFrameChg>
        <pc:graphicFrameChg chg="mod">
          <ac:chgData name="Ellie Gould" userId="3a69e773-ca92-404e-ae1b-831b21b29787" providerId="ADAL" clId="{175716E5-D80E-4F2D-9F88-5AF5B1669283}" dt="2023-04-14T09:44:36.671" v="469" actId="1035"/>
          <ac:graphicFrameMkLst>
            <pc:docMk/>
            <pc:sldMk cId="2242878112" sldId="2145705534"/>
            <ac:graphicFrameMk id="23" creationId="{1CDF839C-5AE5-DA3F-7577-DCF509FCC42B}"/>
          </ac:graphicFrameMkLst>
        </pc:graphicFrameChg>
        <pc:graphicFrameChg chg="mod">
          <ac:chgData name="Ellie Gould" userId="3a69e773-ca92-404e-ae1b-831b21b29787" providerId="ADAL" clId="{175716E5-D80E-4F2D-9F88-5AF5B1669283}" dt="2023-04-14T09:44:36.671" v="469" actId="1035"/>
          <ac:graphicFrameMkLst>
            <pc:docMk/>
            <pc:sldMk cId="2242878112" sldId="2145705534"/>
            <ac:graphicFrameMk id="24" creationId="{2146A393-9A15-F6E5-2806-0309BEF94040}"/>
          </ac:graphicFrameMkLst>
        </pc:graphicFrameChg>
        <pc:graphicFrameChg chg="mod">
          <ac:chgData name="Ellie Gould" userId="3a69e773-ca92-404e-ae1b-831b21b29787" providerId="ADAL" clId="{175716E5-D80E-4F2D-9F88-5AF5B1669283}" dt="2023-04-14T09:44:36.671" v="469" actId="1035"/>
          <ac:graphicFrameMkLst>
            <pc:docMk/>
            <pc:sldMk cId="2242878112" sldId="2145705534"/>
            <ac:graphicFrameMk id="25" creationId="{AECA9ECE-DD79-D3D1-8E90-03F77B8C175A}"/>
          </ac:graphicFrameMkLst>
        </pc:graphicFrameChg>
      </pc:sldChg>
      <pc:sldChg chg="modSp add mod modShow">
        <pc:chgData name="Ellie Gould" userId="3a69e773-ca92-404e-ae1b-831b21b29787" providerId="ADAL" clId="{175716E5-D80E-4F2D-9F88-5AF5B1669283}" dt="2023-04-14T10:49:25.217" v="2502" actId="729"/>
        <pc:sldMkLst>
          <pc:docMk/>
          <pc:sldMk cId="648530277" sldId="2145705535"/>
        </pc:sldMkLst>
        <pc:spChg chg="mod">
          <ac:chgData name="Ellie Gould" userId="3a69e773-ca92-404e-ae1b-831b21b29787" providerId="ADAL" clId="{175716E5-D80E-4F2D-9F88-5AF5B1669283}" dt="2023-04-14T10:49:22.054" v="2501" actId="20577"/>
          <ac:spMkLst>
            <pc:docMk/>
            <pc:sldMk cId="648530277" sldId="2145705535"/>
            <ac:spMk id="19" creationId="{96EDE8EF-48DF-4B96-98B9-07BA404FE909}"/>
          </ac:spMkLst>
        </pc:spChg>
      </pc:sldChg>
    </pc:docChg>
  </pc:docChgLst>
  <pc:docChgLst>
    <pc:chgData name="Pierre Cole" userId="8767b937-6060-479d-b023-67b00f3b612b" providerId="ADAL" clId="{4DBB2F69-D056-4806-A88F-6186A50D3438}"/>
    <pc:docChg chg="undo redo custSel delSld modSld modSection">
      <pc:chgData name="Pierre Cole" userId="8767b937-6060-479d-b023-67b00f3b612b" providerId="ADAL" clId="{4DBB2F69-D056-4806-A88F-6186A50D3438}" dt="2023-04-14T15:09:38.373" v="1766" actId="20577"/>
      <pc:docMkLst>
        <pc:docMk/>
      </pc:docMkLst>
      <pc:sldChg chg="modSp mod">
        <pc:chgData name="Pierre Cole" userId="8767b937-6060-479d-b023-67b00f3b612b" providerId="ADAL" clId="{4DBB2F69-D056-4806-A88F-6186A50D3438}" dt="2023-04-14T15:07:38.089" v="1692" actId="20577"/>
        <pc:sldMkLst>
          <pc:docMk/>
          <pc:sldMk cId="1202192832" sldId="264"/>
        </pc:sldMkLst>
        <pc:spChg chg="mod">
          <ac:chgData name="Pierre Cole" userId="8767b937-6060-479d-b023-67b00f3b612b" providerId="ADAL" clId="{4DBB2F69-D056-4806-A88F-6186A50D3438}" dt="2023-04-14T15:07:38.089" v="1692" actId="20577"/>
          <ac:spMkLst>
            <pc:docMk/>
            <pc:sldMk cId="1202192832" sldId="264"/>
            <ac:spMk id="26" creationId="{1B2ED303-7B7F-8A73-D868-87547863BA27}"/>
          </ac:spMkLst>
        </pc:spChg>
        <pc:spChg chg="mod">
          <ac:chgData name="Pierre Cole" userId="8767b937-6060-479d-b023-67b00f3b612b" providerId="ADAL" clId="{4DBB2F69-D056-4806-A88F-6186A50D3438}" dt="2023-04-14T09:11:44.467" v="166"/>
          <ac:spMkLst>
            <pc:docMk/>
            <pc:sldMk cId="1202192832" sldId="264"/>
            <ac:spMk id="27" creationId="{6EC1449C-FA26-67F1-F7B0-DE8E3D961EC9}"/>
          </ac:spMkLst>
        </pc:spChg>
      </pc:sldChg>
      <pc:sldChg chg="modSp mod">
        <pc:chgData name="Pierre Cole" userId="8767b937-6060-479d-b023-67b00f3b612b" providerId="ADAL" clId="{4DBB2F69-D056-4806-A88F-6186A50D3438}" dt="2023-04-14T15:07:50.608" v="1694" actId="1076"/>
        <pc:sldMkLst>
          <pc:docMk/>
          <pc:sldMk cId="1881294091" sldId="1777"/>
        </pc:sldMkLst>
        <pc:spChg chg="mod">
          <ac:chgData name="Pierre Cole" userId="8767b937-6060-479d-b023-67b00f3b612b" providerId="ADAL" clId="{4DBB2F69-D056-4806-A88F-6186A50D3438}" dt="2023-04-14T15:07:50.608" v="1694" actId="1076"/>
          <ac:spMkLst>
            <pc:docMk/>
            <pc:sldMk cId="1881294091" sldId="1777"/>
            <ac:spMk id="13" creationId="{4B1391E2-9C12-FE66-5E01-4E1F157BE43B}"/>
          </ac:spMkLst>
        </pc:spChg>
        <pc:spChg chg="mod">
          <ac:chgData name="Pierre Cole" userId="8767b937-6060-479d-b023-67b00f3b612b" providerId="ADAL" clId="{4DBB2F69-D056-4806-A88F-6186A50D3438}" dt="2023-04-14T09:21:12.750" v="307" actId="20577"/>
          <ac:spMkLst>
            <pc:docMk/>
            <pc:sldMk cId="1881294091" sldId="1777"/>
            <ac:spMk id="18" creationId="{84B1CE76-E0DC-88B7-261B-05446058D1F8}"/>
          </ac:spMkLst>
        </pc:spChg>
      </pc:sldChg>
      <pc:sldChg chg="modSp mod">
        <pc:chgData name="Pierre Cole" userId="8767b937-6060-479d-b023-67b00f3b612b" providerId="ADAL" clId="{4DBB2F69-D056-4806-A88F-6186A50D3438}" dt="2023-04-14T15:09:38.373" v="1766" actId="20577"/>
        <pc:sldMkLst>
          <pc:docMk/>
          <pc:sldMk cId="3892002182" sldId="1789"/>
        </pc:sldMkLst>
        <pc:spChg chg="mod">
          <ac:chgData name="Pierre Cole" userId="8767b937-6060-479d-b023-67b00f3b612b" providerId="ADAL" clId="{4DBB2F69-D056-4806-A88F-6186A50D3438}" dt="2023-04-14T15:09:38.373" v="1766" actId="20577"/>
          <ac:spMkLst>
            <pc:docMk/>
            <pc:sldMk cId="3892002182" sldId="1789"/>
            <ac:spMk id="4" creationId="{1D698779-F39D-70BB-426A-1BBB11FF9B97}"/>
          </ac:spMkLst>
        </pc:spChg>
        <pc:spChg chg="mod">
          <ac:chgData name="Pierre Cole" userId="8767b937-6060-479d-b023-67b00f3b612b" providerId="ADAL" clId="{4DBB2F69-D056-4806-A88F-6186A50D3438}" dt="2023-04-14T14:57:02.950" v="1500" actId="20577"/>
          <ac:spMkLst>
            <pc:docMk/>
            <pc:sldMk cId="3892002182" sldId="1789"/>
            <ac:spMk id="8" creationId="{70A1805C-4E64-F90C-DA9E-8091852651BB}"/>
          </ac:spMkLst>
        </pc:spChg>
      </pc:sldChg>
      <pc:sldChg chg="modSp mod">
        <pc:chgData name="Pierre Cole" userId="8767b937-6060-479d-b023-67b00f3b612b" providerId="ADAL" clId="{4DBB2F69-D056-4806-A88F-6186A50D3438}" dt="2023-04-14T15:09:05.159" v="1738" actId="20577"/>
        <pc:sldMkLst>
          <pc:docMk/>
          <pc:sldMk cId="3654694398" sldId="1795"/>
        </pc:sldMkLst>
        <pc:spChg chg="mod">
          <ac:chgData name="Pierre Cole" userId="8767b937-6060-479d-b023-67b00f3b612b" providerId="ADAL" clId="{4DBB2F69-D056-4806-A88F-6186A50D3438}" dt="2023-04-14T15:09:05.159" v="1738" actId="20577"/>
          <ac:spMkLst>
            <pc:docMk/>
            <pc:sldMk cId="3654694398" sldId="1795"/>
            <ac:spMk id="10" creationId="{6B3462C3-4418-EC27-E4E5-B0DE281A85DF}"/>
          </ac:spMkLst>
        </pc:spChg>
        <pc:spChg chg="mod">
          <ac:chgData name="Pierre Cole" userId="8767b937-6060-479d-b023-67b00f3b612b" providerId="ADAL" clId="{4DBB2F69-D056-4806-A88F-6186A50D3438}" dt="2023-04-14T09:18:24.816" v="230"/>
          <ac:spMkLst>
            <pc:docMk/>
            <pc:sldMk cId="3654694398" sldId="1795"/>
            <ac:spMk id="26" creationId="{2C559533-7E9B-F0E9-9021-3A9328AE7D64}"/>
          </ac:spMkLst>
        </pc:spChg>
      </pc:sldChg>
      <pc:sldChg chg="addSp delSp modSp mod">
        <pc:chgData name="Pierre Cole" userId="8767b937-6060-479d-b023-67b00f3b612b" providerId="ADAL" clId="{4DBB2F69-D056-4806-A88F-6186A50D3438}" dt="2023-04-14T15:04:02.581" v="1672" actId="20577"/>
        <pc:sldMkLst>
          <pc:docMk/>
          <pc:sldMk cId="3753065395" sldId="1806"/>
        </pc:sldMkLst>
        <pc:spChg chg="mod">
          <ac:chgData name="Pierre Cole" userId="8767b937-6060-479d-b023-67b00f3b612b" providerId="ADAL" clId="{4DBB2F69-D056-4806-A88F-6186A50D3438}" dt="2023-04-14T15:03:49.797" v="1638" actId="20577"/>
          <ac:spMkLst>
            <pc:docMk/>
            <pc:sldMk cId="3753065395" sldId="1806"/>
            <ac:spMk id="4" creationId="{D0A19417-48ED-F2EC-091E-503248E5F050}"/>
          </ac:spMkLst>
        </pc:spChg>
        <pc:spChg chg="mod">
          <ac:chgData name="Pierre Cole" userId="8767b937-6060-479d-b023-67b00f3b612b" providerId="ADAL" clId="{4DBB2F69-D056-4806-A88F-6186A50D3438}" dt="2023-04-14T14:39:17.717" v="1078" actId="20577"/>
          <ac:spMkLst>
            <pc:docMk/>
            <pc:sldMk cId="3753065395" sldId="1806"/>
            <ac:spMk id="5" creationId="{0C917456-D189-F7F5-A930-1D70E61E0C51}"/>
          </ac:spMkLst>
        </pc:spChg>
        <pc:spChg chg="del mod">
          <ac:chgData name="Pierre Cole" userId="8767b937-6060-479d-b023-67b00f3b612b" providerId="ADAL" clId="{4DBB2F69-D056-4806-A88F-6186A50D3438}" dt="2023-04-14T14:49:01.262" v="1490" actId="478"/>
          <ac:spMkLst>
            <pc:docMk/>
            <pc:sldMk cId="3753065395" sldId="1806"/>
            <ac:spMk id="7" creationId="{4CEEE294-74FC-8DE3-12C3-7640C859B637}"/>
          </ac:spMkLst>
        </pc:spChg>
        <pc:spChg chg="del">
          <ac:chgData name="Pierre Cole" userId="8767b937-6060-479d-b023-67b00f3b612b" providerId="ADAL" clId="{4DBB2F69-D056-4806-A88F-6186A50D3438}" dt="2023-04-14T14:46:50.769" v="1489" actId="478"/>
          <ac:spMkLst>
            <pc:docMk/>
            <pc:sldMk cId="3753065395" sldId="1806"/>
            <ac:spMk id="9" creationId="{4FC45CF7-12DC-9BB4-B3AF-9C007C8A6CA8}"/>
          </ac:spMkLst>
        </pc:spChg>
        <pc:spChg chg="del">
          <ac:chgData name="Pierre Cole" userId="8767b937-6060-479d-b023-67b00f3b612b" providerId="ADAL" clId="{4DBB2F69-D056-4806-A88F-6186A50D3438}" dt="2023-04-14T14:46:50.769" v="1489" actId="478"/>
          <ac:spMkLst>
            <pc:docMk/>
            <pc:sldMk cId="3753065395" sldId="1806"/>
            <ac:spMk id="10" creationId="{A7246081-DE15-EE73-7F69-471CB44A1FB3}"/>
          </ac:spMkLst>
        </pc:spChg>
        <pc:spChg chg="add del mod">
          <ac:chgData name="Pierre Cole" userId="8767b937-6060-479d-b023-67b00f3b612b" providerId="ADAL" clId="{4DBB2F69-D056-4806-A88F-6186A50D3438}" dt="2023-04-14T14:39:56.499" v="1084" actId="478"/>
          <ac:spMkLst>
            <pc:docMk/>
            <pc:sldMk cId="3753065395" sldId="1806"/>
            <ac:spMk id="11" creationId="{A2BE097B-0519-F41D-A02A-58EC705D53D0}"/>
          </ac:spMkLst>
        </pc:spChg>
        <pc:spChg chg="del mod">
          <ac:chgData name="Pierre Cole" userId="8767b937-6060-479d-b023-67b00f3b612b" providerId="ADAL" clId="{4DBB2F69-D056-4806-A88F-6186A50D3438}" dt="2023-04-14T14:41:24.255" v="1098" actId="478"/>
          <ac:spMkLst>
            <pc:docMk/>
            <pc:sldMk cId="3753065395" sldId="1806"/>
            <ac:spMk id="14" creationId="{7E568519-4585-2CAA-80D8-D8A0ABD556CA}"/>
          </ac:spMkLst>
        </pc:spChg>
        <pc:spChg chg="add mod">
          <ac:chgData name="Pierre Cole" userId="8767b937-6060-479d-b023-67b00f3b612b" providerId="ADAL" clId="{4DBB2F69-D056-4806-A88F-6186A50D3438}" dt="2023-04-14T14:43:56.194" v="1168" actId="1076"/>
          <ac:spMkLst>
            <pc:docMk/>
            <pc:sldMk cId="3753065395" sldId="1806"/>
            <ac:spMk id="21" creationId="{13EDA95A-D252-B2B0-F861-31B0164EC37E}"/>
          </ac:spMkLst>
        </pc:spChg>
        <pc:spChg chg="add mod">
          <ac:chgData name="Pierre Cole" userId="8767b937-6060-479d-b023-67b00f3b612b" providerId="ADAL" clId="{4DBB2F69-D056-4806-A88F-6186A50D3438}" dt="2023-04-14T15:04:02.581" v="1672" actId="20577"/>
          <ac:spMkLst>
            <pc:docMk/>
            <pc:sldMk cId="3753065395" sldId="1806"/>
            <ac:spMk id="22" creationId="{B1F1EABE-4CA3-32AC-1B80-94D55B47D79D}"/>
          </ac:spMkLst>
        </pc:spChg>
        <pc:spChg chg="add mod">
          <ac:chgData name="Pierre Cole" userId="8767b937-6060-479d-b023-67b00f3b612b" providerId="ADAL" clId="{4DBB2F69-D056-4806-A88F-6186A50D3438}" dt="2023-04-14T14:45:24.905" v="1382" actId="20577"/>
          <ac:spMkLst>
            <pc:docMk/>
            <pc:sldMk cId="3753065395" sldId="1806"/>
            <ac:spMk id="23" creationId="{362AB0FC-D5EB-F73D-FDEA-1DA0E726DCB8}"/>
          </ac:spMkLst>
        </pc:spChg>
        <pc:spChg chg="add mod">
          <ac:chgData name="Pierre Cole" userId="8767b937-6060-479d-b023-67b00f3b612b" providerId="ADAL" clId="{4DBB2F69-D056-4806-A88F-6186A50D3438}" dt="2023-04-14T14:45:27.226" v="1386" actId="20577"/>
          <ac:spMkLst>
            <pc:docMk/>
            <pc:sldMk cId="3753065395" sldId="1806"/>
            <ac:spMk id="24" creationId="{6A918446-C184-0A56-0E05-1CE1E9975460}"/>
          </ac:spMkLst>
        </pc:spChg>
        <pc:spChg chg="add mod">
          <ac:chgData name="Pierre Cole" userId="8767b937-6060-479d-b023-67b00f3b612b" providerId="ADAL" clId="{4DBB2F69-D056-4806-A88F-6186A50D3438}" dt="2023-04-14T14:43:56.194" v="1168" actId="1076"/>
          <ac:spMkLst>
            <pc:docMk/>
            <pc:sldMk cId="3753065395" sldId="1806"/>
            <ac:spMk id="25" creationId="{F9B2266B-1584-DB88-908B-A78478CE7D7A}"/>
          </ac:spMkLst>
        </pc:spChg>
        <pc:spChg chg="add mod">
          <ac:chgData name="Pierre Cole" userId="8767b937-6060-479d-b023-67b00f3b612b" providerId="ADAL" clId="{4DBB2F69-D056-4806-A88F-6186A50D3438}" dt="2023-04-14T14:46:37.528" v="1485" actId="20577"/>
          <ac:spMkLst>
            <pc:docMk/>
            <pc:sldMk cId="3753065395" sldId="1806"/>
            <ac:spMk id="26" creationId="{6A79C28B-9786-E276-B775-FBD3CDB21ACD}"/>
          </ac:spMkLst>
        </pc:spChg>
        <pc:graphicFrameChg chg="mod">
          <ac:chgData name="Pierre Cole" userId="8767b937-6060-479d-b023-67b00f3b612b" providerId="ADAL" clId="{4DBB2F69-D056-4806-A88F-6186A50D3438}" dt="2023-04-14T14:49:07.826" v="1494"/>
          <ac:graphicFrameMkLst>
            <pc:docMk/>
            <pc:sldMk cId="3753065395" sldId="1806"/>
            <ac:graphicFrameMk id="8" creationId="{6ABE407D-AD67-930C-B238-090C7F913046}"/>
          </ac:graphicFrameMkLst>
        </pc:graphicFrameChg>
        <pc:cxnChg chg="del mod">
          <ac:chgData name="Pierre Cole" userId="8767b937-6060-479d-b023-67b00f3b612b" providerId="ADAL" clId="{4DBB2F69-D056-4806-A88F-6186A50D3438}" dt="2023-04-14T14:49:01.262" v="1490" actId="478"/>
          <ac:cxnSpMkLst>
            <pc:docMk/>
            <pc:sldMk cId="3753065395" sldId="1806"/>
            <ac:cxnSpMk id="6" creationId="{73CD3823-7F9D-6EE1-4174-A05C53625214}"/>
          </ac:cxnSpMkLst>
        </pc:cxnChg>
        <pc:cxnChg chg="del mod">
          <ac:chgData name="Pierre Cole" userId="8767b937-6060-479d-b023-67b00f3b612b" providerId="ADAL" clId="{4DBB2F69-D056-4806-A88F-6186A50D3438}" dt="2023-04-14T14:41:24.255" v="1098" actId="478"/>
          <ac:cxnSpMkLst>
            <pc:docMk/>
            <pc:sldMk cId="3753065395" sldId="1806"/>
            <ac:cxnSpMk id="13" creationId="{8978B2B6-FA1D-0216-FE78-AF682DB67A8B}"/>
          </ac:cxnSpMkLst>
        </pc:cxnChg>
        <pc:cxnChg chg="add mod">
          <ac:chgData name="Pierre Cole" userId="8767b937-6060-479d-b023-67b00f3b612b" providerId="ADAL" clId="{4DBB2F69-D056-4806-A88F-6186A50D3438}" dt="2023-04-14T14:46:47.620" v="1488" actId="1076"/>
          <ac:cxnSpMkLst>
            <pc:docMk/>
            <pc:sldMk cId="3753065395" sldId="1806"/>
            <ac:cxnSpMk id="27" creationId="{417146CE-642C-4F1A-B9ED-2C86706FBEB9}"/>
          </ac:cxnSpMkLst>
        </pc:cxnChg>
      </pc:sldChg>
      <pc:sldChg chg="modSp mod">
        <pc:chgData name="Pierre Cole" userId="8767b937-6060-479d-b023-67b00f3b612b" providerId="ADAL" clId="{4DBB2F69-D056-4806-A88F-6186A50D3438}" dt="2023-04-14T14:14:21.265" v="870" actId="20577"/>
        <pc:sldMkLst>
          <pc:docMk/>
          <pc:sldMk cId="2676162367" sldId="1825"/>
        </pc:sldMkLst>
        <pc:spChg chg="mod">
          <ac:chgData name="Pierre Cole" userId="8767b937-6060-479d-b023-67b00f3b612b" providerId="ADAL" clId="{4DBB2F69-D056-4806-A88F-6186A50D3438}" dt="2023-04-14T14:14:21.265" v="870" actId="20577"/>
          <ac:spMkLst>
            <pc:docMk/>
            <pc:sldMk cId="2676162367" sldId="1825"/>
            <ac:spMk id="12" creationId="{69A90584-A705-A1BB-2A7B-FB804F7258D5}"/>
          </ac:spMkLst>
        </pc:spChg>
      </pc:sldChg>
      <pc:sldChg chg="addSp modSp mod">
        <pc:chgData name="Pierre Cole" userId="8767b937-6060-479d-b023-67b00f3b612b" providerId="ADAL" clId="{4DBB2F69-D056-4806-A88F-6186A50D3438}" dt="2023-04-14T15:09:31.119" v="1759" actId="20577"/>
        <pc:sldMkLst>
          <pc:docMk/>
          <pc:sldMk cId="3590648395" sldId="1838"/>
        </pc:sldMkLst>
        <pc:spChg chg="add mod">
          <ac:chgData name="Pierre Cole" userId="8767b937-6060-479d-b023-67b00f3b612b" providerId="ADAL" clId="{4DBB2F69-D056-4806-A88F-6186A50D3438}" dt="2023-04-14T09:10:40.929" v="127" actId="1076"/>
          <ac:spMkLst>
            <pc:docMk/>
            <pc:sldMk cId="3590648395" sldId="1838"/>
            <ac:spMk id="4" creationId="{A098A0FC-875A-B7B3-9B04-B85149857501}"/>
          </ac:spMkLst>
        </pc:spChg>
        <pc:spChg chg="mod">
          <ac:chgData name="Pierre Cole" userId="8767b937-6060-479d-b023-67b00f3b612b" providerId="ADAL" clId="{4DBB2F69-D056-4806-A88F-6186A50D3438}" dt="2023-04-14T15:09:31.119" v="1759" actId="20577"/>
          <ac:spMkLst>
            <pc:docMk/>
            <pc:sldMk cId="3590648395" sldId="1838"/>
            <ac:spMk id="8" creationId="{0EF6D6A4-81F9-9120-F99D-AF5061ABD88E}"/>
          </ac:spMkLst>
        </pc:spChg>
        <pc:spChg chg="mod">
          <ac:chgData name="Pierre Cole" userId="8767b937-6060-479d-b023-67b00f3b612b" providerId="ADAL" clId="{4DBB2F69-D056-4806-A88F-6186A50D3438}" dt="2023-04-14T14:59:57.217" v="1524" actId="20577"/>
          <ac:spMkLst>
            <pc:docMk/>
            <pc:sldMk cId="3590648395" sldId="1838"/>
            <ac:spMk id="10" creationId="{9F0B63B2-C6BF-20BC-8ECA-8B0AF0095F38}"/>
          </ac:spMkLst>
        </pc:spChg>
      </pc:sldChg>
      <pc:sldChg chg="modSp mod">
        <pc:chgData name="Pierre Cole" userId="8767b937-6060-479d-b023-67b00f3b612b" providerId="ADAL" clId="{4DBB2F69-D056-4806-A88F-6186A50D3438}" dt="2023-04-14T15:09:10.103" v="1745" actId="20577"/>
        <pc:sldMkLst>
          <pc:docMk/>
          <pc:sldMk cId="1910419352" sldId="1863"/>
        </pc:sldMkLst>
        <pc:spChg chg="mod">
          <ac:chgData name="Pierre Cole" userId="8767b937-6060-479d-b023-67b00f3b612b" providerId="ADAL" clId="{4DBB2F69-D056-4806-A88F-6186A50D3438}" dt="2023-04-14T15:09:10.103" v="1745" actId="20577"/>
          <ac:spMkLst>
            <pc:docMk/>
            <pc:sldMk cId="1910419352" sldId="1863"/>
            <ac:spMk id="13" creationId="{21815E88-98E4-FDD0-C207-86E7C966DBA9}"/>
          </ac:spMkLst>
        </pc:spChg>
        <pc:spChg chg="mod">
          <ac:chgData name="Pierre Cole" userId="8767b937-6060-479d-b023-67b00f3b612b" providerId="ADAL" clId="{4DBB2F69-D056-4806-A88F-6186A50D3438}" dt="2023-04-14T09:11:36.840" v="162"/>
          <ac:spMkLst>
            <pc:docMk/>
            <pc:sldMk cId="1910419352" sldId="1863"/>
            <ac:spMk id="14" creationId="{657B6DD5-69BE-39EB-D695-FAF76D2C1577}"/>
          </ac:spMkLst>
        </pc:spChg>
      </pc:sldChg>
      <pc:sldChg chg="modSp mod">
        <pc:chgData name="Pierre Cole" userId="8767b937-6060-479d-b023-67b00f3b612b" providerId="ADAL" clId="{4DBB2F69-D056-4806-A88F-6186A50D3438}" dt="2023-04-14T15:08:56.643" v="1731" actId="113"/>
        <pc:sldMkLst>
          <pc:docMk/>
          <pc:sldMk cId="3695106927" sldId="1865"/>
        </pc:sldMkLst>
        <pc:spChg chg="mod">
          <ac:chgData name="Pierre Cole" userId="8767b937-6060-479d-b023-67b00f3b612b" providerId="ADAL" clId="{4DBB2F69-D056-4806-A88F-6186A50D3438}" dt="2023-04-14T15:08:56.643" v="1731" actId="113"/>
          <ac:spMkLst>
            <pc:docMk/>
            <pc:sldMk cId="3695106927" sldId="1865"/>
            <ac:spMk id="4" creationId="{1D698779-F39D-70BB-426A-1BBB11FF9B97}"/>
          </ac:spMkLst>
        </pc:spChg>
        <pc:spChg chg="mod">
          <ac:chgData name="Pierre Cole" userId="8767b937-6060-479d-b023-67b00f3b612b" providerId="ADAL" clId="{4DBB2F69-D056-4806-A88F-6186A50D3438}" dt="2023-04-14T15:02:55.902" v="1526" actId="207"/>
          <ac:spMkLst>
            <pc:docMk/>
            <pc:sldMk cId="3695106927" sldId="1865"/>
            <ac:spMk id="5" creationId="{CE53600E-523E-DF6E-277C-320B65E692F0}"/>
          </ac:spMkLst>
        </pc:spChg>
        <pc:spChg chg="mod">
          <ac:chgData name="Pierre Cole" userId="8767b937-6060-479d-b023-67b00f3b612b" providerId="ADAL" clId="{4DBB2F69-D056-4806-A88F-6186A50D3438}" dt="2023-04-14T09:18:30.594" v="233"/>
          <ac:spMkLst>
            <pc:docMk/>
            <pc:sldMk cId="3695106927" sldId="1865"/>
            <ac:spMk id="8" creationId="{70A1805C-4E64-F90C-DA9E-8091852651BB}"/>
          </ac:spMkLst>
        </pc:spChg>
        <pc:spChg chg="mod">
          <ac:chgData name="Pierre Cole" userId="8767b937-6060-479d-b023-67b00f3b612b" providerId="ADAL" clId="{4DBB2F69-D056-4806-A88F-6186A50D3438}" dt="2023-04-14T14:15:42.073" v="879" actId="113"/>
          <ac:spMkLst>
            <pc:docMk/>
            <pc:sldMk cId="3695106927" sldId="1865"/>
            <ac:spMk id="16" creationId="{483D158F-4A12-AD27-2F90-B7BB7D00B8CA}"/>
          </ac:spMkLst>
        </pc:spChg>
      </pc:sldChg>
      <pc:sldChg chg="modSp mod">
        <pc:chgData name="Pierre Cole" userId="8767b937-6060-479d-b023-67b00f3b612b" providerId="ADAL" clId="{4DBB2F69-D056-4806-A88F-6186A50D3438}" dt="2023-04-14T15:08:30.369" v="1720" actId="20577"/>
        <pc:sldMkLst>
          <pc:docMk/>
          <pc:sldMk cId="2072797086" sldId="1866"/>
        </pc:sldMkLst>
        <pc:spChg chg="mod">
          <ac:chgData name="Pierre Cole" userId="8767b937-6060-479d-b023-67b00f3b612b" providerId="ADAL" clId="{4DBB2F69-D056-4806-A88F-6186A50D3438}" dt="2023-04-14T09:18:32.312" v="234"/>
          <ac:spMkLst>
            <pc:docMk/>
            <pc:sldMk cId="2072797086" sldId="1866"/>
            <ac:spMk id="14" creationId="{00B0EE30-4204-ECAF-A027-3617D1D549BF}"/>
          </ac:spMkLst>
        </pc:spChg>
        <pc:spChg chg="mod">
          <ac:chgData name="Pierre Cole" userId="8767b937-6060-479d-b023-67b00f3b612b" providerId="ADAL" clId="{4DBB2F69-D056-4806-A88F-6186A50D3438}" dt="2023-04-14T15:08:30.369" v="1720" actId="20577"/>
          <ac:spMkLst>
            <pc:docMk/>
            <pc:sldMk cId="2072797086" sldId="1866"/>
            <ac:spMk id="17" creationId="{F4D32B8A-D29D-6CDF-55CB-E0310F207F80}"/>
          </ac:spMkLst>
        </pc:spChg>
      </pc:sldChg>
      <pc:sldChg chg="addSp delSp modSp mod">
        <pc:chgData name="Pierre Cole" userId="8767b937-6060-479d-b023-67b00f3b612b" providerId="ADAL" clId="{4DBB2F69-D056-4806-A88F-6186A50D3438}" dt="2023-04-14T15:08:19.823" v="1714" actId="478"/>
        <pc:sldMkLst>
          <pc:docMk/>
          <pc:sldMk cId="194667932" sldId="1868"/>
        </pc:sldMkLst>
        <pc:spChg chg="add mod">
          <ac:chgData name="Pierre Cole" userId="8767b937-6060-479d-b023-67b00f3b612b" providerId="ADAL" clId="{4DBB2F69-D056-4806-A88F-6186A50D3438}" dt="2023-04-14T10:47:49.525" v="525" actId="20577"/>
          <ac:spMkLst>
            <pc:docMk/>
            <pc:sldMk cId="194667932" sldId="1868"/>
            <ac:spMk id="4" creationId="{7E30C5F8-0227-2C04-06B6-E5550FF40214}"/>
          </ac:spMkLst>
        </pc:spChg>
        <pc:spChg chg="add mod">
          <ac:chgData name="Pierre Cole" userId="8767b937-6060-479d-b023-67b00f3b612b" providerId="ADAL" clId="{4DBB2F69-D056-4806-A88F-6186A50D3438}" dt="2023-04-14T10:47:34.822" v="498" actId="14100"/>
          <ac:spMkLst>
            <pc:docMk/>
            <pc:sldMk cId="194667932" sldId="1868"/>
            <ac:spMk id="5" creationId="{D0B4BFEF-69EA-5705-0190-F700A117F41F}"/>
          </ac:spMkLst>
        </pc:spChg>
        <pc:spChg chg="mod">
          <ac:chgData name="Pierre Cole" userId="8767b937-6060-479d-b023-67b00f3b612b" providerId="ADAL" clId="{4DBB2F69-D056-4806-A88F-6186A50D3438}" dt="2023-04-14T09:18:36.777" v="236"/>
          <ac:spMkLst>
            <pc:docMk/>
            <pc:sldMk cId="194667932" sldId="1868"/>
            <ac:spMk id="11" creationId="{395BDD1F-75B2-F1EB-6C2F-59B4C560B294}"/>
          </ac:spMkLst>
        </pc:spChg>
        <pc:spChg chg="del">
          <ac:chgData name="Pierre Cole" userId="8767b937-6060-479d-b023-67b00f3b612b" providerId="ADAL" clId="{4DBB2F69-D056-4806-A88F-6186A50D3438}" dt="2023-04-14T15:08:19.823" v="1714" actId="478"/>
          <ac:spMkLst>
            <pc:docMk/>
            <pc:sldMk cId="194667932" sldId="1868"/>
            <ac:spMk id="16" creationId="{863E04F9-6A4A-0927-5DD2-3EF0ED48C75A}"/>
          </ac:spMkLst>
        </pc:spChg>
        <pc:spChg chg="add mod">
          <ac:chgData name="Pierre Cole" userId="8767b937-6060-479d-b023-67b00f3b612b" providerId="ADAL" clId="{4DBB2F69-D056-4806-A88F-6186A50D3438}" dt="2023-04-14T14:15:37.074" v="878" actId="113"/>
          <ac:spMkLst>
            <pc:docMk/>
            <pc:sldMk cId="194667932" sldId="1868"/>
            <ac:spMk id="19" creationId="{2CDEA22C-36C3-B67F-6B7C-5EAD3204A1E7}"/>
          </ac:spMkLst>
        </pc:spChg>
        <pc:graphicFrameChg chg="mod">
          <ac:chgData name="Pierre Cole" userId="8767b937-6060-479d-b023-67b00f3b612b" providerId="ADAL" clId="{4DBB2F69-D056-4806-A88F-6186A50D3438}" dt="2023-04-14T14:15:06.990" v="871" actId="207"/>
          <ac:graphicFrameMkLst>
            <pc:docMk/>
            <pc:sldMk cId="194667932" sldId="1868"/>
            <ac:graphicFrameMk id="6" creationId="{56ACD6A2-3D49-C20D-D5BA-6B18BA85632C}"/>
          </ac:graphicFrameMkLst>
        </pc:graphicFrameChg>
        <pc:cxnChg chg="mod">
          <ac:chgData name="Pierre Cole" userId="8767b937-6060-479d-b023-67b00f3b612b" providerId="ADAL" clId="{4DBB2F69-D056-4806-A88F-6186A50D3438}" dt="2023-04-14T14:40:52.099" v="1092" actId="1076"/>
          <ac:cxnSpMkLst>
            <pc:docMk/>
            <pc:sldMk cId="194667932" sldId="1868"/>
            <ac:cxnSpMk id="32" creationId="{08CBC487-D93E-DBD8-8D9D-BDF0B6FB7046}"/>
          </ac:cxnSpMkLst>
        </pc:cxnChg>
      </pc:sldChg>
      <pc:sldChg chg="delSp modSp mod">
        <pc:chgData name="Pierre Cole" userId="8767b937-6060-479d-b023-67b00f3b612b" providerId="ADAL" clId="{4DBB2F69-D056-4806-A88F-6186A50D3438}" dt="2023-04-14T13:20:40.734" v="682" actId="478"/>
        <pc:sldMkLst>
          <pc:docMk/>
          <pc:sldMk cId="4184751230" sldId="1869"/>
        </pc:sldMkLst>
        <pc:spChg chg="mod">
          <ac:chgData name="Pierre Cole" userId="8767b937-6060-479d-b023-67b00f3b612b" providerId="ADAL" clId="{4DBB2F69-D056-4806-A88F-6186A50D3438}" dt="2023-04-14T13:20:37.923" v="681" actId="20577"/>
          <ac:spMkLst>
            <pc:docMk/>
            <pc:sldMk cId="4184751230" sldId="1869"/>
            <ac:spMk id="5" creationId="{0C917456-D189-F7F5-A930-1D70E61E0C51}"/>
          </ac:spMkLst>
        </pc:spChg>
        <pc:spChg chg="del">
          <ac:chgData name="Pierre Cole" userId="8767b937-6060-479d-b023-67b00f3b612b" providerId="ADAL" clId="{4DBB2F69-D056-4806-A88F-6186A50D3438}" dt="2023-04-14T13:20:40.734" v="682" actId="478"/>
          <ac:spMkLst>
            <pc:docMk/>
            <pc:sldMk cId="4184751230" sldId="1869"/>
            <ac:spMk id="6" creationId="{1BF92679-38EC-D169-7AFB-30356131FF49}"/>
          </ac:spMkLst>
        </pc:spChg>
      </pc:sldChg>
      <pc:sldChg chg="modSp mod">
        <pc:chgData name="Pierre Cole" userId="8767b937-6060-479d-b023-67b00f3b612b" providerId="ADAL" clId="{4DBB2F69-D056-4806-A88F-6186A50D3438}" dt="2023-04-14T15:09:25.779" v="1752" actId="20577"/>
        <pc:sldMkLst>
          <pc:docMk/>
          <pc:sldMk cId="3379717874" sldId="1871"/>
        </pc:sldMkLst>
        <pc:spChg chg="mod">
          <ac:chgData name="Pierre Cole" userId="8767b937-6060-479d-b023-67b00f3b612b" providerId="ADAL" clId="{4DBB2F69-D056-4806-A88F-6186A50D3438}" dt="2023-04-14T15:09:25.779" v="1752" actId="20577"/>
          <ac:spMkLst>
            <pc:docMk/>
            <pc:sldMk cId="3379717874" sldId="1871"/>
            <ac:spMk id="26" creationId="{1B2ED303-7B7F-8A73-D868-87547863BA27}"/>
          </ac:spMkLst>
        </pc:spChg>
        <pc:spChg chg="mod">
          <ac:chgData name="Pierre Cole" userId="8767b937-6060-479d-b023-67b00f3b612b" providerId="ADAL" clId="{4DBB2F69-D056-4806-A88F-6186A50D3438}" dt="2023-04-14T09:18:11.873" v="228" actId="1076"/>
          <ac:spMkLst>
            <pc:docMk/>
            <pc:sldMk cId="3379717874" sldId="1871"/>
            <ac:spMk id="27" creationId="{6EC1449C-FA26-67F1-F7B0-DE8E3D961EC9}"/>
          </ac:spMkLst>
        </pc:spChg>
      </pc:sldChg>
      <pc:sldChg chg="modSp mod">
        <pc:chgData name="Pierre Cole" userId="8767b937-6060-479d-b023-67b00f3b612b" providerId="ADAL" clId="{4DBB2F69-D056-4806-A88F-6186A50D3438}" dt="2023-04-14T09:18:42.286" v="238"/>
        <pc:sldMkLst>
          <pc:docMk/>
          <pc:sldMk cId="1334490731" sldId="1872"/>
        </pc:sldMkLst>
        <pc:spChg chg="mod">
          <ac:chgData name="Pierre Cole" userId="8767b937-6060-479d-b023-67b00f3b612b" providerId="ADAL" clId="{4DBB2F69-D056-4806-A88F-6186A50D3438}" dt="2023-04-14T09:18:42.286" v="238"/>
          <ac:spMkLst>
            <pc:docMk/>
            <pc:sldMk cId="1334490731" sldId="1872"/>
            <ac:spMk id="11" creationId="{395BDD1F-75B2-F1EB-6C2F-59B4C560B294}"/>
          </ac:spMkLst>
        </pc:spChg>
      </pc:sldChg>
      <pc:sldChg chg="addSp delSp modSp mod">
        <pc:chgData name="Pierre Cole" userId="8767b937-6060-479d-b023-67b00f3b612b" providerId="ADAL" clId="{4DBB2F69-D056-4806-A88F-6186A50D3438}" dt="2023-04-14T15:07:24.262" v="1686" actId="478"/>
        <pc:sldMkLst>
          <pc:docMk/>
          <pc:sldMk cId="505577454" sldId="1875"/>
        </pc:sldMkLst>
        <pc:spChg chg="del mod">
          <ac:chgData name="Pierre Cole" userId="8767b937-6060-479d-b023-67b00f3b612b" providerId="ADAL" clId="{4DBB2F69-D056-4806-A88F-6186A50D3438}" dt="2023-04-14T15:07:24.262" v="1686" actId="478"/>
          <ac:spMkLst>
            <pc:docMk/>
            <pc:sldMk cId="505577454" sldId="1875"/>
            <ac:spMk id="4" creationId="{BE9754B2-7D7E-C791-A743-BC24A0B4E34D}"/>
          </ac:spMkLst>
        </pc:spChg>
        <pc:spChg chg="del">
          <ac:chgData name="Pierre Cole" userId="8767b937-6060-479d-b023-67b00f3b612b" providerId="ADAL" clId="{4DBB2F69-D056-4806-A88F-6186A50D3438}" dt="2023-04-14T15:06:01.923" v="1673" actId="478"/>
          <ac:spMkLst>
            <pc:docMk/>
            <pc:sldMk cId="505577454" sldId="1875"/>
            <ac:spMk id="8" creationId="{A5018F27-F40F-B108-CBD6-DFC4409DE451}"/>
          </ac:spMkLst>
        </pc:spChg>
        <pc:spChg chg="add mod">
          <ac:chgData name="Pierre Cole" userId="8767b937-6060-479d-b023-67b00f3b612b" providerId="ADAL" clId="{4DBB2F69-D056-4806-A88F-6186A50D3438}" dt="2023-04-14T15:07:09.839" v="1684" actId="114"/>
          <ac:spMkLst>
            <pc:docMk/>
            <pc:sldMk cId="505577454" sldId="1875"/>
            <ac:spMk id="9" creationId="{0895B59F-3C08-4154-C1A6-CF30DB07D480}"/>
          </ac:spMkLst>
        </pc:spChg>
        <pc:spChg chg="mod">
          <ac:chgData name="Pierre Cole" userId="8767b937-6060-479d-b023-67b00f3b612b" providerId="ADAL" clId="{4DBB2F69-D056-4806-A88F-6186A50D3438}" dt="2023-04-14T15:06:15.822" v="1674"/>
          <ac:spMkLst>
            <pc:docMk/>
            <pc:sldMk cId="505577454" sldId="1875"/>
            <ac:spMk id="11" creationId="{395BDD1F-75B2-F1EB-6C2F-59B4C560B294}"/>
          </ac:spMkLst>
        </pc:spChg>
        <pc:graphicFrameChg chg="mod">
          <ac:chgData name="Pierre Cole" userId="8767b937-6060-479d-b023-67b00f3b612b" providerId="ADAL" clId="{4DBB2F69-D056-4806-A88F-6186A50D3438}" dt="2023-04-14T15:07:00.172" v="1683" actId="255"/>
          <ac:graphicFrameMkLst>
            <pc:docMk/>
            <pc:sldMk cId="505577454" sldId="1875"/>
            <ac:graphicFrameMk id="5" creationId="{C9D923EB-AF7C-8ED1-46DB-C1AC8A45237E}"/>
          </ac:graphicFrameMkLst>
        </pc:graphicFrameChg>
      </pc:sldChg>
      <pc:sldChg chg="modSp mod">
        <pc:chgData name="Pierre Cole" userId="8767b937-6060-479d-b023-67b00f3b612b" providerId="ADAL" clId="{4DBB2F69-D056-4806-A88F-6186A50D3438}" dt="2023-04-14T15:07:56.360" v="1695" actId="1076"/>
        <pc:sldMkLst>
          <pc:docMk/>
          <pc:sldMk cId="1523147479" sldId="1876"/>
        </pc:sldMkLst>
        <pc:spChg chg="mod">
          <ac:chgData name="Pierre Cole" userId="8767b937-6060-479d-b023-67b00f3b612b" providerId="ADAL" clId="{4DBB2F69-D056-4806-A88F-6186A50D3438}" dt="2023-04-14T09:22:28.623" v="376" actId="1076"/>
          <ac:spMkLst>
            <pc:docMk/>
            <pc:sldMk cId="1523147479" sldId="1876"/>
            <ac:spMk id="4" creationId="{5173DA09-7BD5-9629-D772-1A3C7EA5C9B9}"/>
          </ac:spMkLst>
        </pc:spChg>
        <pc:spChg chg="mod">
          <ac:chgData name="Pierre Cole" userId="8767b937-6060-479d-b023-67b00f3b612b" providerId="ADAL" clId="{4DBB2F69-D056-4806-A88F-6186A50D3438}" dt="2023-04-14T09:22:06.423" v="358" actId="1076"/>
          <ac:spMkLst>
            <pc:docMk/>
            <pc:sldMk cId="1523147479" sldId="1876"/>
            <ac:spMk id="5" creationId="{5199FB6A-F598-FC12-89C0-86A61B963D0C}"/>
          </ac:spMkLst>
        </pc:spChg>
        <pc:spChg chg="mod">
          <ac:chgData name="Pierre Cole" userId="8767b937-6060-479d-b023-67b00f3b612b" providerId="ADAL" clId="{4DBB2F69-D056-4806-A88F-6186A50D3438}" dt="2023-04-14T09:21:34.996" v="349" actId="20577"/>
          <ac:spMkLst>
            <pc:docMk/>
            <pc:sldMk cId="1523147479" sldId="1876"/>
            <ac:spMk id="6" creationId="{ECB2B2E3-21BF-399E-FA8B-5206C4F39F0C}"/>
          </ac:spMkLst>
        </pc:spChg>
        <pc:spChg chg="mod">
          <ac:chgData name="Pierre Cole" userId="8767b937-6060-479d-b023-67b00f3b612b" providerId="ADAL" clId="{4DBB2F69-D056-4806-A88F-6186A50D3438}" dt="2023-04-14T09:22:18.079" v="365" actId="1076"/>
          <ac:spMkLst>
            <pc:docMk/>
            <pc:sldMk cId="1523147479" sldId="1876"/>
            <ac:spMk id="8" creationId="{39AEE9E5-A84B-CA39-CE80-24F63B713200}"/>
          </ac:spMkLst>
        </pc:spChg>
        <pc:spChg chg="mod">
          <ac:chgData name="Pierre Cole" userId="8767b937-6060-479d-b023-67b00f3b612b" providerId="ADAL" clId="{4DBB2F69-D056-4806-A88F-6186A50D3438}" dt="2023-04-14T09:22:13.071" v="362" actId="1076"/>
          <ac:spMkLst>
            <pc:docMk/>
            <pc:sldMk cId="1523147479" sldId="1876"/>
            <ac:spMk id="10" creationId="{FBFA1706-5D32-518A-B2E8-3552F4C12890}"/>
          </ac:spMkLst>
        </pc:spChg>
        <pc:spChg chg="mod">
          <ac:chgData name="Pierre Cole" userId="8767b937-6060-479d-b023-67b00f3b612b" providerId="ADAL" clId="{4DBB2F69-D056-4806-A88F-6186A50D3438}" dt="2023-04-14T09:22:15.118" v="363" actId="1076"/>
          <ac:spMkLst>
            <pc:docMk/>
            <pc:sldMk cId="1523147479" sldId="1876"/>
            <ac:spMk id="11" creationId="{090F5EB1-7E86-31E1-7EED-68AE10C118C8}"/>
          </ac:spMkLst>
        </pc:spChg>
        <pc:spChg chg="mod">
          <ac:chgData name="Pierre Cole" userId="8767b937-6060-479d-b023-67b00f3b612b" providerId="ADAL" clId="{4DBB2F69-D056-4806-A88F-6186A50D3438}" dt="2023-04-14T15:07:56.360" v="1695" actId="1076"/>
          <ac:spMkLst>
            <pc:docMk/>
            <pc:sldMk cId="1523147479" sldId="1876"/>
            <ac:spMk id="13" creationId="{4B1391E2-9C12-FE66-5E01-4E1F157BE43B}"/>
          </ac:spMkLst>
        </pc:spChg>
        <pc:spChg chg="mod">
          <ac:chgData name="Pierre Cole" userId="8767b937-6060-479d-b023-67b00f3b612b" providerId="ADAL" clId="{4DBB2F69-D056-4806-A88F-6186A50D3438}" dt="2023-04-14T09:21:57.623" v="353" actId="1076"/>
          <ac:spMkLst>
            <pc:docMk/>
            <pc:sldMk cId="1523147479" sldId="1876"/>
            <ac:spMk id="14" creationId="{580F6CB6-BF47-23C2-69F9-0E5D0B344469}"/>
          </ac:spMkLst>
        </pc:spChg>
        <pc:spChg chg="mod">
          <ac:chgData name="Pierre Cole" userId="8767b937-6060-479d-b023-67b00f3b612b" providerId="ADAL" clId="{4DBB2F69-D056-4806-A88F-6186A50D3438}" dt="2023-04-14T09:22:16.743" v="364" actId="1076"/>
          <ac:spMkLst>
            <pc:docMk/>
            <pc:sldMk cId="1523147479" sldId="1876"/>
            <ac:spMk id="17" creationId="{B6EC38FB-3462-0715-D9E9-624C1E1638B8}"/>
          </ac:spMkLst>
        </pc:spChg>
        <pc:spChg chg="mod">
          <ac:chgData name="Pierre Cole" userId="8767b937-6060-479d-b023-67b00f3b612b" providerId="ADAL" clId="{4DBB2F69-D056-4806-A88F-6186A50D3438}" dt="2023-04-14T09:22:35.183" v="377" actId="1076"/>
          <ac:spMkLst>
            <pc:docMk/>
            <pc:sldMk cId="1523147479" sldId="1876"/>
            <ac:spMk id="20" creationId="{4BEA4923-6EA8-6868-9BC4-C582B4B0CB0A}"/>
          </ac:spMkLst>
        </pc:spChg>
      </pc:sldChg>
      <pc:sldChg chg="modSp del mod">
        <pc:chgData name="Pierre Cole" userId="8767b937-6060-479d-b023-67b00f3b612b" providerId="ADAL" clId="{4DBB2F69-D056-4806-A88F-6186A50D3438}" dt="2023-04-14T13:43:19.297" v="700" actId="47"/>
        <pc:sldMkLst>
          <pc:docMk/>
          <pc:sldMk cId="623589423" sldId="1879"/>
        </pc:sldMkLst>
        <pc:spChg chg="mod">
          <ac:chgData name="Pierre Cole" userId="8767b937-6060-479d-b023-67b00f3b612b" providerId="ADAL" clId="{4DBB2F69-D056-4806-A88F-6186A50D3438}" dt="2023-04-14T13:34:53.154" v="697" actId="1076"/>
          <ac:spMkLst>
            <pc:docMk/>
            <pc:sldMk cId="623589423" sldId="1879"/>
            <ac:spMk id="4" creationId="{A41A3136-55CA-0FC6-770B-5E4E50F7FDED}"/>
          </ac:spMkLst>
        </pc:spChg>
        <pc:spChg chg="mod">
          <ac:chgData name="Pierre Cole" userId="8767b937-6060-479d-b023-67b00f3b612b" providerId="ADAL" clId="{4DBB2F69-D056-4806-A88F-6186A50D3438}" dt="2023-04-14T13:40:07.504" v="699" actId="20577"/>
          <ac:spMkLst>
            <pc:docMk/>
            <pc:sldMk cId="623589423" sldId="1879"/>
            <ac:spMk id="10" creationId="{6B3462C3-4418-EC27-E4E5-B0DE281A85DF}"/>
          </ac:spMkLst>
        </pc:spChg>
        <pc:spChg chg="mod">
          <ac:chgData name="Pierre Cole" userId="8767b937-6060-479d-b023-67b00f3b612b" providerId="ADAL" clId="{4DBB2F69-D056-4806-A88F-6186A50D3438}" dt="2023-04-14T13:33:14.386" v="696" actId="20577"/>
          <ac:spMkLst>
            <pc:docMk/>
            <pc:sldMk cId="623589423" sldId="1879"/>
            <ac:spMk id="26" creationId="{2C559533-7E9B-F0E9-9021-3A9328AE7D64}"/>
          </ac:spMkLst>
        </pc:spChg>
      </pc:sldChg>
      <pc:sldChg chg="modSp mod">
        <pc:chgData name="Pierre Cole" userId="8767b937-6060-479d-b023-67b00f3b612b" providerId="ADAL" clId="{4DBB2F69-D056-4806-A88F-6186A50D3438}" dt="2023-04-14T15:02:18.182" v="1525" actId="20577"/>
        <pc:sldMkLst>
          <pc:docMk/>
          <pc:sldMk cId="898061086" sldId="1880"/>
        </pc:sldMkLst>
        <pc:spChg chg="mod">
          <ac:chgData name="Pierre Cole" userId="8767b937-6060-479d-b023-67b00f3b612b" providerId="ADAL" clId="{4DBB2F69-D056-4806-A88F-6186A50D3438}" dt="2023-04-14T14:03:49.569" v="752" actId="14100"/>
          <ac:spMkLst>
            <pc:docMk/>
            <pc:sldMk cId="898061086" sldId="1880"/>
            <ac:spMk id="17" creationId="{F75949C0-56B2-9257-4437-224E47846F13}"/>
          </ac:spMkLst>
        </pc:spChg>
        <pc:spChg chg="mod">
          <ac:chgData name="Pierre Cole" userId="8767b937-6060-479d-b023-67b00f3b612b" providerId="ADAL" clId="{4DBB2F69-D056-4806-A88F-6186A50D3438}" dt="2023-04-14T13:59:26.431" v="723" actId="20577"/>
          <ac:spMkLst>
            <pc:docMk/>
            <pc:sldMk cId="898061086" sldId="1880"/>
            <ac:spMk id="26" creationId="{1B2ED303-7B7F-8A73-D868-87547863BA27}"/>
          </ac:spMkLst>
        </pc:spChg>
        <pc:spChg chg="mod">
          <ac:chgData name="Pierre Cole" userId="8767b937-6060-479d-b023-67b00f3b612b" providerId="ADAL" clId="{4DBB2F69-D056-4806-A88F-6186A50D3438}" dt="2023-04-14T15:02:18.182" v="1525" actId="20577"/>
          <ac:spMkLst>
            <pc:docMk/>
            <pc:sldMk cId="898061086" sldId="1880"/>
            <ac:spMk id="27" creationId="{6EC1449C-FA26-67F1-F7B0-DE8E3D961EC9}"/>
          </ac:spMkLst>
        </pc:spChg>
        <pc:cxnChg chg="mod">
          <ac:chgData name="Pierre Cole" userId="8767b937-6060-479d-b023-67b00f3b612b" providerId="ADAL" clId="{4DBB2F69-D056-4806-A88F-6186A50D3438}" dt="2023-04-14T14:03:43.632" v="750" actId="1076"/>
          <ac:cxnSpMkLst>
            <pc:docMk/>
            <pc:sldMk cId="898061086" sldId="1880"/>
            <ac:cxnSpMk id="16" creationId="{84815AD6-3AEF-361E-DC2A-8CC0B654A9C5}"/>
          </ac:cxnSpMkLst>
        </pc:cxnChg>
        <pc:cxnChg chg="mod">
          <ac:chgData name="Pierre Cole" userId="8767b937-6060-479d-b023-67b00f3b612b" providerId="ADAL" clId="{4DBB2F69-D056-4806-A88F-6186A50D3438}" dt="2023-04-14T14:08:26.799" v="753" actId="14100"/>
          <ac:cxnSpMkLst>
            <pc:docMk/>
            <pc:sldMk cId="898061086" sldId="1880"/>
            <ac:cxnSpMk id="19" creationId="{C3B2F4C2-F7EF-FB0D-CB8D-8BAA3FCE6149}"/>
          </ac:cxnSpMkLst>
        </pc:cxnChg>
      </pc:sldChg>
      <pc:sldChg chg="addSp delSp modSp mod">
        <pc:chgData name="Pierre Cole" userId="8767b937-6060-479d-b023-67b00f3b612b" providerId="ADAL" clId="{4DBB2F69-D056-4806-A88F-6186A50D3438}" dt="2023-04-14T15:08:15.625" v="1713" actId="20577"/>
        <pc:sldMkLst>
          <pc:docMk/>
          <pc:sldMk cId="3775374447" sldId="1881"/>
        </pc:sldMkLst>
        <pc:spChg chg="del">
          <ac:chgData name="Pierre Cole" userId="8767b937-6060-479d-b023-67b00f3b612b" providerId="ADAL" clId="{4DBB2F69-D056-4806-A88F-6186A50D3438}" dt="2023-04-14T14:32:14.184" v="1017" actId="478"/>
          <ac:spMkLst>
            <pc:docMk/>
            <pc:sldMk cId="3775374447" sldId="1881"/>
            <ac:spMk id="4" creationId="{4325593A-B804-FE6E-82FF-F6F187EB8336}"/>
          </ac:spMkLst>
        </pc:spChg>
        <pc:spChg chg="add mod">
          <ac:chgData name="Pierre Cole" userId="8767b937-6060-479d-b023-67b00f3b612b" providerId="ADAL" clId="{4DBB2F69-D056-4806-A88F-6186A50D3438}" dt="2023-04-14T14:28:36.078" v="881"/>
          <ac:spMkLst>
            <pc:docMk/>
            <pc:sldMk cId="3775374447" sldId="1881"/>
            <ac:spMk id="5" creationId="{639C6800-8254-B0C1-470D-5915A3211CEB}"/>
          </ac:spMkLst>
        </pc:spChg>
        <pc:spChg chg="mod">
          <ac:chgData name="Pierre Cole" userId="8767b937-6060-479d-b023-67b00f3b612b" providerId="ADAL" clId="{4DBB2F69-D056-4806-A88F-6186A50D3438}" dt="2023-04-14T15:08:15.625" v="1713" actId="20577"/>
          <ac:spMkLst>
            <pc:docMk/>
            <pc:sldMk cId="3775374447" sldId="1881"/>
            <ac:spMk id="10" creationId="{18DA0E05-B307-37A6-79A9-C6E0C8263C60}"/>
          </ac:spMkLst>
        </pc:spChg>
        <pc:spChg chg="mod">
          <ac:chgData name="Pierre Cole" userId="8767b937-6060-479d-b023-67b00f3b612b" providerId="ADAL" clId="{4DBB2F69-D056-4806-A88F-6186A50D3438}" dt="2023-04-14T14:29:32.882" v="1016" actId="20577"/>
          <ac:spMkLst>
            <pc:docMk/>
            <pc:sldMk cId="3775374447" sldId="1881"/>
            <ac:spMk id="11" creationId="{395BDD1F-75B2-F1EB-6C2F-59B4C560B294}"/>
          </ac:spMkLst>
        </pc:spChg>
        <pc:spChg chg="mod">
          <ac:chgData name="Pierre Cole" userId="8767b937-6060-479d-b023-67b00f3b612b" providerId="ADAL" clId="{4DBB2F69-D056-4806-A88F-6186A50D3438}" dt="2023-04-14T14:28:20.928" v="880" actId="207"/>
          <ac:spMkLst>
            <pc:docMk/>
            <pc:sldMk cId="3775374447" sldId="1881"/>
            <ac:spMk id="41" creationId="{3394E118-6FD6-2CBB-85F7-445F27561D5B}"/>
          </ac:spMkLst>
        </pc:spChg>
      </pc:sldChg>
      <pc:sldChg chg="delSp modSp mod">
        <pc:chgData name="Pierre Cole" userId="8767b937-6060-479d-b023-67b00f3b612b" providerId="ADAL" clId="{4DBB2F69-D056-4806-A88F-6186A50D3438}" dt="2023-04-14T13:20:54.870" v="687" actId="478"/>
        <pc:sldMkLst>
          <pc:docMk/>
          <pc:sldMk cId="1975295941" sldId="1888"/>
        </pc:sldMkLst>
        <pc:spChg chg="del">
          <ac:chgData name="Pierre Cole" userId="8767b937-6060-479d-b023-67b00f3b612b" providerId="ADAL" clId="{4DBB2F69-D056-4806-A88F-6186A50D3438}" dt="2023-04-14T13:20:54.870" v="687" actId="478"/>
          <ac:spMkLst>
            <pc:docMk/>
            <pc:sldMk cId="1975295941" sldId="1888"/>
            <ac:spMk id="5" creationId="{7F77C5F7-50C8-0624-CF34-A7EDB86EFEA7}"/>
          </ac:spMkLst>
        </pc:spChg>
        <pc:spChg chg="mod">
          <ac:chgData name="Pierre Cole" userId="8767b937-6060-479d-b023-67b00f3b612b" providerId="ADAL" clId="{4DBB2F69-D056-4806-A88F-6186A50D3438}" dt="2023-04-14T13:20:51.508" v="686"/>
          <ac:spMkLst>
            <pc:docMk/>
            <pc:sldMk cId="1975295941" sldId="1888"/>
            <ac:spMk id="11" creationId="{395BDD1F-75B2-F1EB-6C2F-59B4C560B294}"/>
          </ac:spMkLst>
        </pc:spChg>
      </pc:sldChg>
      <pc:sldChg chg="modSp mod">
        <pc:chgData name="Pierre Cole" userId="8767b937-6060-479d-b023-67b00f3b612b" providerId="ADAL" clId="{4DBB2F69-D056-4806-A88F-6186A50D3438}" dt="2023-04-14T14:11:09.878" v="840" actId="20577"/>
        <pc:sldMkLst>
          <pc:docMk/>
          <pc:sldMk cId="856341430" sldId="1889"/>
        </pc:sldMkLst>
        <pc:spChg chg="mod">
          <ac:chgData name="Pierre Cole" userId="8767b937-6060-479d-b023-67b00f3b612b" providerId="ADAL" clId="{4DBB2F69-D056-4806-A88F-6186A50D3438}" dt="2023-04-14T14:11:09.878" v="840" actId="20577"/>
          <ac:spMkLst>
            <pc:docMk/>
            <pc:sldMk cId="856341430" sldId="1889"/>
            <ac:spMk id="4" creationId="{D0A19417-48ED-F2EC-091E-503248E5F050}"/>
          </ac:spMkLst>
        </pc:spChg>
        <pc:spChg chg="mod">
          <ac:chgData name="Pierre Cole" userId="8767b937-6060-479d-b023-67b00f3b612b" providerId="ADAL" clId="{4DBB2F69-D056-4806-A88F-6186A50D3438}" dt="2023-04-14T09:06:08.691" v="66"/>
          <ac:spMkLst>
            <pc:docMk/>
            <pc:sldMk cId="856341430" sldId="1889"/>
            <ac:spMk id="5" creationId="{0C917456-D189-F7F5-A930-1D70E61E0C51}"/>
          </ac:spMkLst>
        </pc:spChg>
      </pc:sldChg>
      <pc:sldChg chg="modSp mod">
        <pc:chgData name="Pierre Cole" userId="8767b937-6060-479d-b023-67b00f3b612b" providerId="ADAL" clId="{4DBB2F69-D056-4806-A88F-6186A50D3438}" dt="2023-04-14T14:13:28.150" v="861" actId="1076"/>
        <pc:sldMkLst>
          <pc:docMk/>
          <pc:sldMk cId="2242878112" sldId="2145705534"/>
        </pc:sldMkLst>
        <pc:graphicFrameChg chg="mod">
          <ac:chgData name="Pierre Cole" userId="8767b937-6060-479d-b023-67b00f3b612b" providerId="ADAL" clId="{4DBB2F69-D056-4806-A88F-6186A50D3438}" dt="2023-04-14T14:13:28.150" v="861" actId="1076"/>
          <ac:graphicFrameMkLst>
            <pc:docMk/>
            <pc:sldMk cId="2242878112" sldId="2145705534"/>
            <ac:graphicFrameMk id="6" creationId="{F582AB00-CB22-7350-43B2-AC74B7C5A7A5}"/>
          </ac:graphicFrameMkLst>
        </pc:graphicFrame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5.xml"/><Relationship Id="rId1" Type="http://schemas.microsoft.com/office/2011/relationships/chartStyle" Target="style15.xml"/><Relationship Id="rId4" Type="http://schemas.openxmlformats.org/officeDocument/2006/relationships/chartUserShapes" Target="../drawings/drawing2.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7.xml"/><Relationship Id="rId1" Type="http://schemas.microsoft.com/office/2011/relationships/chartStyle" Target="style17.xml"/><Relationship Id="rId4" Type="http://schemas.openxmlformats.org/officeDocument/2006/relationships/chartUserShapes" Target="../drawings/drawing3.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8.xml"/><Relationship Id="rId1" Type="http://schemas.microsoft.com/office/2011/relationships/chartStyle" Target="style18.xml"/><Relationship Id="rId4" Type="http://schemas.openxmlformats.org/officeDocument/2006/relationships/chartUserShapes" Target="../drawings/drawing4.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2.xml"/><Relationship Id="rId1" Type="http://schemas.microsoft.com/office/2011/relationships/chartStyle" Target="style22.xml"/><Relationship Id="rId4" Type="http://schemas.openxmlformats.org/officeDocument/2006/relationships/package" Target="../embeddings/Microsoft_Excel_Worksheet21.xlsx"/></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5468044905927373E-3"/>
          <c:y val="8.5325091959621742E-3"/>
          <c:w val="0.98529640186823331"/>
          <c:h val="0.65826014516216069"/>
        </c:manualLayout>
      </c:layout>
      <c:barChart>
        <c:barDir val="col"/>
        <c:grouping val="clustered"/>
        <c:varyColors val="0"/>
        <c:ser>
          <c:idx val="0"/>
          <c:order val="0"/>
          <c:tx>
            <c:strRef>
              <c:f>Sheet1!$B$1</c:f>
              <c:strCache>
                <c:ptCount val="1"/>
                <c:pt idx="0">
                  <c:v>London</c:v>
                </c:pt>
              </c:strCache>
            </c:strRef>
          </c:tx>
          <c:spPr>
            <a:solidFill>
              <a:schemeClr val="tx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Male</c:v>
                </c:pt>
                <c:pt idx="1">
                  <c:v>Female</c:v>
                </c:pt>
                <c:pt idx="2">
                  <c:v>Prefer not to say</c:v>
                </c:pt>
              </c:strCache>
            </c:strRef>
          </c:cat>
          <c:val>
            <c:numRef>
              <c:f>Sheet1!$B$2:$B$4</c:f>
              <c:numCache>
                <c:formatCode>0%</c:formatCode>
                <c:ptCount val="3"/>
                <c:pt idx="0">
                  <c:v>0.409999842110156</c:v>
                </c:pt>
                <c:pt idx="1">
                  <c:v>0.51000020983891403</c:v>
                </c:pt>
                <c:pt idx="2">
                  <c:v>7.7055851475672996E-2</c:v>
                </c:pt>
              </c:numCache>
            </c:numRef>
          </c:val>
          <c:extLst>
            <c:ext xmlns:c16="http://schemas.microsoft.com/office/drawing/2014/chart" uri="{C3380CC4-5D6E-409C-BE32-E72D297353CC}">
              <c16:uniqueId val="{00000000-7C12-4185-BBF6-C36FC3E34A4E}"/>
            </c:ext>
          </c:extLst>
        </c:ser>
        <c:ser>
          <c:idx val="1"/>
          <c:order val="1"/>
          <c:tx>
            <c:strRef>
              <c:f>Sheet1!$C$1</c:f>
              <c:strCache>
                <c:ptCount val="1"/>
                <c:pt idx="0">
                  <c:v>Column1</c:v>
                </c:pt>
              </c:strCache>
            </c:strRef>
          </c:tx>
          <c:spPr>
            <a:solidFill>
              <a:schemeClr val="accent3"/>
            </a:solidFill>
            <a:ln>
              <a:noFill/>
            </a:ln>
            <a:effectLst/>
          </c:spPr>
          <c:invertIfNegative val="0"/>
          <c:dLbls>
            <c:dLbl>
              <c:idx val="2"/>
              <c:delete val="1"/>
              <c:extLst>
                <c:ext xmlns:c15="http://schemas.microsoft.com/office/drawing/2012/chart" uri="{CE6537A1-D6FC-4f65-9D91-7224C49458BB}"/>
                <c:ext xmlns:c16="http://schemas.microsoft.com/office/drawing/2014/chart" uri="{C3380CC4-5D6E-409C-BE32-E72D297353CC}">
                  <c16:uniqueId val="{00000001-6C5F-4829-935F-E19ECB9701E9}"/>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Male</c:v>
                </c:pt>
                <c:pt idx="1">
                  <c:v>Female</c:v>
                </c:pt>
                <c:pt idx="2">
                  <c:v>Prefer not to say</c:v>
                </c:pt>
              </c:strCache>
            </c:strRef>
          </c:cat>
          <c:val>
            <c:numRef>
              <c:f>Sheet1!$C$2:$C$4</c:f>
              <c:numCache>
                <c:formatCode>0%</c:formatCode>
                <c:ptCount val="3"/>
                <c:pt idx="0">
                  <c:v>0.45000013533045002</c:v>
                </c:pt>
                <c:pt idx="1">
                  <c:v>0.54999986466955197</c:v>
                </c:pt>
                <c:pt idx="2">
                  <c:v>0</c:v>
                </c:pt>
              </c:numCache>
            </c:numRef>
          </c:val>
          <c:extLst>
            <c:ext xmlns:c16="http://schemas.microsoft.com/office/drawing/2014/chart" uri="{C3380CC4-5D6E-409C-BE32-E72D297353CC}">
              <c16:uniqueId val="{00000000-6C5F-4829-935F-E19ECB9701E9}"/>
            </c:ext>
          </c:extLst>
        </c:ser>
        <c:dLbls>
          <c:showLegendKey val="0"/>
          <c:showVal val="0"/>
          <c:showCatName val="0"/>
          <c:showSerName val="0"/>
          <c:showPercent val="0"/>
          <c:showBubbleSize val="0"/>
        </c:dLbls>
        <c:gapWidth val="50"/>
        <c:axId val="151828080"/>
        <c:axId val="151835152"/>
      </c:barChart>
      <c:catAx>
        <c:axId val="1518280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1835152"/>
        <c:crosses val="autoZero"/>
        <c:auto val="1"/>
        <c:lblAlgn val="ctr"/>
        <c:lblOffset val="100"/>
        <c:noMultiLvlLbl val="0"/>
      </c:catAx>
      <c:valAx>
        <c:axId val="151835152"/>
        <c:scaling>
          <c:orientation val="minMax"/>
          <c:max val="1"/>
        </c:scaling>
        <c:delete val="1"/>
        <c:axPos val="l"/>
        <c:numFmt formatCode="0%" sourceLinked="1"/>
        <c:majorTickMark val="out"/>
        <c:minorTickMark val="none"/>
        <c:tickLblPos val="nextTo"/>
        <c:crossAx val="15182808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8776272519180901"/>
          <c:y val="2.8847534322734888E-2"/>
          <c:w val="0.65628258434546782"/>
          <c:h val="0.94230482915187896"/>
        </c:manualLayout>
      </c:layout>
      <c:barChart>
        <c:barDir val="bar"/>
        <c:grouping val="clustered"/>
        <c:varyColors val="0"/>
        <c:ser>
          <c:idx val="0"/>
          <c:order val="0"/>
          <c:tx>
            <c:strRef>
              <c:f>Sheet1!$B$1</c:f>
              <c:strCache>
                <c:ptCount val="1"/>
                <c:pt idx="0">
                  <c:v>Series 4</c:v>
                </c:pt>
              </c:strCache>
            </c:strRef>
          </c:tx>
          <c:spPr>
            <a:solidFill>
              <a:schemeClr val="tx2"/>
            </a:solidFill>
            <a:ln>
              <a:noFill/>
            </a:ln>
            <a:effectLst/>
          </c:spPr>
          <c:invertIfNegative val="0"/>
          <c:dPt>
            <c:idx val="0"/>
            <c:invertIfNegative val="0"/>
            <c:bubble3D val="0"/>
            <c:spPr>
              <a:solidFill>
                <a:schemeClr val="tx2"/>
              </a:solidFill>
              <a:ln>
                <a:noFill/>
              </a:ln>
              <a:effectLst/>
            </c:spPr>
            <c:extLst>
              <c:ext xmlns:c16="http://schemas.microsoft.com/office/drawing/2014/chart" uri="{C3380CC4-5D6E-409C-BE32-E72D297353CC}">
                <c16:uniqueId val="{00000001-C3BD-4792-8F2E-13A417DB79DA}"/>
              </c:ext>
            </c:extLst>
          </c:dPt>
          <c:dPt>
            <c:idx val="2"/>
            <c:invertIfNegative val="0"/>
            <c:bubble3D val="0"/>
            <c:spPr>
              <a:solidFill>
                <a:schemeClr val="tx2"/>
              </a:solidFill>
              <a:ln>
                <a:noFill/>
              </a:ln>
              <a:effectLst/>
            </c:spPr>
            <c:extLst>
              <c:ext xmlns:c16="http://schemas.microsoft.com/office/drawing/2014/chart" uri="{C3380CC4-5D6E-409C-BE32-E72D297353CC}">
                <c16:uniqueId val="{00000005-C3BD-4792-8F2E-13A417DB79DA}"/>
              </c:ext>
            </c:extLst>
          </c:dPt>
          <c:dPt>
            <c:idx val="4"/>
            <c:invertIfNegative val="0"/>
            <c:bubble3D val="0"/>
            <c:spPr>
              <a:solidFill>
                <a:schemeClr val="tx2"/>
              </a:solidFill>
              <a:ln>
                <a:noFill/>
              </a:ln>
              <a:effectLst/>
            </c:spPr>
            <c:extLst>
              <c:ext xmlns:c16="http://schemas.microsoft.com/office/drawing/2014/chart" uri="{C3380CC4-5D6E-409C-BE32-E72D297353CC}">
                <c16:uniqueId val="{00000005-379D-4677-AC98-5667085D168C}"/>
              </c:ext>
            </c:extLst>
          </c:dPt>
          <c:dPt>
            <c:idx val="5"/>
            <c:invertIfNegative val="0"/>
            <c:bubble3D val="0"/>
            <c:spPr>
              <a:solidFill>
                <a:schemeClr val="tx2"/>
              </a:solidFill>
              <a:ln>
                <a:noFill/>
              </a:ln>
              <a:effectLst/>
            </c:spPr>
            <c:extLst>
              <c:ext xmlns:c16="http://schemas.microsoft.com/office/drawing/2014/chart" uri="{C3380CC4-5D6E-409C-BE32-E72D297353CC}">
                <c16:uniqueId val="{00000007-379D-4677-AC98-5667085D168C}"/>
              </c:ext>
            </c:extLst>
          </c:dPt>
          <c:dPt>
            <c:idx val="7"/>
            <c:invertIfNegative val="0"/>
            <c:bubble3D val="0"/>
            <c:spPr>
              <a:solidFill>
                <a:schemeClr val="tx2"/>
              </a:solidFill>
              <a:ln>
                <a:noFill/>
              </a:ln>
              <a:effectLst/>
            </c:spPr>
            <c:extLst>
              <c:ext xmlns:c16="http://schemas.microsoft.com/office/drawing/2014/chart" uri="{C3380CC4-5D6E-409C-BE32-E72D297353CC}">
                <c16:uniqueId val="{00000009-B47A-4718-BD03-FE9CF8D76B53}"/>
              </c:ext>
            </c:extLst>
          </c:dPt>
          <c:dPt>
            <c:idx val="8"/>
            <c:invertIfNegative val="0"/>
            <c:bubble3D val="0"/>
            <c:spPr>
              <a:solidFill>
                <a:schemeClr val="tx2"/>
              </a:solidFill>
              <a:ln>
                <a:noFill/>
              </a:ln>
              <a:effectLst/>
            </c:spPr>
            <c:extLst>
              <c:ext xmlns:c16="http://schemas.microsoft.com/office/drawing/2014/chart" uri="{C3380CC4-5D6E-409C-BE32-E72D297353CC}">
                <c16:uniqueId val="{0000000B-C3BD-4792-8F2E-13A417DB79DA}"/>
              </c:ext>
            </c:extLst>
          </c:dPt>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Segoe UI Semilight" panose="020B0402040204020203" pitchFamily="34" charset="0"/>
                    <a:ea typeface="+mn-ea"/>
                    <a:cs typeface="Segoe UI Semilight" panose="020B0402040204020203"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Cleanliness inside the bus</c:v>
                </c:pt>
                <c:pt idx="1">
                  <c:v>Ride comfort</c:v>
                </c:pt>
                <c:pt idx="2">
                  <c:v>Bus journey time</c:v>
                </c:pt>
                <c:pt idx="3">
                  <c:v>Bus exterior quality </c:v>
                </c:pt>
                <c:pt idx="4">
                  <c:v>The flooring and steps inside the bus</c:v>
                </c:pt>
                <c:pt idx="5">
                  <c:v>Your personal safety on the bus</c:v>
                </c:pt>
                <c:pt idx="6">
                  <c:v>Passenger seating quality</c:v>
                </c:pt>
                <c:pt idx="7">
                  <c:v>Bus interior quality </c:v>
                </c:pt>
                <c:pt idx="8">
                  <c:v>The priority seating available on the bus </c:v>
                </c:pt>
              </c:strCache>
            </c:strRef>
          </c:cat>
          <c:val>
            <c:numRef>
              <c:f>Sheet1!$B$2:$B$10</c:f>
              <c:numCache>
                <c:formatCode>0%</c:formatCode>
                <c:ptCount val="9"/>
                <c:pt idx="0">
                  <c:v>0.60139451045816095</c:v>
                </c:pt>
                <c:pt idx="1">
                  <c:v>0.57446368516697499</c:v>
                </c:pt>
                <c:pt idx="2">
                  <c:v>0.55039556138354795</c:v>
                </c:pt>
                <c:pt idx="3">
                  <c:v>0.55062921621977301</c:v>
                </c:pt>
                <c:pt idx="4">
                  <c:v>0.58034898039539995</c:v>
                </c:pt>
                <c:pt idx="5">
                  <c:v>0.58772264121615003</c:v>
                </c:pt>
                <c:pt idx="6">
                  <c:v>0.563218280608905</c:v>
                </c:pt>
                <c:pt idx="7">
                  <c:v>0.53201134875857303</c:v>
                </c:pt>
                <c:pt idx="8">
                  <c:v>0.57614568925979504</c:v>
                </c:pt>
              </c:numCache>
            </c:numRef>
          </c:val>
          <c:extLst>
            <c:ext xmlns:c16="http://schemas.microsoft.com/office/drawing/2014/chart" uri="{C3380CC4-5D6E-409C-BE32-E72D297353CC}">
              <c16:uniqueId val="{00000016-C3BD-4792-8F2E-13A417DB79DA}"/>
            </c:ext>
          </c:extLst>
        </c:ser>
        <c:ser>
          <c:idx val="1"/>
          <c:order val="1"/>
          <c:tx>
            <c:strRef>
              <c:f>Sheet1!$C$1</c:f>
              <c:strCache>
                <c:ptCount val="1"/>
                <c:pt idx="0">
                  <c:v>Series 5</c:v>
                </c:pt>
              </c:strCache>
            </c:strRef>
          </c:tx>
          <c:spPr>
            <a:solidFill>
              <a:schemeClr val="accent3">
                <a:lumMod val="50000"/>
              </a:schemeClr>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Segoe UI Semilight" panose="020B0402040204020203" pitchFamily="34" charset="0"/>
                    <a:ea typeface="+mn-ea"/>
                    <a:cs typeface="Segoe UI Semilight" panose="020B0402040204020203"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Cleanliness inside the bus</c:v>
                </c:pt>
                <c:pt idx="1">
                  <c:v>Ride comfort</c:v>
                </c:pt>
                <c:pt idx="2">
                  <c:v>Bus journey time</c:v>
                </c:pt>
                <c:pt idx="3">
                  <c:v>Bus exterior quality </c:v>
                </c:pt>
                <c:pt idx="4">
                  <c:v>The flooring and steps inside the bus</c:v>
                </c:pt>
                <c:pt idx="5">
                  <c:v>Your personal safety on the bus</c:v>
                </c:pt>
                <c:pt idx="6">
                  <c:v>Passenger seating quality</c:v>
                </c:pt>
                <c:pt idx="7">
                  <c:v>Bus interior quality </c:v>
                </c:pt>
                <c:pt idx="8">
                  <c:v>The priority seating available on the bus </c:v>
                </c:pt>
              </c:strCache>
            </c:strRef>
          </c:cat>
          <c:val>
            <c:numRef>
              <c:f>Sheet1!$C$2:$C$10</c:f>
              <c:numCache>
                <c:formatCode>0%</c:formatCode>
                <c:ptCount val="9"/>
                <c:pt idx="0">
                  <c:v>0.24088704654630699</c:v>
                </c:pt>
                <c:pt idx="1">
                  <c:v>0.27177146054020201</c:v>
                </c:pt>
                <c:pt idx="2">
                  <c:v>0.263486739887203</c:v>
                </c:pt>
                <c:pt idx="3">
                  <c:v>0.27729437607131102</c:v>
                </c:pt>
                <c:pt idx="4">
                  <c:v>0.30824607036469098</c:v>
                </c:pt>
                <c:pt idx="5">
                  <c:v>0.328086363331759</c:v>
                </c:pt>
                <c:pt idx="6">
                  <c:v>0.30693595391338502</c:v>
                </c:pt>
                <c:pt idx="7">
                  <c:v>0.31570451110669101</c:v>
                </c:pt>
                <c:pt idx="8">
                  <c:v>0.44298289887693298</c:v>
                </c:pt>
              </c:numCache>
            </c:numRef>
          </c:val>
          <c:extLst>
            <c:ext xmlns:c16="http://schemas.microsoft.com/office/drawing/2014/chart" uri="{C3380CC4-5D6E-409C-BE32-E72D297353CC}">
              <c16:uniqueId val="{00000002-054F-4DD7-87F0-26D30F67A2EE}"/>
            </c:ext>
          </c:extLst>
        </c:ser>
        <c:dLbls>
          <c:showLegendKey val="0"/>
          <c:showVal val="0"/>
          <c:showCatName val="0"/>
          <c:showSerName val="0"/>
          <c:showPercent val="0"/>
          <c:showBubbleSize val="0"/>
        </c:dLbls>
        <c:gapWidth val="100"/>
        <c:axId val="801481328"/>
        <c:axId val="1891711248"/>
      </c:barChart>
      <c:catAx>
        <c:axId val="80148132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Segoe UI Semilight" panose="020B0402040204020203" pitchFamily="34" charset="0"/>
                <a:ea typeface="+mn-ea"/>
                <a:cs typeface="Segoe UI Semilight" panose="020B0402040204020203" pitchFamily="34" charset="0"/>
              </a:defRPr>
            </a:pPr>
            <a:endParaRPr lang="en-US"/>
          </a:p>
        </c:txPr>
        <c:crossAx val="1891711248"/>
        <c:crosses val="autoZero"/>
        <c:auto val="1"/>
        <c:lblAlgn val="ctr"/>
        <c:lblOffset val="100"/>
        <c:noMultiLvlLbl val="0"/>
      </c:catAx>
      <c:valAx>
        <c:axId val="1891711248"/>
        <c:scaling>
          <c:orientation val="minMax"/>
        </c:scaling>
        <c:delete val="1"/>
        <c:axPos val="t"/>
        <c:numFmt formatCode="0%" sourceLinked="1"/>
        <c:majorTickMark val="out"/>
        <c:minorTickMark val="none"/>
        <c:tickLblPos val="nextTo"/>
        <c:crossAx val="80148132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Segoe UI Semilight" panose="020B0402040204020203" pitchFamily="34" charset="0"/>
          <a:cs typeface="Segoe UI Semilight" panose="020B0402040204020203" pitchFamily="34" charset="0"/>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manualLayout>
          <c:layoutTarget val="inner"/>
          <c:xMode val="edge"/>
          <c:yMode val="edge"/>
          <c:x val="7.0331419624459005E-2"/>
          <c:y val="4.5315289364084008E-2"/>
          <c:w val="0.92597917688546161"/>
          <c:h val="0.86191688331845873"/>
        </c:manualLayout>
      </c:layout>
      <c:barChart>
        <c:barDir val="col"/>
        <c:grouping val="percentStacked"/>
        <c:varyColors val="0"/>
        <c:ser>
          <c:idx val="0"/>
          <c:order val="0"/>
          <c:tx>
            <c:strRef>
              <c:f>Sheet1!$B$1</c:f>
              <c:strCache>
                <c:ptCount val="1"/>
                <c:pt idx="0">
                  <c:v>Much worse</c:v>
                </c:pt>
              </c:strCache>
            </c:strRef>
          </c:tx>
          <c:spPr>
            <a:solidFill>
              <a:schemeClr val="accent3">
                <a:tint val="54000"/>
              </a:schemeClr>
            </a:solidFill>
            <a:ln>
              <a:noFill/>
            </a:ln>
            <a:effectLst/>
          </c:spPr>
          <c:invertIfNegative val="0"/>
          <c:dLbls>
            <c:delete val="1"/>
          </c:dLbls>
          <c:cat>
            <c:strRef>
              <c:f>Sheet1!$A$2:$A$3</c:f>
              <c:strCache>
                <c:ptCount val="2"/>
                <c:pt idx="0">
                  <c:v>Test</c:v>
                </c:pt>
                <c:pt idx="1">
                  <c:v>Control</c:v>
                </c:pt>
              </c:strCache>
            </c:strRef>
          </c:cat>
          <c:val>
            <c:numRef>
              <c:f>Sheet1!$B$2:$B$3</c:f>
              <c:numCache>
                <c:formatCode>0%</c:formatCode>
                <c:ptCount val="2"/>
                <c:pt idx="0">
                  <c:v>0.01</c:v>
                </c:pt>
                <c:pt idx="1">
                  <c:v>0.01</c:v>
                </c:pt>
              </c:numCache>
            </c:numRef>
          </c:val>
          <c:extLst>
            <c:ext xmlns:c16="http://schemas.microsoft.com/office/drawing/2014/chart" uri="{C3380CC4-5D6E-409C-BE32-E72D297353CC}">
              <c16:uniqueId val="{00000000-68EB-4B3E-A23D-13793F9798D3}"/>
            </c:ext>
          </c:extLst>
        </c:ser>
        <c:ser>
          <c:idx val="1"/>
          <c:order val="1"/>
          <c:tx>
            <c:strRef>
              <c:f>Sheet1!$C$1</c:f>
              <c:strCache>
                <c:ptCount val="1"/>
                <c:pt idx="0">
                  <c:v>A little worse</c:v>
                </c:pt>
              </c:strCache>
            </c:strRef>
          </c:tx>
          <c:spPr>
            <a:solidFill>
              <a:schemeClr val="accent3">
                <a:tint val="77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Test</c:v>
                </c:pt>
                <c:pt idx="1">
                  <c:v>Control</c:v>
                </c:pt>
              </c:strCache>
            </c:strRef>
          </c:cat>
          <c:val>
            <c:numRef>
              <c:f>Sheet1!$C$2:$C$3</c:f>
              <c:numCache>
                <c:formatCode>0%</c:formatCode>
                <c:ptCount val="2"/>
                <c:pt idx="0">
                  <c:v>0.03</c:v>
                </c:pt>
                <c:pt idx="1">
                  <c:v>0.1</c:v>
                </c:pt>
              </c:numCache>
            </c:numRef>
          </c:val>
          <c:extLst>
            <c:ext xmlns:c16="http://schemas.microsoft.com/office/drawing/2014/chart" uri="{C3380CC4-5D6E-409C-BE32-E72D297353CC}">
              <c16:uniqueId val="{00000001-68EB-4B3E-A23D-13793F9798D3}"/>
            </c:ext>
          </c:extLst>
        </c:ser>
        <c:ser>
          <c:idx val="2"/>
          <c:order val="2"/>
          <c:tx>
            <c:strRef>
              <c:f>Sheet1!$D$1</c:f>
              <c:strCache>
                <c:ptCount val="1"/>
                <c:pt idx="0">
                  <c:v>About the same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Test</c:v>
                </c:pt>
                <c:pt idx="1">
                  <c:v>Control</c:v>
                </c:pt>
              </c:strCache>
            </c:strRef>
          </c:cat>
          <c:val>
            <c:numRef>
              <c:f>Sheet1!$D$2:$D$3</c:f>
              <c:numCache>
                <c:formatCode>0%</c:formatCode>
                <c:ptCount val="2"/>
                <c:pt idx="0">
                  <c:v>0.21</c:v>
                </c:pt>
                <c:pt idx="1">
                  <c:v>0.45</c:v>
                </c:pt>
              </c:numCache>
            </c:numRef>
          </c:val>
          <c:extLst>
            <c:ext xmlns:c16="http://schemas.microsoft.com/office/drawing/2014/chart" uri="{C3380CC4-5D6E-409C-BE32-E72D297353CC}">
              <c16:uniqueId val="{00000002-68EB-4B3E-A23D-13793F9798D3}"/>
            </c:ext>
          </c:extLst>
        </c:ser>
        <c:ser>
          <c:idx val="3"/>
          <c:order val="3"/>
          <c:tx>
            <c:strRef>
              <c:f>Sheet1!$E$1</c:f>
              <c:strCache>
                <c:ptCount val="1"/>
                <c:pt idx="0">
                  <c:v>A little better</c:v>
                </c:pt>
              </c:strCache>
            </c:strRef>
          </c:tx>
          <c:spPr>
            <a:solidFill>
              <a:schemeClr val="accent3">
                <a:shade val="76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Test</c:v>
                </c:pt>
                <c:pt idx="1">
                  <c:v>Control</c:v>
                </c:pt>
              </c:strCache>
            </c:strRef>
          </c:cat>
          <c:val>
            <c:numRef>
              <c:f>Sheet1!$E$2:$E$3</c:f>
              <c:numCache>
                <c:formatCode>0%</c:formatCode>
                <c:ptCount val="2"/>
                <c:pt idx="0">
                  <c:v>0.16</c:v>
                </c:pt>
                <c:pt idx="1">
                  <c:v>0.27</c:v>
                </c:pt>
              </c:numCache>
            </c:numRef>
          </c:val>
          <c:extLst>
            <c:ext xmlns:c16="http://schemas.microsoft.com/office/drawing/2014/chart" uri="{C3380CC4-5D6E-409C-BE32-E72D297353CC}">
              <c16:uniqueId val="{00000003-68EB-4B3E-A23D-13793F9798D3}"/>
            </c:ext>
          </c:extLst>
        </c:ser>
        <c:ser>
          <c:idx val="4"/>
          <c:order val="4"/>
          <c:tx>
            <c:strRef>
              <c:f>Sheet1!$F$1</c:f>
              <c:strCache>
                <c:ptCount val="1"/>
                <c:pt idx="0">
                  <c:v>Much better</c:v>
                </c:pt>
              </c:strCache>
            </c:strRef>
          </c:tx>
          <c:spPr>
            <a:solidFill>
              <a:schemeClr val="accent3">
                <a:shade val="53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Test</c:v>
                </c:pt>
                <c:pt idx="1">
                  <c:v>Control</c:v>
                </c:pt>
              </c:strCache>
            </c:strRef>
          </c:cat>
          <c:val>
            <c:numRef>
              <c:f>Sheet1!$F$2:$F$3</c:f>
              <c:numCache>
                <c:formatCode>0%</c:formatCode>
                <c:ptCount val="2"/>
                <c:pt idx="0">
                  <c:v>0.59</c:v>
                </c:pt>
                <c:pt idx="1">
                  <c:v>0.17</c:v>
                </c:pt>
              </c:numCache>
            </c:numRef>
          </c:val>
          <c:extLst>
            <c:ext xmlns:c16="http://schemas.microsoft.com/office/drawing/2014/chart" uri="{C3380CC4-5D6E-409C-BE32-E72D297353CC}">
              <c16:uniqueId val="{00000004-68EB-4B3E-A23D-13793F9798D3}"/>
            </c:ext>
          </c:extLst>
        </c:ser>
        <c:dLbls>
          <c:dLblPos val="ctr"/>
          <c:showLegendKey val="0"/>
          <c:showVal val="1"/>
          <c:showCatName val="0"/>
          <c:showSerName val="0"/>
          <c:showPercent val="0"/>
          <c:showBubbleSize val="0"/>
        </c:dLbls>
        <c:gapWidth val="75"/>
        <c:overlap val="100"/>
        <c:axId val="1447959920"/>
        <c:axId val="1446949584"/>
      </c:barChart>
      <c:catAx>
        <c:axId val="14479599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446949584"/>
        <c:crosses val="autoZero"/>
        <c:auto val="1"/>
        <c:lblAlgn val="ctr"/>
        <c:lblOffset val="100"/>
        <c:noMultiLvlLbl val="0"/>
      </c:catAx>
      <c:valAx>
        <c:axId val="1446949584"/>
        <c:scaling>
          <c:orientation val="minMax"/>
        </c:scaling>
        <c:delete val="1"/>
        <c:axPos val="l"/>
        <c:numFmt formatCode="0%" sourceLinked="1"/>
        <c:majorTickMark val="none"/>
        <c:minorTickMark val="none"/>
        <c:tickLblPos val="nextTo"/>
        <c:crossAx val="1447959920"/>
        <c:crosses val="autoZero"/>
        <c:crossBetween val="between"/>
      </c:valAx>
      <c:spPr>
        <a:noFill/>
        <a:ln>
          <a:noFill/>
        </a:ln>
        <a:effectLst/>
      </c:spPr>
    </c:plotArea>
    <c:legend>
      <c:legendPos val="l"/>
      <c:layout>
        <c:manualLayout>
          <c:xMode val="edge"/>
          <c:yMode val="edge"/>
          <c:x val="6.5070098086768332E-3"/>
          <c:y val="3.8730873203730268E-2"/>
          <c:w val="0.1450315975614741"/>
          <c:h val="0.85683132202863688"/>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119806149036138E-2"/>
          <c:y val="0.16407820669684556"/>
          <c:w val="0.97576038770192774"/>
          <c:h val="0.6794878457923248"/>
        </c:manualLayout>
      </c:layout>
      <c:barChart>
        <c:barDir val="col"/>
        <c:grouping val="clustered"/>
        <c:varyColors val="0"/>
        <c:ser>
          <c:idx val="0"/>
          <c:order val="0"/>
          <c:tx>
            <c:strRef>
              <c:f>Sheet1!$B$1</c:f>
              <c:strCache>
                <c:ptCount val="1"/>
                <c:pt idx="0">
                  <c:v>Test</c:v>
                </c:pt>
              </c:strCache>
            </c:strRef>
          </c:tx>
          <c:spPr>
            <a:solidFill>
              <a:schemeClr val="tx2"/>
            </a:solidFill>
            <a:ln>
              <a:noFill/>
            </a:ln>
            <a:effectLst/>
          </c:spPr>
          <c:invertIfNegative val="0"/>
          <c:dPt>
            <c:idx val="0"/>
            <c:invertIfNegative val="0"/>
            <c:bubble3D val="0"/>
            <c:spPr>
              <a:solidFill>
                <a:schemeClr val="tx2"/>
              </a:solidFill>
              <a:ln>
                <a:noFill/>
              </a:ln>
              <a:effectLst/>
            </c:spPr>
            <c:extLst>
              <c:ext xmlns:c16="http://schemas.microsoft.com/office/drawing/2014/chart" uri="{C3380CC4-5D6E-409C-BE32-E72D297353CC}">
                <c16:uniqueId val="{00000001-8ACF-4960-95E8-D8647A009C10}"/>
              </c:ext>
            </c:extLst>
          </c:dPt>
          <c:dPt>
            <c:idx val="1"/>
            <c:invertIfNegative val="0"/>
            <c:bubble3D val="0"/>
            <c:spPr>
              <a:solidFill>
                <a:schemeClr val="tx2"/>
              </a:solidFill>
              <a:ln>
                <a:noFill/>
              </a:ln>
              <a:effectLst/>
            </c:spPr>
            <c:extLst>
              <c:ext xmlns:c16="http://schemas.microsoft.com/office/drawing/2014/chart" uri="{C3380CC4-5D6E-409C-BE32-E72D297353CC}">
                <c16:uniqueId val="{00000003-8ACF-4960-95E8-D8647A009C10}"/>
              </c:ext>
            </c:extLst>
          </c:dPt>
          <c:dLbls>
            <c:spPr>
              <a:noFill/>
              <a:ln>
                <a:noFill/>
              </a:ln>
              <a:effectLst/>
            </c:spPr>
            <c:txPr>
              <a:bodyPr rot="0" spcFirstLastPara="1" vertOverflow="ellipsis" vert="horz" wrap="square" anchor="ctr" anchorCtr="1"/>
              <a:lstStyle/>
              <a:p>
                <a:pPr>
                  <a:defRPr sz="1197" b="0" i="0" u="none" strike="noStrike" kern="1200" baseline="0">
                    <a:solidFill>
                      <a:schemeClr val="tx1">
                        <a:lumMod val="75000"/>
                        <a:lumOff val="25000"/>
                      </a:schemeClr>
                    </a:solidFill>
                    <a:latin typeface="Segoe UI Semilight" panose="020B0402040204020203" pitchFamily="34" charset="0"/>
                    <a:ea typeface="+mn-ea"/>
                    <a:cs typeface="Segoe UI Semilight" panose="020B0402040204020203"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Take the bus much more</c:v>
                </c:pt>
                <c:pt idx="1">
                  <c:v>Take the bus some more</c:v>
                </c:pt>
                <c:pt idx="2">
                  <c:v>Unchanged</c:v>
                </c:pt>
                <c:pt idx="3">
                  <c:v>Take the bus a bit less</c:v>
                </c:pt>
                <c:pt idx="4">
                  <c:v>Take the bus much less</c:v>
                </c:pt>
              </c:strCache>
            </c:strRef>
          </c:cat>
          <c:val>
            <c:numRef>
              <c:f>Sheet1!$B$2:$B$6</c:f>
              <c:numCache>
                <c:formatCode>0%</c:formatCode>
                <c:ptCount val="5"/>
                <c:pt idx="0">
                  <c:v>0.37</c:v>
                </c:pt>
                <c:pt idx="1">
                  <c:v>0.08</c:v>
                </c:pt>
                <c:pt idx="2">
                  <c:v>0.5</c:v>
                </c:pt>
                <c:pt idx="3">
                  <c:v>0.01</c:v>
                </c:pt>
                <c:pt idx="4">
                  <c:v>0.01</c:v>
                </c:pt>
              </c:numCache>
            </c:numRef>
          </c:val>
          <c:extLst>
            <c:ext xmlns:c16="http://schemas.microsoft.com/office/drawing/2014/chart" uri="{C3380CC4-5D6E-409C-BE32-E72D297353CC}">
              <c16:uniqueId val="{00000004-8ACF-4960-95E8-D8647A009C10}"/>
            </c:ext>
          </c:extLst>
        </c:ser>
        <c:ser>
          <c:idx val="1"/>
          <c:order val="1"/>
          <c:tx>
            <c:strRef>
              <c:f>Sheet1!$C$1</c:f>
              <c:strCache>
                <c:ptCount val="1"/>
                <c:pt idx="0">
                  <c:v>Control</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lumMod val="75000"/>
                        <a:lumOff val="25000"/>
                      </a:schemeClr>
                    </a:solidFill>
                    <a:latin typeface="Segoe UI Semilight" panose="020B0402040204020203" pitchFamily="34" charset="0"/>
                    <a:ea typeface="+mn-ea"/>
                    <a:cs typeface="Segoe UI Semilight" panose="020B0402040204020203"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Take the bus much more</c:v>
                </c:pt>
                <c:pt idx="1">
                  <c:v>Take the bus some more</c:v>
                </c:pt>
                <c:pt idx="2">
                  <c:v>Unchanged</c:v>
                </c:pt>
                <c:pt idx="3">
                  <c:v>Take the bus a bit less</c:v>
                </c:pt>
                <c:pt idx="4">
                  <c:v>Take the bus much less</c:v>
                </c:pt>
              </c:strCache>
            </c:strRef>
          </c:cat>
          <c:val>
            <c:numRef>
              <c:f>Sheet1!$C$2:$C$6</c:f>
              <c:numCache>
                <c:formatCode>0%</c:formatCode>
                <c:ptCount val="5"/>
                <c:pt idx="0">
                  <c:v>0.14000000000000001</c:v>
                </c:pt>
                <c:pt idx="1">
                  <c:v>0.18</c:v>
                </c:pt>
                <c:pt idx="2">
                  <c:v>0.48</c:v>
                </c:pt>
                <c:pt idx="3">
                  <c:v>7.0000000000000007E-2</c:v>
                </c:pt>
                <c:pt idx="4">
                  <c:v>0.01</c:v>
                </c:pt>
              </c:numCache>
            </c:numRef>
          </c:val>
          <c:extLst>
            <c:ext xmlns:c16="http://schemas.microsoft.com/office/drawing/2014/chart" uri="{C3380CC4-5D6E-409C-BE32-E72D297353CC}">
              <c16:uniqueId val="{00000005-8ACF-4960-95E8-D8647A009C10}"/>
            </c:ext>
          </c:extLst>
        </c:ser>
        <c:dLbls>
          <c:dLblPos val="outEnd"/>
          <c:showLegendKey val="0"/>
          <c:showVal val="1"/>
          <c:showCatName val="0"/>
          <c:showSerName val="0"/>
          <c:showPercent val="0"/>
          <c:showBubbleSize val="0"/>
        </c:dLbls>
        <c:gapWidth val="50"/>
        <c:axId val="481278352"/>
        <c:axId val="1533938176"/>
      </c:barChart>
      <c:catAx>
        <c:axId val="4812783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Segoe UI Semilight" panose="020B0402040204020203" pitchFamily="34" charset="0"/>
                <a:ea typeface="+mn-ea"/>
                <a:cs typeface="Segoe UI Semilight" panose="020B0402040204020203" pitchFamily="34" charset="0"/>
              </a:defRPr>
            </a:pPr>
            <a:endParaRPr lang="en-US"/>
          </a:p>
        </c:txPr>
        <c:crossAx val="1533938176"/>
        <c:crosses val="autoZero"/>
        <c:auto val="1"/>
        <c:lblAlgn val="ctr"/>
        <c:lblOffset val="100"/>
        <c:noMultiLvlLbl val="0"/>
      </c:catAx>
      <c:valAx>
        <c:axId val="1533938176"/>
        <c:scaling>
          <c:orientation val="minMax"/>
          <c:max val="1"/>
        </c:scaling>
        <c:delete val="1"/>
        <c:axPos val="l"/>
        <c:numFmt formatCode="0%" sourceLinked="1"/>
        <c:majorTickMark val="out"/>
        <c:minorTickMark val="none"/>
        <c:tickLblPos val="nextTo"/>
        <c:crossAx val="481278352"/>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Segoe UI Semilight" panose="020B0402040204020203" pitchFamily="34" charset="0"/>
              <a:ea typeface="+mn-ea"/>
              <a:cs typeface="Segoe UI Semilight" panose="020B0402040204020203"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Segoe UI Semilight" panose="020B0402040204020203" pitchFamily="34" charset="0"/>
          <a:cs typeface="Segoe UI Semilight" panose="020B0402040204020203" pitchFamily="34" charset="0"/>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0"/>
          <c:y val="3.0281270420289958E-2"/>
          <c:w val="0.98760369930326253"/>
          <c:h val="0.7821184029203504"/>
        </c:manualLayout>
      </c:layout>
      <c:barChart>
        <c:barDir val="col"/>
        <c:grouping val="stacked"/>
        <c:varyColors val="0"/>
        <c:ser>
          <c:idx val="0"/>
          <c:order val="0"/>
          <c:tx>
            <c:strRef>
              <c:f>Sheet1!$B$1</c:f>
              <c:strCache>
                <c:ptCount val="1"/>
                <c:pt idx="0">
                  <c:v>Quite easy to see</c:v>
                </c:pt>
              </c:strCache>
            </c:strRef>
          </c:tx>
          <c:spPr>
            <a:solidFill>
              <a:schemeClr val="bg1">
                <a:lumMod val="85000"/>
              </a:schemeClr>
            </a:solidFill>
            <a:ln>
              <a:noFill/>
            </a:ln>
            <a:effectLst/>
          </c:spPr>
          <c:invertIfNegative val="0"/>
          <c:dPt>
            <c:idx val="0"/>
            <c:invertIfNegative val="0"/>
            <c:bubble3D val="0"/>
            <c:extLst>
              <c:ext xmlns:c16="http://schemas.microsoft.com/office/drawing/2014/chart" uri="{C3380CC4-5D6E-409C-BE32-E72D297353CC}">
                <c16:uniqueId val="{00000003-8745-4B9E-BFBD-E01D6261C6F4}"/>
              </c:ext>
            </c:extLst>
          </c:dPt>
          <c:dPt>
            <c:idx val="1"/>
            <c:invertIfNegative val="0"/>
            <c:bubble3D val="0"/>
            <c:extLst>
              <c:ext xmlns:c16="http://schemas.microsoft.com/office/drawing/2014/chart" uri="{C3380CC4-5D6E-409C-BE32-E72D297353CC}">
                <c16:uniqueId val="{00000006-8745-4B9E-BFBD-E01D6261C6F4}"/>
              </c:ext>
            </c:extLst>
          </c:dPt>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Test</c:v>
                </c:pt>
                <c:pt idx="1">
                  <c:v>Control</c:v>
                </c:pt>
              </c:strCache>
            </c:strRef>
          </c:cat>
          <c:val>
            <c:numRef>
              <c:f>Sheet1!$B$2:$B$3</c:f>
              <c:numCache>
                <c:formatCode>0%</c:formatCode>
                <c:ptCount val="2"/>
                <c:pt idx="0">
                  <c:v>0.25</c:v>
                </c:pt>
                <c:pt idx="1">
                  <c:v>0.27</c:v>
                </c:pt>
              </c:numCache>
            </c:numRef>
          </c:val>
          <c:extLst>
            <c:ext xmlns:c16="http://schemas.microsoft.com/office/drawing/2014/chart" uri="{C3380CC4-5D6E-409C-BE32-E72D297353CC}">
              <c16:uniqueId val="{00000000-8745-4B9E-BFBD-E01D6261C6F4}"/>
            </c:ext>
          </c:extLst>
        </c:ser>
        <c:ser>
          <c:idx val="1"/>
          <c:order val="1"/>
          <c:tx>
            <c:strRef>
              <c:f>Sheet1!$C$1</c:f>
              <c:strCache>
                <c:ptCount val="1"/>
                <c:pt idx="0">
                  <c:v>Very easy to see</c:v>
                </c:pt>
              </c:strCache>
            </c:strRef>
          </c:tx>
          <c:spPr>
            <a:solidFill>
              <a:schemeClr val="tx1">
                <a:lumMod val="65000"/>
                <a:lumOff val="35000"/>
              </a:schemeClr>
            </a:solidFill>
            <a:ln>
              <a:noFill/>
            </a:ln>
            <a:effectLst/>
          </c:spPr>
          <c:invertIfNegative val="0"/>
          <c:dPt>
            <c:idx val="0"/>
            <c:invertIfNegative val="0"/>
            <c:bubble3D val="0"/>
            <c:extLst>
              <c:ext xmlns:c16="http://schemas.microsoft.com/office/drawing/2014/chart" uri="{C3380CC4-5D6E-409C-BE32-E72D297353CC}">
                <c16:uniqueId val="{00000004-8745-4B9E-BFBD-E01D6261C6F4}"/>
              </c:ext>
            </c:extLst>
          </c:dPt>
          <c:dPt>
            <c:idx val="1"/>
            <c:invertIfNegative val="0"/>
            <c:bubble3D val="0"/>
            <c:extLst>
              <c:ext xmlns:c16="http://schemas.microsoft.com/office/drawing/2014/chart" uri="{C3380CC4-5D6E-409C-BE32-E72D297353CC}">
                <c16:uniqueId val="{00000005-8745-4B9E-BFBD-E01D6261C6F4}"/>
              </c:ext>
            </c:extLst>
          </c:dPt>
          <c:dLbls>
            <c:dLbl>
              <c:idx val="0"/>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rgbClr val="00B050"/>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4-8745-4B9E-BFBD-E01D6261C6F4}"/>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Test</c:v>
                </c:pt>
                <c:pt idx="1">
                  <c:v>Control</c:v>
                </c:pt>
              </c:strCache>
            </c:strRef>
          </c:cat>
          <c:val>
            <c:numRef>
              <c:f>Sheet1!$C$2:$C$3</c:f>
              <c:numCache>
                <c:formatCode>0%</c:formatCode>
                <c:ptCount val="2"/>
                <c:pt idx="0">
                  <c:v>0.65</c:v>
                </c:pt>
                <c:pt idx="1">
                  <c:v>0.41</c:v>
                </c:pt>
              </c:numCache>
            </c:numRef>
          </c:val>
          <c:extLst>
            <c:ext xmlns:c16="http://schemas.microsoft.com/office/drawing/2014/chart" uri="{C3380CC4-5D6E-409C-BE32-E72D297353CC}">
              <c16:uniqueId val="{00000001-8745-4B9E-BFBD-E01D6261C6F4}"/>
            </c:ext>
          </c:extLst>
        </c:ser>
        <c:dLbls>
          <c:showLegendKey val="0"/>
          <c:showVal val="0"/>
          <c:showCatName val="0"/>
          <c:showSerName val="0"/>
          <c:showPercent val="0"/>
          <c:showBubbleSize val="0"/>
        </c:dLbls>
        <c:gapWidth val="219"/>
        <c:overlap val="100"/>
        <c:axId val="1031562543"/>
        <c:axId val="1031550063"/>
      </c:barChart>
      <c:catAx>
        <c:axId val="103156254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1031550063"/>
        <c:crosses val="autoZero"/>
        <c:auto val="1"/>
        <c:lblAlgn val="ctr"/>
        <c:lblOffset val="100"/>
        <c:noMultiLvlLbl val="0"/>
      </c:catAx>
      <c:valAx>
        <c:axId val="1031550063"/>
        <c:scaling>
          <c:orientation val="minMax"/>
          <c:max val="1"/>
        </c:scaling>
        <c:delete val="1"/>
        <c:axPos val="l"/>
        <c:numFmt formatCode="0%" sourceLinked="1"/>
        <c:majorTickMark val="out"/>
        <c:minorTickMark val="none"/>
        <c:tickLblPos val="nextTo"/>
        <c:crossAx val="1031562543"/>
        <c:crosses val="autoZero"/>
        <c:crossBetween val="between"/>
      </c:valAx>
      <c:spPr>
        <a:noFill/>
        <a:ln>
          <a:noFill/>
        </a:ln>
        <a:effectLst/>
      </c:spPr>
    </c:plotArea>
    <c:legend>
      <c:legendPos val="b"/>
      <c:layout>
        <c:manualLayout>
          <c:xMode val="edge"/>
          <c:yMode val="edge"/>
          <c:x val="0.15334375856460175"/>
          <c:y val="0.90910739383080319"/>
          <c:w val="0.72486969841374138"/>
          <c:h val="8.4828290700227765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2119806149036138E-2"/>
          <c:y val="0.1267877051748352"/>
          <c:w val="0.97576038770192774"/>
          <c:h val="0.7167783473143351"/>
        </c:manualLayout>
      </c:layout>
      <c:barChart>
        <c:barDir val="col"/>
        <c:grouping val="clustered"/>
        <c:varyColors val="0"/>
        <c:ser>
          <c:idx val="0"/>
          <c:order val="0"/>
          <c:tx>
            <c:strRef>
              <c:f>Sheet1!$B$1</c:f>
              <c:strCache>
                <c:ptCount val="1"/>
                <c:pt idx="0">
                  <c:v>Test</c:v>
                </c:pt>
              </c:strCache>
            </c:strRef>
          </c:tx>
          <c:spPr>
            <a:solidFill>
              <a:schemeClr val="accent1"/>
            </a:solidFill>
            <a:ln>
              <a:noFill/>
            </a:ln>
            <a:effectLst/>
          </c:spPr>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843B-4388-AA6A-E067DA596A45}"/>
              </c:ext>
            </c:extLst>
          </c:dPt>
          <c:dPt>
            <c:idx val="1"/>
            <c:invertIfNegative val="0"/>
            <c:bubble3D val="0"/>
            <c:spPr>
              <a:solidFill>
                <a:schemeClr val="accent1"/>
              </a:solidFill>
              <a:ln>
                <a:noFill/>
              </a:ln>
              <a:effectLst/>
            </c:spPr>
            <c:extLst>
              <c:ext xmlns:c16="http://schemas.microsoft.com/office/drawing/2014/chart" uri="{C3380CC4-5D6E-409C-BE32-E72D297353CC}">
                <c16:uniqueId val="{00000003-843B-4388-AA6A-E067DA596A45}"/>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Segoe UI Semilight" panose="020B0402040204020203" pitchFamily="34" charset="0"/>
                    <a:ea typeface="+mn-ea"/>
                    <a:cs typeface="Segoe UI Semilight" panose="020B0402040204020203"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Greatly improved</c:v>
                </c:pt>
                <c:pt idx="1">
                  <c:v>Slightly improved</c:v>
                </c:pt>
                <c:pt idx="2">
                  <c:v>Unchanged</c:v>
                </c:pt>
                <c:pt idx="3">
                  <c:v>Slightly worse</c:v>
                </c:pt>
                <c:pt idx="4">
                  <c:v>Much worse</c:v>
                </c:pt>
              </c:strCache>
            </c:strRef>
          </c:cat>
          <c:val>
            <c:numRef>
              <c:f>Sheet1!$B$2:$B$6</c:f>
              <c:numCache>
                <c:formatCode>0%</c:formatCode>
                <c:ptCount val="5"/>
                <c:pt idx="0">
                  <c:v>0.33027173438020002</c:v>
                </c:pt>
                <c:pt idx="1">
                  <c:v>0.1856890256631</c:v>
                </c:pt>
                <c:pt idx="2">
                  <c:v>0.38691415679609997</c:v>
                </c:pt>
                <c:pt idx="3">
                  <c:v>1.402565930522E-2</c:v>
                </c:pt>
                <c:pt idx="4">
                  <c:v>1.9668211828669999E-3</c:v>
                </c:pt>
              </c:numCache>
            </c:numRef>
          </c:val>
          <c:extLst>
            <c:ext xmlns:c16="http://schemas.microsoft.com/office/drawing/2014/chart" uri="{C3380CC4-5D6E-409C-BE32-E72D297353CC}">
              <c16:uniqueId val="{00000004-843B-4388-AA6A-E067DA596A45}"/>
            </c:ext>
          </c:extLst>
        </c:ser>
        <c:dLbls>
          <c:dLblPos val="outEnd"/>
          <c:showLegendKey val="0"/>
          <c:showVal val="1"/>
          <c:showCatName val="0"/>
          <c:showSerName val="0"/>
          <c:showPercent val="0"/>
          <c:showBubbleSize val="0"/>
        </c:dLbls>
        <c:gapWidth val="50"/>
        <c:axId val="481278352"/>
        <c:axId val="1533938176"/>
      </c:barChart>
      <c:catAx>
        <c:axId val="4812783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Segoe UI Semilight" panose="020B0402040204020203" pitchFamily="34" charset="0"/>
                <a:ea typeface="+mn-ea"/>
                <a:cs typeface="Segoe UI Semilight" panose="020B0402040204020203" pitchFamily="34" charset="0"/>
              </a:defRPr>
            </a:pPr>
            <a:endParaRPr lang="en-US"/>
          </a:p>
        </c:txPr>
        <c:crossAx val="1533938176"/>
        <c:crosses val="autoZero"/>
        <c:auto val="1"/>
        <c:lblAlgn val="ctr"/>
        <c:lblOffset val="100"/>
        <c:noMultiLvlLbl val="0"/>
      </c:catAx>
      <c:valAx>
        <c:axId val="1533938176"/>
        <c:scaling>
          <c:orientation val="minMax"/>
          <c:max val="0.60000000000000009"/>
        </c:scaling>
        <c:delete val="1"/>
        <c:axPos val="l"/>
        <c:numFmt formatCode="0%" sourceLinked="1"/>
        <c:majorTickMark val="out"/>
        <c:minorTickMark val="none"/>
        <c:tickLblPos val="nextTo"/>
        <c:crossAx val="48127835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3223967174692106E-2"/>
          <c:y val="3.6023519206440806E-2"/>
          <c:w val="0.95623335226361128"/>
          <c:h val="0.8623574079775721"/>
        </c:manualLayout>
      </c:layout>
      <c:barChart>
        <c:barDir val="col"/>
        <c:grouping val="percentStacked"/>
        <c:varyColors val="0"/>
        <c:ser>
          <c:idx val="0"/>
          <c:order val="0"/>
          <c:tx>
            <c:strRef>
              <c:f>Sheet1!$B$1</c:f>
              <c:strCache>
                <c:ptCount val="1"/>
                <c:pt idx="0">
                  <c:v>1</c:v>
                </c:pt>
              </c:strCache>
            </c:strRef>
          </c:tx>
          <c:spPr>
            <a:solidFill>
              <a:schemeClr val="bg1">
                <a:lumMod val="85000"/>
              </a:schemeClr>
            </a:solidFill>
            <a:ln>
              <a:noFill/>
            </a:ln>
            <a:effectLst/>
          </c:spPr>
          <c:invertIfNegative val="0"/>
          <c:dLbls>
            <c:delete val="1"/>
          </c:dLbls>
          <c:cat>
            <c:strRef>
              <c:f>Sheet1!$A$2:$A$3</c:f>
              <c:strCache>
                <c:ptCount val="2"/>
                <c:pt idx="0">
                  <c:v>Priority seating user</c:v>
                </c:pt>
                <c:pt idx="1">
                  <c:v>Non-priority seating user</c:v>
                </c:pt>
              </c:strCache>
            </c:strRef>
          </c:cat>
          <c:val>
            <c:numRef>
              <c:f>Sheet1!$B$2:$B$3</c:f>
              <c:numCache>
                <c:formatCode>0%</c:formatCode>
                <c:ptCount val="2"/>
                <c:pt idx="0">
                  <c:v>0</c:v>
                </c:pt>
                <c:pt idx="1">
                  <c:v>0</c:v>
                </c:pt>
              </c:numCache>
            </c:numRef>
          </c:val>
          <c:extLst>
            <c:ext xmlns:c16="http://schemas.microsoft.com/office/drawing/2014/chart" uri="{C3380CC4-5D6E-409C-BE32-E72D297353CC}">
              <c16:uniqueId val="{00000000-FE97-46A6-A97C-8C0441DBCEEF}"/>
            </c:ext>
          </c:extLst>
        </c:ser>
        <c:ser>
          <c:idx val="1"/>
          <c:order val="1"/>
          <c:tx>
            <c:strRef>
              <c:f>Sheet1!$C$1</c:f>
              <c:strCache>
                <c:ptCount val="1"/>
                <c:pt idx="0">
                  <c:v>2</c:v>
                </c:pt>
              </c:strCache>
            </c:strRef>
          </c:tx>
          <c:spPr>
            <a:solidFill>
              <a:schemeClr val="bg2">
                <a:lumMod val="20000"/>
                <a:lumOff val="80000"/>
              </a:schemeClr>
            </a:solidFill>
            <a:ln>
              <a:noFill/>
            </a:ln>
            <a:effectLst/>
          </c:spPr>
          <c:invertIfNegative val="0"/>
          <c:dLbls>
            <c:delete val="1"/>
          </c:dLbls>
          <c:cat>
            <c:strRef>
              <c:f>Sheet1!$A$2:$A$3</c:f>
              <c:strCache>
                <c:ptCount val="2"/>
                <c:pt idx="0">
                  <c:v>Priority seating user</c:v>
                </c:pt>
                <c:pt idx="1">
                  <c:v>Non-priority seating user</c:v>
                </c:pt>
              </c:strCache>
            </c:strRef>
          </c:cat>
          <c:val>
            <c:numRef>
              <c:f>Sheet1!$C$2:$C$3</c:f>
              <c:numCache>
                <c:formatCode>0%</c:formatCode>
                <c:ptCount val="2"/>
                <c:pt idx="0">
                  <c:v>0</c:v>
                </c:pt>
                <c:pt idx="1">
                  <c:v>3.182692231198E-3</c:v>
                </c:pt>
              </c:numCache>
            </c:numRef>
          </c:val>
          <c:extLst>
            <c:ext xmlns:c16="http://schemas.microsoft.com/office/drawing/2014/chart" uri="{C3380CC4-5D6E-409C-BE32-E72D297353CC}">
              <c16:uniqueId val="{00000001-FE97-46A6-A97C-8C0441DBCEEF}"/>
            </c:ext>
          </c:extLst>
        </c:ser>
        <c:ser>
          <c:idx val="2"/>
          <c:order val="2"/>
          <c:tx>
            <c:strRef>
              <c:f>Sheet1!$D$1</c:f>
              <c:strCache>
                <c:ptCount val="1"/>
                <c:pt idx="0">
                  <c:v>3</c:v>
                </c:pt>
              </c:strCache>
            </c:strRef>
          </c:tx>
          <c:spPr>
            <a:solidFill>
              <a:schemeClr val="bg2">
                <a:lumMod val="40000"/>
                <a:lumOff val="60000"/>
              </a:schemeClr>
            </a:solidFill>
            <a:ln>
              <a:noFill/>
            </a:ln>
            <a:effectLst/>
          </c:spPr>
          <c:invertIfNegative val="0"/>
          <c:dLbls>
            <c:delete val="1"/>
          </c:dLbls>
          <c:cat>
            <c:strRef>
              <c:f>Sheet1!$A$2:$A$3</c:f>
              <c:strCache>
                <c:ptCount val="2"/>
                <c:pt idx="0">
                  <c:v>Priority seating user</c:v>
                </c:pt>
                <c:pt idx="1">
                  <c:v>Non-priority seating user</c:v>
                </c:pt>
              </c:strCache>
            </c:strRef>
          </c:cat>
          <c:val>
            <c:numRef>
              <c:f>Sheet1!$D$2:$D$3</c:f>
              <c:numCache>
                <c:formatCode>0%</c:formatCode>
                <c:ptCount val="2"/>
                <c:pt idx="0">
                  <c:v>0</c:v>
                </c:pt>
                <c:pt idx="1">
                  <c:v>2.272691694846E-3</c:v>
                </c:pt>
              </c:numCache>
            </c:numRef>
          </c:val>
          <c:extLst>
            <c:ext xmlns:c16="http://schemas.microsoft.com/office/drawing/2014/chart" uri="{C3380CC4-5D6E-409C-BE32-E72D297353CC}">
              <c16:uniqueId val="{00000002-FE97-46A6-A97C-8C0441DBCEEF}"/>
            </c:ext>
          </c:extLst>
        </c:ser>
        <c:ser>
          <c:idx val="3"/>
          <c:order val="3"/>
          <c:tx>
            <c:strRef>
              <c:f>Sheet1!$E$1</c:f>
              <c:strCache>
                <c:ptCount val="1"/>
                <c:pt idx="0">
                  <c:v>4</c:v>
                </c:pt>
              </c:strCache>
            </c:strRef>
          </c:tx>
          <c:spPr>
            <a:solidFill>
              <a:schemeClr val="bg2">
                <a:lumMod val="60000"/>
                <a:lumOff val="40000"/>
              </a:schemeClr>
            </a:solidFill>
            <a:ln>
              <a:noFill/>
            </a:ln>
            <a:effectLst/>
          </c:spPr>
          <c:invertIfNegative val="0"/>
          <c:dLbls>
            <c:delete val="1"/>
          </c:dLbls>
          <c:cat>
            <c:strRef>
              <c:f>Sheet1!$A$2:$A$3</c:f>
              <c:strCache>
                <c:ptCount val="2"/>
                <c:pt idx="0">
                  <c:v>Priority seating user</c:v>
                </c:pt>
                <c:pt idx="1">
                  <c:v>Non-priority seating user</c:v>
                </c:pt>
              </c:strCache>
            </c:strRef>
          </c:cat>
          <c:val>
            <c:numRef>
              <c:f>Sheet1!$E$2:$E$3</c:f>
              <c:numCache>
                <c:formatCode>0%</c:formatCode>
                <c:ptCount val="2"/>
                <c:pt idx="0">
                  <c:v>0</c:v>
                </c:pt>
                <c:pt idx="1">
                  <c:v>0</c:v>
                </c:pt>
              </c:numCache>
            </c:numRef>
          </c:val>
          <c:extLst>
            <c:ext xmlns:c16="http://schemas.microsoft.com/office/drawing/2014/chart" uri="{C3380CC4-5D6E-409C-BE32-E72D297353CC}">
              <c16:uniqueId val="{00000003-FE97-46A6-A97C-8C0441DBCEEF}"/>
            </c:ext>
          </c:extLst>
        </c:ser>
        <c:ser>
          <c:idx val="4"/>
          <c:order val="4"/>
          <c:tx>
            <c:strRef>
              <c:f>Sheet1!$F$1</c:f>
              <c:strCache>
                <c:ptCount val="1"/>
                <c:pt idx="0">
                  <c:v>5</c:v>
                </c:pt>
              </c:strCache>
            </c:strRef>
          </c:tx>
          <c:spPr>
            <a:solidFill>
              <a:schemeClr val="tx2">
                <a:lumMod val="20000"/>
                <a:lumOff val="80000"/>
              </a:schemeClr>
            </a:solidFill>
            <a:ln>
              <a:noFill/>
            </a:ln>
            <a:effectLst/>
          </c:spPr>
          <c:invertIfNegative val="0"/>
          <c:dLbls>
            <c:delete val="1"/>
          </c:dLbls>
          <c:cat>
            <c:strRef>
              <c:f>Sheet1!$A$2:$A$3</c:f>
              <c:strCache>
                <c:ptCount val="2"/>
                <c:pt idx="0">
                  <c:v>Priority seating user</c:v>
                </c:pt>
                <c:pt idx="1">
                  <c:v>Non-priority seating user</c:v>
                </c:pt>
              </c:strCache>
            </c:strRef>
          </c:cat>
          <c:val>
            <c:numRef>
              <c:f>Sheet1!$F$2:$F$3</c:f>
              <c:numCache>
                <c:formatCode>0%</c:formatCode>
                <c:ptCount val="2"/>
                <c:pt idx="0">
                  <c:v>0</c:v>
                </c:pt>
                <c:pt idx="1">
                  <c:v>2.4574633773540001E-2</c:v>
                </c:pt>
              </c:numCache>
            </c:numRef>
          </c:val>
          <c:extLst>
            <c:ext xmlns:c16="http://schemas.microsoft.com/office/drawing/2014/chart" uri="{C3380CC4-5D6E-409C-BE32-E72D297353CC}">
              <c16:uniqueId val="{00000004-FE97-46A6-A97C-8C0441DBCEEF}"/>
            </c:ext>
          </c:extLst>
        </c:ser>
        <c:ser>
          <c:idx val="5"/>
          <c:order val="5"/>
          <c:tx>
            <c:strRef>
              <c:f>Sheet1!$G$1</c:f>
              <c:strCache>
                <c:ptCount val="1"/>
                <c:pt idx="0">
                  <c:v>6</c:v>
                </c:pt>
              </c:strCache>
            </c:strRef>
          </c:tx>
          <c:spPr>
            <a:solidFill>
              <a:schemeClr val="tx2">
                <a:lumMod val="40000"/>
                <a:lumOff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Priority seating user</c:v>
                </c:pt>
                <c:pt idx="1">
                  <c:v>Non-priority seating user</c:v>
                </c:pt>
              </c:strCache>
            </c:strRef>
          </c:cat>
          <c:val>
            <c:numRef>
              <c:f>Sheet1!$G$2:$G$3</c:f>
              <c:numCache>
                <c:formatCode>0%</c:formatCode>
                <c:ptCount val="2"/>
                <c:pt idx="0">
                  <c:v>8.6471107072400005E-3</c:v>
                </c:pt>
                <c:pt idx="1">
                  <c:v>3.5218509195340003E-2</c:v>
                </c:pt>
              </c:numCache>
            </c:numRef>
          </c:val>
          <c:extLst>
            <c:ext xmlns:c16="http://schemas.microsoft.com/office/drawing/2014/chart" uri="{C3380CC4-5D6E-409C-BE32-E72D297353CC}">
              <c16:uniqueId val="{00000005-FE97-46A6-A97C-8C0441DBCEEF}"/>
            </c:ext>
          </c:extLst>
        </c:ser>
        <c:ser>
          <c:idx val="6"/>
          <c:order val="6"/>
          <c:tx>
            <c:strRef>
              <c:f>Sheet1!$H$1</c:f>
              <c:strCache>
                <c:ptCount val="1"/>
                <c:pt idx="0">
                  <c:v>7</c:v>
                </c:pt>
              </c:strCache>
            </c:strRef>
          </c:tx>
          <c:spPr>
            <a:solidFill>
              <a:schemeClr val="tx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Priority seating user</c:v>
                </c:pt>
                <c:pt idx="1">
                  <c:v>Non-priority seating user</c:v>
                </c:pt>
              </c:strCache>
            </c:strRef>
          </c:cat>
          <c:val>
            <c:numRef>
              <c:f>Sheet1!$H$2:$H$3</c:f>
              <c:numCache>
                <c:formatCode>0%</c:formatCode>
                <c:ptCount val="2"/>
                <c:pt idx="0">
                  <c:v>5.5507238542419998E-2</c:v>
                </c:pt>
                <c:pt idx="1">
                  <c:v>0.17015649904880001</c:v>
                </c:pt>
              </c:numCache>
            </c:numRef>
          </c:val>
          <c:extLst>
            <c:ext xmlns:c16="http://schemas.microsoft.com/office/drawing/2014/chart" uri="{C3380CC4-5D6E-409C-BE32-E72D297353CC}">
              <c16:uniqueId val="{00000006-FE97-46A6-A97C-8C0441DBCEEF}"/>
            </c:ext>
          </c:extLst>
        </c:ser>
        <c:ser>
          <c:idx val="7"/>
          <c:order val="7"/>
          <c:tx>
            <c:strRef>
              <c:f>Sheet1!$I$1</c:f>
              <c:strCache>
                <c:ptCount val="1"/>
                <c:pt idx="0">
                  <c:v>8</c:v>
                </c:pt>
              </c:strCache>
            </c:strRef>
          </c:tx>
          <c:spPr>
            <a:solidFill>
              <a:schemeClr val="tx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Priority seating user</c:v>
                </c:pt>
                <c:pt idx="1">
                  <c:v>Non-priority seating user</c:v>
                </c:pt>
              </c:strCache>
            </c:strRef>
          </c:cat>
          <c:val>
            <c:numRef>
              <c:f>Sheet1!$I$2:$I$3</c:f>
              <c:numCache>
                <c:formatCode>0%</c:formatCode>
                <c:ptCount val="2"/>
                <c:pt idx="0">
                  <c:v>0.14082466763330001</c:v>
                </c:pt>
                <c:pt idx="1">
                  <c:v>0.22807189979420001</c:v>
                </c:pt>
              </c:numCache>
            </c:numRef>
          </c:val>
          <c:extLst>
            <c:ext xmlns:c16="http://schemas.microsoft.com/office/drawing/2014/chart" uri="{C3380CC4-5D6E-409C-BE32-E72D297353CC}">
              <c16:uniqueId val="{00000007-FE97-46A6-A97C-8C0441DBCEEF}"/>
            </c:ext>
          </c:extLst>
        </c:ser>
        <c:ser>
          <c:idx val="8"/>
          <c:order val="8"/>
          <c:tx>
            <c:strRef>
              <c:f>Sheet1!$J$1</c:f>
              <c:strCache>
                <c:ptCount val="1"/>
                <c:pt idx="0">
                  <c:v>9</c:v>
                </c:pt>
              </c:strCache>
            </c:strRef>
          </c:tx>
          <c:spPr>
            <a:solidFill>
              <a:schemeClr val="accent3">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Priority seating user</c:v>
                </c:pt>
                <c:pt idx="1">
                  <c:v>Non-priority seating user</c:v>
                </c:pt>
              </c:strCache>
            </c:strRef>
          </c:cat>
          <c:val>
            <c:numRef>
              <c:f>Sheet1!$J$2:$J$3</c:f>
              <c:numCache>
                <c:formatCode>0%</c:formatCode>
                <c:ptCount val="2"/>
                <c:pt idx="0">
                  <c:v>0.20774757033089999</c:v>
                </c:pt>
                <c:pt idx="1">
                  <c:v>0.1697007288986</c:v>
                </c:pt>
              </c:numCache>
            </c:numRef>
          </c:val>
          <c:extLst>
            <c:ext xmlns:c16="http://schemas.microsoft.com/office/drawing/2014/chart" uri="{C3380CC4-5D6E-409C-BE32-E72D297353CC}">
              <c16:uniqueId val="{00000008-FE97-46A6-A97C-8C0441DBCEEF}"/>
            </c:ext>
          </c:extLst>
        </c:ser>
        <c:ser>
          <c:idx val="9"/>
          <c:order val="9"/>
          <c:tx>
            <c:strRef>
              <c:f>Sheet1!$K$1</c:f>
              <c:strCache>
                <c:ptCount val="1"/>
                <c:pt idx="0">
                  <c:v>10</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Priority seating user</c:v>
                </c:pt>
                <c:pt idx="1">
                  <c:v>Non-priority seating user</c:v>
                </c:pt>
              </c:strCache>
            </c:strRef>
          </c:cat>
          <c:val>
            <c:numRef>
              <c:f>Sheet1!$K$2:$K$3</c:f>
              <c:numCache>
                <c:formatCode>0%</c:formatCode>
                <c:ptCount val="2"/>
                <c:pt idx="0">
                  <c:v>0.58727341278610001</c:v>
                </c:pt>
                <c:pt idx="1">
                  <c:v>0.36682234536340003</c:v>
                </c:pt>
              </c:numCache>
            </c:numRef>
          </c:val>
          <c:extLst>
            <c:ext xmlns:c16="http://schemas.microsoft.com/office/drawing/2014/chart" uri="{C3380CC4-5D6E-409C-BE32-E72D297353CC}">
              <c16:uniqueId val="{00000009-FE97-46A6-A97C-8C0441DBCEEF}"/>
            </c:ext>
          </c:extLst>
        </c:ser>
        <c:dLbls>
          <c:dLblPos val="ctr"/>
          <c:showLegendKey val="0"/>
          <c:showVal val="1"/>
          <c:showCatName val="0"/>
          <c:showSerName val="0"/>
          <c:showPercent val="0"/>
          <c:showBubbleSize val="0"/>
        </c:dLbls>
        <c:gapWidth val="100"/>
        <c:overlap val="100"/>
        <c:axId val="698503840"/>
        <c:axId val="1211429744"/>
      </c:barChart>
      <c:catAx>
        <c:axId val="6985038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11429744"/>
        <c:crosses val="autoZero"/>
        <c:auto val="1"/>
        <c:lblAlgn val="ctr"/>
        <c:lblOffset val="100"/>
        <c:noMultiLvlLbl val="0"/>
      </c:catAx>
      <c:valAx>
        <c:axId val="1211429744"/>
        <c:scaling>
          <c:orientation val="minMax"/>
        </c:scaling>
        <c:delete val="1"/>
        <c:axPos val="l"/>
        <c:numFmt formatCode="0%" sourceLinked="1"/>
        <c:majorTickMark val="none"/>
        <c:minorTickMark val="none"/>
        <c:tickLblPos val="nextTo"/>
        <c:crossAx val="698503840"/>
        <c:crosses val="autoZero"/>
        <c:crossBetween val="between"/>
      </c:valAx>
      <c:spPr>
        <a:noFill/>
        <a:ln>
          <a:noFill/>
        </a:ln>
        <a:effectLst/>
      </c:spPr>
    </c:plotArea>
    <c:legend>
      <c:legendPos val="l"/>
      <c:layout>
        <c:manualLayout>
          <c:xMode val="edge"/>
          <c:yMode val="edge"/>
          <c:x val="6.544860120363585E-3"/>
          <c:y val="2.9453159368358395E-2"/>
          <c:w val="7.4130872979827608E-2"/>
          <c:h val="0.86249691208559431"/>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3223967174692106E-2"/>
          <c:y val="3.6023519206440806E-2"/>
          <c:w val="0.95623335226361128"/>
          <c:h val="0.8623574079775721"/>
        </c:manualLayout>
      </c:layout>
      <c:barChart>
        <c:barDir val="bar"/>
        <c:grouping val="percentStacked"/>
        <c:varyColors val="0"/>
        <c:ser>
          <c:idx val="0"/>
          <c:order val="0"/>
          <c:tx>
            <c:strRef>
              <c:f>Sheet1!$B$1</c:f>
              <c:strCache>
                <c:ptCount val="1"/>
                <c:pt idx="0">
                  <c:v>0</c:v>
                </c:pt>
              </c:strCache>
            </c:strRef>
          </c:tx>
          <c:spPr>
            <a:solidFill>
              <a:schemeClr val="bg1">
                <a:lumMod val="85000"/>
              </a:schemeClr>
            </a:solidFill>
            <a:ln>
              <a:noFill/>
            </a:ln>
            <a:effectLst/>
          </c:spPr>
          <c:invertIfNegative val="0"/>
          <c:dLbls>
            <c:delete val="1"/>
          </c:dLbls>
          <c:cat>
            <c:strRef>
              <c:f>Sheet1!$A$2</c:f>
              <c:strCache>
                <c:ptCount val="1"/>
                <c:pt idx="0">
                  <c:v>All passengers</c:v>
                </c:pt>
              </c:strCache>
            </c:strRef>
          </c:cat>
          <c:val>
            <c:numRef>
              <c:f>Sheet1!$B$2</c:f>
              <c:numCache>
                <c:formatCode>0%</c:formatCode>
                <c:ptCount val="1"/>
                <c:pt idx="0">
                  <c:v>0</c:v>
                </c:pt>
              </c:numCache>
            </c:numRef>
          </c:val>
          <c:extLst>
            <c:ext xmlns:c16="http://schemas.microsoft.com/office/drawing/2014/chart" uri="{C3380CC4-5D6E-409C-BE32-E72D297353CC}">
              <c16:uniqueId val="{00000000-FE97-46A6-A97C-8C0441DBCEEF}"/>
            </c:ext>
          </c:extLst>
        </c:ser>
        <c:ser>
          <c:idx val="1"/>
          <c:order val="1"/>
          <c:tx>
            <c:strRef>
              <c:f>Sheet1!$C$1</c:f>
              <c:strCache>
                <c:ptCount val="1"/>
                <c:pt idx="0">
                  <c:v>1</c:v>
                </c:pt>
              </c:strCache>
            </c:strRef>
          </c:tx>
          <c:spPr>
            <a:solidFill>
              <a:schemeClr val="bg2">
                <a:lumMod val="20000"/>
                <a:lumOff val="80000"/>
              </a:schemeClr>
            </a:solidFill>
            <a:ln>
              <a:noFill/>
            </a:ln>
            <a:effectLst/>
          </c:spPr>
          <c:invertIfNegative val="0"/>
          <c:dLbls>
            <c:delete val="1"/>
          </c:dLbls>
          <c:cat>
            <c:strRef>
              <c:f>Sheet1!$A$2</c:f>
              <c:strCache>
                <c:ptCount val="1"/>
                <c:pt idx="0">
                  <c:v>All passengers</c:v>
                </c:pt>
              </c:strCache>
            </c:strRef>
          </c:cat>
          <c:val>
            <c:numRef>
              <c:f>Sheet1!$C$2</c:f>
              <c:numCache>
                <c:formatCode>0%</c:formatCode>
                <c:ptCount val="1"/>
                <c:pt idx="0">
                  <c:v>0</c:v>
                </c:pt>
              </c:numCache>
            </c:numRef>
          </c:val>
          <c:extLst>
            <c:ext xmlns:c16="http://schemas.microsoft.com/office/drawing/2014/chart" uri="{C3380CC4-5D6E-409C-BE32-E72D297353CC}">
              <c16:uniqueId val="{00000001-FE97-46A6-A97C-8C0441DBCEEF}"/>
            </c:ext>
          </c:extLst>
        </c:ser>
        <c:ser>
          <c:idx val="2"/>
          <c:order val="2"/>
          <c:tx>
            <c:strRef>
              <c:f>Sheet1!$D$1</c:f>
              <c:strCache>
                <c:ptCount val="1"/>
                <c:pt idx="0">
                  <c:v>2</c:v>
                </c:pt>
              </c:strCache>
            </c:strRef>
          </c:tx>
          <c:spPr>
            <a:solidFill>
              <a:schemeClr val="bg2">
                <a:lumMod val="40000"/>
                <a:lumOff val="60000"/>
              </a:schemeClr>
            </a:solidFill>
            <a:ln>
              <a:noFill/>
            </a:ln>
            <a:effectLst/>
          </c:spPr>
          <c:invertIfNegative val="0"/>
          <c:dLbls>
            <c:delete val="1"/>
          </c:dLbls>
          <c:cat>
            <c:strRef>
              <c:f>Sheet1!$A$2</c:f>
              <c:strCache>
                <c:ptCount val="1"/>
                <c:pt idx="0">
                  <c:v>All passengers</c:v>
                </c:pt>
              </c:strCache>
            </c:strRef>
          </c:cat>
          <c:val>
            <c:numRef>
              <c:f>Sheet1!$D$2</c:f>
              <c:numCache>
                <c:formatCode>0%</c:formatCode>
                <c:ptCount val="1"/>
                <c:pt idx="0">
                  <c:v>3.23967714984394E-3</c:v>
                </c:pt>
              </c:numCache>
            </c:numRef>
          </c:val>
          <c:extLst>
            <c:ext xmlns:c16="http://schemas.microsoft.com/office/drawing/2014/chart" uri="{C3380CC4-5D6E-409C-BE32-E72D297353CC}">
              <c16:uniqueId val="{00000002-FE97-46A6-A97C-8C0441DBCEEF}"/>
            </c:ext>
          </c:extLst>
        </c:ser>
        <c:ser>
          <c:idx val="3"/>
          <c:order val="3"/>
          <c:tx>
            <c:strRef>
              <c:f>Sheet1!$E$1</c:f>
              <c:strCache>
                <c:ptCount val="1"/>
                <c:pt idx="0">
                  <c:v>3</c:v>
                </c:pt>
              </c:strCache>
            </c:strRef>
          </c:tx>
          <c:spPr>
            <a:solidFill>
              <a:schemeClr val="bg2">
                <a:lumMod val="60000"/>
                <a:lumOff val="40000"/>
              </a:schemeClr>
            </a:solidFill>
            <a:ln>
              <a:noFill/>
            </a:ln>
            <a:effectLst/>
          </c:spPr>
          <c:invertIfNegative val="0"/>
          <c:dLbls>
            <c:delete val="1"/>
          </c:dLbls>
          <c:cat>
            <c:strRef>
              <c:f>Sheet1!$A$2</c:f>
              <c:strCache>
                <c:ptCount val="1"/>
                <c:pt idx="0">
                  <c:v>All passengers</c:v>
                </c:pt>
              </c:strCache>
            </c:strRef>
          </c:cat>
          <c:val>
            <c:numRef>
              <c:f>Sheet1!$E$2</c:f>
              <c:numCache>
                <c:formatCode>0%</c:formatCode>
                <c:ptCount val="1"/>
                <c:pt idx="0">
                  <c:v>6.4740846495987096E-3</c:v>
                </c:pt>
              </c:numCache>
            </c:numRef>
          </c:val>
          <c:extLst>
            <c:ext xmlns:c16="http://schemas.microsoft.com/office/drawing/2014/chart" uri="{C3380CC4-5D6E-409C-BE32-E72D297353CC}">
              <c16:uniqueId val="{00000003-FE97-46A6-A97C-8C0441DBCEEF}"/>
            </c:ext>
          </c:extLst>
        </c:ser>
        <c:ser>
          <c:idx val="4"/>
          <c:order val="4"/>
          <c:tx>
            <c:strRef>
              <c:f>Sheet1!$F$1</c:f>
              <c:strCache>
                <c:ptCount val="1"/>
                <c:pt idx="0">
                  <c:v>4</c:v>
                </c:pt>
              </c:strCache>
            </c:strRef>
          </c:tx>
          <c:spPr>
            <a:solidFill>
              <a:schemeClr val="tx2">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All passengers</c:v>
                </c:pt>
              </c:strCache>
            </c:strRef>
          </c:cat>
          <c:val>
            <c:numRef>
              <c:f>Sheet1!$F$2</c:f>
              <c:numCache>
                <c:formatCode>0%</c:formatCode>
                <c:ptCount val="1"/>
                <c:pt idx="0">
                  <c:v>5.13755449178766E-3</c:v>
                </c:pt>
              </c:numCache>
            </c:numRef>
          </c:val>
          <c:extLst>
            <c:ext xmlns:c16="http://schemas.microsoft.com/office/drawing/2014/chart" uri="{C3380CC4-5D6E-409C-BE32-E72D297353CC}">
              <c16:uniqueId val="{00000004-FE97-46A6-A97C-8C0441DBCEEF}"/>
            </c:ext>
          </c:extLst>
        </c:ser>
        <c:ser>
          <c:idx val="5"/>
          <c:order val="5"/>
          <c:tx>
            <c:strRef>
              <c:f>Sheet1!$G$1</c:f>
              <c:strCache>
                <c:ptCount val="1"/>
                <c:pt idx="0">
                  <c:v>5</c:v>
                </c:pt>
              </c:strCache>
            </c:strRef>
          </c:tx>
          <c:spPr>
            <a:solidFill>
              <a:schemeClr val="tx2">
                <a:lumMod val="40000"/>
                <a:lumOff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All passengers</c:v>
                </c:pt>
              </c:strCache>
            </c:strRef>
          </c:cat>
          <c:val>
            <c:numRef>
              <c:f>Sheet1!$G$2</c:f>
              <c:numCache>
                <c:formatCode>0%</c:formatCode>
                <c:ptCount val="1"/>
                <c:pt idx="0">
                  <c:v>3.2433663303423399E-2</c:v>
                </c:pt>
              </c:numCache>
            </c:numRef>
          </c:val>
          <c:extLst>
            <c:ext xmlns:c16="http://schemas.microsoft.com/office/drawing/2014/chart" uri="{C3380CC4-5D6E-409C-BE32-E72D297353CC}">
              <c16:uniqueId val="{00000005-FE97-46A6-A97C-8C0441DBCEEF}"/>
            </c:ext>
          </c:extLst>
        </c:ser>
        <c:ser>
          <c:idx val="6"/>
          <c:order val="6"/>
          <c:tx>
            <c:strRef>
              <c:f>Sheet1!$H$1</c:f>
              <c:strCache>
                <c:ptCount val="1"/>
                <c:pt idx="0">
                  <c:v>6</c:v>
                </c:pt>
              </c:strCache>
            </c:strRef>
          </c:tx>
          <c:spPr>
            <a:solidFill>
              <a:schemeClr val="tx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All passengers</c:v>
                </c:pt>
              </c:strCache>
            </c:strRef>
          </c:cat>
          <c:val>
            <c:numRef>
              <c:f>Sheet1!$H$2</c:f>
              <c:numCache>
                <c:formatCode>0%</c:formatCode>
                <c:ptCount val="1"/>
                <c:pt idx="0">
                  <c:v>4.5887950464351603E-2</c:v>
                </c:pt>
              </c:numCache>
            </c:numRef>
          </c:val>
          <c:extLst>
            <c:ext xmlns:c16="http://schemas.microsoft.com/office/drawing/2014/chart" uri="{C3380CC4-5D6E-409C-BE32-E72D297353CC}">
              <c16:uniqueId val="{00000006-FE97-46A6-A97C-8C0441DBCEEF}"/>
            </c:ext>
          </c:extLst>
        </c:ser>
        <c:ser>
          <c:idx val="7"/>
          <c:order val="7"/>
          <c:tx>
            <c:strRef>
              <c:f>Sheet1!$I$1</c:f>
              <c:strCache>
                <c:ptCount val="1"/>
                <c:pt idx="0">
                  <c:v>7</c:v>
                </c:pt>
              </c:strCache>
            </c:strRef>
          </c:tx>
          <c:spPr>
            <a:solidFill>
              <a:schemeClr val="tx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All passengers</c:v>
                </c:pt>
              </c:strCache>
            </c:strRef>
          </c:cat>
          <c:val>
            <c:numRef>
              <c:f>Sheet1!$I$2</c:f>
              <c:numCache>
                <c:formatCode>0%</c:formatCode>
                <c:ptCount val="1"/>
                <c:pt idx="0">
                  <c:v>0.12476732768900201</c:v>
                </c:pt>
              </c:numCache>
            </c:numRef>
          </c:val>
          <c:extLst>
            <c:ext xmlns:c16="http://schemas.microsoft.com/office/drawing/2014/chart" uri="{C3380CC4-5D6E-409C-BE32-E72D297353CC}">
              <c16:uniqueId val="{00000007-FE97-46A6-A97C-8C0441DBCEEF}"/>
            </c:ext>
          </c:extLst>
        </c:ser>
        <c:ser>
          <c:idx val="8"/>
          <c:order val="8"/>
          <c:tx>
            <c:strRef>
              <c:f>Sheet1!$J$1</c:f>
              <c:strCache>
                <c:ptCount val="1"/>
                <c:pt idx="0">
                  <c:v>8</c:v>
                </c:pt>
              </c:strCache>
            </c:strRef>
          </c:tx>
          <c:spPr>
            <a:solidFill>
              <a:schemeClr val="accent3">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All passengers</c:v>
                </c:pt>
              </c:strCache>
            </c:strRef>
          </c:cat>
          <c:val>
            <c:numRef>
              <c:f>Sheet1!$J$2</c:f>
              <c:numCache>
                <c:formatCode>0%</c:formatCode>
                <c:ptCount val="1"/>
                <c:pt idx="0">
                  <c:v>0.226889801681188</c:v>
                </c:pt>
              </c:numCache>
            </c:numRef>
          </c:val>
          <c:extLst>
            <c:ext xmlns:c16="http://schemas.microsoft.com/office/drawing/2014/chart" uri="{C3380CC4-5D6E-409C-BE32-E72D297353CC}">
              <c16:uniqueId val="{00000008-FE97-46A6-A97C-8C0441DBCEEF}"/>
            </c:ext>
          </c:extLst>
        </c:ser>
        <c:ser>
          <c:idx val="9"/>
          <c:order val="9"/>
          <c:tx>
            <c:strRef>
              <c:f>Sheet1!$K$1</c:f>
              <c:strCache>
                <c:ptCount val="1"/>
                <c:pt idx="0">
                  <c:v>9</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All passengers</c:v>
                </c:pt>
              </c:strCache>
            </c:strRef>
          </c:cat>
          <c:val>
            <c:numRef>
              <c:f>Sheet1!$K$2</c:f>
              <c:numCache>
                <c:formatCode>0%</c:formatCode>
                <c:ptCount val="1"/>
                <c:pt idx="0">
                  <c:v>0.21996394144801801</c:v>
                </c:pt>
              </c:numCache>
            </c:numRef>
          </c:val>
          <c:extLst>
            <c:ext xmlns:c16="http://schemas.microsoft.com/office/drawing/2014/chart" uri="{C3380CC4-5D6E-409C-BE32-E72D297353CC}">
              <c16:uniqueId val="{00000009-FE97-46A6-A97C-8C0441DBCEEF}"/>
            </c:ext>
          </c:extLst>
        </c:ser>
        <c:ser>
          <c:idx val="10"/>
          <c:order val="10"/>
          <c:tx>
            <c:strRef>
              <c:f>Sheet1!$L$1</c:f>
              <c:strCache>
                <c:ptCount val="1"/>
                <c:pt idx="0">
                  <c:v>10</c:v>
                </c:pt>
              </c:strCache>
            </c:strRef>
          </c:tx>
          <c:spPr>
            <a:solidFill>
              <a:schemeClr val="accent3">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All passengers</c:v>
                </c:pt>
              </c:strCache>
            </c:strRef>
          </c:cat>
          <c:val>
            <c:numRef>
              <c:f>Sheet1!$L$2</c:f>
              <c:numCache>
                <c:formatCode>0%</c:formatCode>
                <c:ptCount val="1"/>
                <c:pt idx="0">
                  <c:v>0.33520599912278898</c:v>
                </c:pt>
              </c:numCache>
            </c:numRef>
          </c:val>
          <c:extLst>
            <c:ext xmlns:c16="http://schemas.microsoft.com/office/drawing/2014/chart" uri="{C3380CC4-5D6E-409C-BE32-E72D297353CC}">
              <c16:uniqueId val="{0000000A-FE97-46A6-A97C-8C0441DBCEEF}"/>
            </c:ext>
          </c:extLst>
        </c:ser>
        <c:dLbls>
          <c:dLblPos val="ctr"/>
          <c:showLegendKey val="0"/>
          <c:showVal val="1"/>
          <c:showCatName val="0"/>
          <c:showSerName val="0"/>
          <c:showPercent val="0"/>
          <c:showBubbleSize val="0"/>
        </c:dLbls>
        <c:gapWidth val="100"/>
        <c:overlap val="100"/>
        <c:axId val="698503840"/>
        <c:axId val="1211429744"/>
      </c:barChart>
      <c:catAx>
        <c:axId val="69850384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11429744"/>
        <c:crosses val="autoZero"/>
        <c:auto val="1"/>
        <c:lblAlgn val="ctr"/>
        <c:lblOffset val="100"/>
        <c:noMultiLvlLbl val="0"/>
      </c:catAx>
      <c:valAx>
        <c:axId val="1211429744"/>
        <c:scaling>
          <c:orientation val="minMax"/>
        </c:scaling>
        <c:delete val="1"/>
        <c:axPos val="b"/>
        <c:numFmt formatCode="0%" sourceLinked="1"/>
        <c:majorTickMark val="none"/>
        <c:minorTickMark val="none"/>
        <c:tickLblPos val="nextTo"/>
        <c:crossAx val="698503840"/>
        <c:crosses val="autoZero"/>
        <c:crossBetween val="between"/>
      </c:valAx>
      <c:spPr>
        <a:noFill/>
        <a:ln>
          <a:noFill/>
        </a:ln>
        <a:effectLst/>
      </c:spPr>
    </c:plotArea>
    <c:legend>
      <c:legendPos val="b"/>
      <c:layout>
        <c:manualLayout>
          <c:xMode val="edge"/>
          <c:yMode val="edge"/>
          <c:x val="5.6273514686082056E-2"/>
          <c:y val="0.82066579302541343"/>
          <c:w val="0.89181621070807826"/>
          <c:h val="7.1263649355264094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901337942513283E-2"/>
          <c:y val="2.5843118100106949E-2"/>
          <c:w val="0.84899327827923932"/>
          <c:h val="0.888774400069959"/>
        </c:manualLayout>
      </c:layout>
      <c:doughnutChart>
        <c:varyColors val="1"/>
        <c:ser>
          <c:idx val="0"/>
          <c:order val="0"/>
          <c:tx>
            <c:strRef>
              <c:f>Sheet1!$B$1</c:f>
              <c:strCache>
                <c:ptCount val="1"/>
                <c:pt idx="0">
                  <c:v>Total</c:v>
                </c:pt>
              </c:strCache>
            </c:strRef>
          </c:tx>
          <c:spPr>
            <a:solidFill>
              <a:srgbClr val="0070C0"/>
            </a:solidFill>
          </c:spPr>
          <c:dPt>
            <c:idx val="0"/>
            <c:bubble3D val="0"/>
            <c:spPr>
              <a:solidFill>
                <a:schemeClr val="accent3">
                  <a:lumMod val="60000"/>
                  <a:lumOff val="40000"/>
                  <a:alpha val="80000"/>
                </a:schemeClr>
              </a:solidFill>
              <a:ln w="19050">
                <a:solidFill>
                  <a:schemeClr val="lt1"/>
                </a:solidFill>
              </a:ln>
              <a:effectLst/>
            </c:spPr>
            <c:extLst>
              <c:ext xmlns:c16="http://schemas.microsoft.com/office/drawing/2014/chart" uri="{C3380CC4-5D6E-409C-BE32-E72D297353CC}">
                <c16:uniqueId val="{00000001-1CD0-41F7-8B80-7BECF82E2CE2}"/>
              </c:ext>
            </c:extLst>
          </c:dPt>
          <c:dPt>
            <c:idx val="1"/>
            <c:bubble3D val="0"/>
            <c:spPr>
              <a:solidFill>
                <a:schemeClr val="accent3">
                  <a:lumMod val="75000"/>
                </a:schemeClr>
              </a:solidFill>
              <a:ln w="19050">
                <a:solidFill>
                  <a:schemeClr val="lt1"/>
                </a:solidFill>
              </a:ln>
              <a:effectLst/>
            </c:spPr>
            <c:extLst>
              <c:ext xmlns:c16="http://schemas.microsoft.com/office/drawing/2014/chart" uri="{C3380CC4-5D6E-409C-BE32-E72D297353CC}">
                <c16:uniqueId val="{00000003-1CD0-41F7-8B80-7BECF82E2CE2}"/>
              </c:ext>
            </c:extLst>
          </c:dPt>
          <c:dLbls>
            <c:dLbl>
              <c:idx val="1"/>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1CD0-41F7-8B80-7BECF82E2CE2}"/>
                </c:ext>
              </c:extLst>
            </c:dLbl>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Sheet1!$A$2:$A$3</c:f>
              <c:strCache>
                <c:ptCount val="2"/>
                <c:pt idx="0">
                  <c:v>Needs</c:v>
                </c:pt>
                <c:pt idx="1">
                  <c:v>Doesn't need</c:v>
                </c:pt>
              </c:strCache>
            </c:strRef>
          </c:cat>
          <c:val>
            <c:numRef>
              <c:f>Sheet1!$B$2:$B$3</c:f>
              <c:numCache>
                <c:formatCode>0%</c:formatCode>
                <c:ptCount val="2"/>
                <c:pt idx="0">
                  <c:v>0.54</c:v>
                </c:pt>
                <c:pt idx="1">
                  <c:v>0.21</c:v>
                </c:pt>
              </c:numCache>
            </c:numRef>
          </c:val>
          <c:extLst>
            <c:ext xmlns:c16="http://schemas.microsoft.com/office/drawing/2014/chart" uri="{C3380CC4-5D6E-409C-BE32-E72D297353CC}">
              <c16:uniqueId val="{00000004-1CD0-41F7-8B80-7BECF82E2CE2}"/>
            </c:ext>
          </c:extLst>
        </c:ser>
        <c:dLbls>
          <c:showLegendKey val="0"/>
          <c:showVal val="1"/>
          <c:showCatName val="0"/>
          <c:showSerName val="0"/>
          <c:showPercent val="0"/>
          <c:showBubbleSize val="0"/>
          <c:showLeaderLines val="1"/>
        </c:dLbls>
        <c:firstSliceAng val="0"/>
        <c:holeSize val="5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901337942513283E-2"/>
          <c:y val="2.5843118100106949E-2"/>
          <c:w val="0.84899327827923932"/>
          <c:h val="0.888774400069959"/>
        </c:manualLayout>
      </c:layout>
      <c:doughnutChart>
        <c:varyColors val="1"/>
        <c:ser>
          <c:idx val="0"/>
          <c:order val="0"/>
          <c:tx>
            <c:strRef>
              <c:f>Sheet1!$B$1</c:f>
              <c:strCache>
                <c:ptCount val="1"/>
                <c:pt idx="0">
                  <c:v>Total</c:v>
                </c:pt>
              </c:strCache>
            </c:strRef>
          </c:tx>
          <c:spPr>
            <a:solidFill>
              <a:srgbClr val="0070C0"/>
            </a:solidFill>
          </c:spPr>
          <c:dPt>
            <c:idx val="0"/>
            <c:bubble3D val="0"/>
            <c:spPr>
              <a:solidFill>
                <a:schemeClr val="accent3">
                  <a:lumMod val="60000"/>
                  <a:lumOff val="40000"/>
                  <a:alpha val="80000"/>
                </a:schemeClr>
              </a:solidFill>
              <a:ln w="19050">
                <a:solidFill>
                  <a:schemeClr val="lt1"/>
                </a:solidFill>
              </a:ln>
              <a:effectLst/>
            </c:spPr>
            <c:extLst>
              <c:ext xmlns:c16="http://schemas.microsoft.com/office/drawing/2014/chart" uri="{C3380CC4-5D6E-409C-BE32-E72D297353CC}">
                <c16:uniqueId val="{00000001-1CD0-41F7-8B80-7BECF82E2CE2}"/>
              </c:ext>
            </c:extLst>
          </c:dPt>
          <c:dPt>
            <c:idx val="1"/>
            <c:bubble3D val="0"/>
            <c:spPr>
              <a:solidFill>
                <a:schemeClr val="accent3">
                  <a:lumMod val="75000"/>
                </a:schemeClr>
              </a:solidFill>
              <a:ln w="19050">
                <a:solidFill>
                  <a:schemeClr val="lt1"/>
                </a:solidFill>
              </a:ln>
              <a:effectLst/>
            </c:spPr>
            <c:extLst>
              <c:ext xmlns:c16="http://schemas.microsoft.com/office/drawing/2014/chart" uri="{C3380CC4-5D6E-409C-BE32-E72D297353CC}">
                <c16:uniqueId val="{00000003-1CD0-41F7-8B80-7BECF82E2CE2}"/>
              </c:ext>
            </c:extLst>
          </c:dPt>
          <c:dLbls>
            <c:dLbl>
              <c:idx val="1"/>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1CD0-41F7-8B80-7BECF82E2CE2}"/>
                </c:ext>
              </c:extLst>
            </c:dLbl>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Sheet1!$A$2:$A$3</c:f>
              <c:strCache>
                <c:ptCount val="2"/>
                <c:pt idx="0">
                  <c:v>Needs</c:v>
                </c:pt>
                <c:pt idx="1">
                  <c:v>Doesn't need</c:v>
                </c:pt>
              </c:strCache>
            </c:strRef>
          </c:cat>
          <c:val>
            <c:numRef>
              <c:f>Sheet1!$B$2:$B$3</c:f>
              <c:numCache>
                <c:formatCode>0%</c:formatCode>
                <c:ptCount val="2"/>
                <c:pt idx="0">
                  <c:v>0.66</c:v>
                </c:pt>
                <c:pt idx="1">
                  <c:v>0.24</c:v>
                </c:pt>
              </c:numCache>
            </c:numRef>
          </c:val>
          <c:extLst>
            <c:ext xmlns:c16="http://schemas.microsoft.com/office/drawing/2014/chart" uri="{C3380CC4-5D6E-409C-BE32-E72D297353CC}">
              <c16:uniqueId val="{00000004-1CD0-41F7-8B80-7BECF82E2CE2}"/>
            </c:ext>
          </c:extLst>
        </c:ser>
        <c:dLbls>
          <c:showLegendKey val="0"/>
          <c:showVal val="1"/>
          <c:showCatName val="0"/>
          <c:showSerName val="0"/>
          <c:showPercent val="0"/>
          <c:showBubbleSize val="0"/>
          <c:showLeaderLines val="1"/>
        </c:dLbls>
        <c:firstSliceAng val="0"/>
        <c:holeSize val="5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1734668448570509E-4"/>
          <c:y val="3.4590316899856054E-2"/>
          <c:w val="0.95720724565926285"/>
          <c:h val="0.94230482915187896"/>
        </c:manualLayout>
      </c:layout>
      <c:barChart>
        <c:barDir val="bar"/>
        <c:grouping val="clustered"/>
        <c:varyColors val="0"/>
        <c:ser>
          <c:idx val="0"/>
          <c:order val="0"/>
          <c:tx>
            <c:strRef>
              <c:f>Sheet1!$B$1</c:f>
              <c:strCache>
                <c:ptCount val="1"/>
                <c:pt idx="0">
                  <c:v>Series 4</c:v>
                </c:pt>
              </c:strCache>
            </c:strRef>
          </c:tx>
          <c:spPr>
            <a:solidFill>
              <a:schemeClr val="bg1">
                <a:lumMod val="65000"/>
              </a:schemeClr>
            </a:solidFill>
            <a:ln>
              <a:noFill/>
            </a:ln>
            <a:effectLst/>
          </c:spPr>
          <c:invertIfNegative val="0"/>
          <c:dPt>
            <c:idx val="0"/>
            <c:invertIfNegative val="0"/>
            <c:bubble3D val="0"/>
            <c:spPr>
              <a:solidFill>
                <a:schemeClr val="bg1">
                  <a:lumMod val="65000"/>
                </a:schemeClr>
              </a:solidFill>
              <a:ln>
                <a:noFill/>
              </a:ln>
              <a:effectLst/>
            </c:spPr>
            <c:extLst>
              <c:ext xmlns:c16="http://schemas.microsoft.com/office/drawing/2014/chart" uri="{C3380CC4-5D6E-409C-BE32-E72D297353CC}">
                <c16:uniqueId val="{00000001-CEF6-46DC-8B1A-0B9A56409389}"/>
              </c:ext>
            </c:extLst>
          </c:dPt>
          <c:dPt>
            <c:idx val="1"/>
            <c:invertIfNegative val="0"/>
            <c:bubble3D val="0"/>
            <c:spPr>
              <a:solidFill>
                <a:schemeClr val="bg1">
                  <a:lumMod val="65000"/>
                </a:schemeClr>
              </a:solidFill>
              <a:ln>
                <a:noFill/>
              </a:ln>
              <a:effectLst/>
            </c:spPr>
            <c:extLst>
              <c:ext xmlns:c16="http://schemas.microsoft.com/office/drawing/2014/chart" uri="{C3380CC4-5D6E-409C-BE32-E72D297353CC}">
                <c16:uniqueId val="{00000003-CEF6-46DC-8B1A-0B9A56409389}"/>
              </c:ext>
            </c:extLst>
          </c:dPt>
          <c:dPt>
            <c:idx val="2"/>
            <c:invertIfNegative val="0"/>
            <c:bubble3D val="0"/>
            <c:spPr>
              <a:solidFill>
                <a:schemeClr val="bg1">
                  <a:lumMod val="65000"/>
                </a:schemeClr>
              </a:solidFill>
              <a:ln>
                <a:noFill/>
              </a:ln>
              <a:effectLst/>
            </c:spPr>
            <c:extLst>
              <c:ext xmlns:c16="http://schemas.microsoft.com/office/drawing/2014/chart" uri="{C3380CC4-5D6E-409C-BE32-E72D297353CC}">
                <c16:uniqueId val="{00000005-CEF6-46DC-8B1A-0B9A56409389}"/>
              </c:ext>
            </c:extLst>
          </c:dPt>
          <c:dPt>
            <c:idx val="3"/>
            <c:invertIfNegative val="0"/>
            <c:bubble3D val="0"/>
            <c:spPr>
              <a:solidFill>
                <a:schemeClr val="bg1">
                  <a:lumMod val="65000"/>
                </a:schemeClr>
              </a:solidFill>
              <a:ln>
                <a:noFill/>
              </a:ln>
              <a:effectLst/>
            </c:spPr>
            <c:extLst>
              <c:ext xmlns:c16="http://schemas.microsoft.com/office/drawing/2014/chart" uri="{C3380CC4-5D6E-409C-BE32-E72D297353CC}">
                <c16:uniqueId val="{00000007-CEF6-46DC-8B1A-0B9A56409389}"/>
              </c:ext>
            </c:extLst>
          </c:dPt>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Cleanliness inside the bus</c:v>
                </c:pt>
                <c:pt idx="1">
                  <c:v>Your personal safety on the bus</c:v>
                </c:pt>
                <c:pt idx="2">
                  <c:v>The flooring and steps inside the bus</c:v>
                </c:pt>
                <c:pt idx="3">
                  <c:v>The priority seating available on the bus </c:v>
                </c:pt>
              </c:strCache>
            </c:strRef>
          </c:cat>
          <c:val>
            <c:numRef>
              <c:f>Sheet1!$B$2:$B$5</c:f>
              <c:numCache>
                <c:formatCode>0%</c:formatCode>
                <c:ptCount val="4"/>
                <c:pt idx="0">
                  <c:v>0.08</c:v>
                </c:pt>
                <c:pt idx="1">
                  <c:v>0.06</c:v>
                </c:pt>
                <c:pt idx="2">
                  <c:v>0.05</c:v>
                </c:pt>
                <c:pt idx="3">
                  <c:v>0.03</c:v>
                </c:pt>
              </c:numCache>
            </c:numRef>
          </c:val>
          <c:extLst>
            <c:ext xmlns:c16="http://schemas.microsoft.com/office/drawing/2014/chart" uri="{C3380CC4-5D6E-409C-BE32-E72D297353CC}">
              <c16:uniqueId val="{00000008-CEF6-46DC-8B1A-0B9A56409389}"/>
            </c:ext>
          </c:extLst>
        </c:ser>
        <c:dLbls>
          <c:showLegendKey val="0"/>
          <c:showVal val="0"/>
          <c:showCatName val="0"/>
          <c:showSerName val="0"/>
          <c:showPercent val="0"/>
          <c:showBubbleSize val="0"/>
        </c:dLbls>
        <c:gapWidth val="100"/>
        <c:axId val="801481328"/>
        <c:axId val="1891711248"/>
      </c:barChart>
      <c:catAx>
        <c:axId val="801481328"/>
        <c:scaling>
          <c:orientation val="maxMin"/>
        </c:scaling>
        <c:delete val="1"/>
        <c:axPos val="l"/>
        <c:numFmt formatCode="General" sourceLinked="1"/>
        <c:majorTickMark val="none"/>
        <c:minorTickMark val="none"/>
        <c:tickLblPos val="nextTo"/>
        <c:crossAx val="1891711248"/>
        <c:crosses val="autoZero"/>
        <c:auto val="1"/>
        <c:lblAlgn val="ctr"/>
        <c:lblOffset val="100"/>
        <c:noMultiLvlLbl val="0"/>
      </c:catAx>
      <c:valAx>
        <c:axId val="1891711248"/>
        <c:scaling>
          <c:orientation val="minMax"/>
        </c:scaling>
        <c:delete val="1"/>
        <c:axPos val="t"/>
        <c:numFmt formatCode="0%" sourceLinked="1"/>
        <c:majorTickMark val="out"/>
        <c:minorTickMark val="none"/>
        <c:tickLblPos val="nextTo"/>
        <c:crossAx val="80148132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5020880485443597E-2"/>
          <c:y val="3.4352983623797716E-4"/>
          <c:w val="0.95459976572160499"/>
          <c:h val="0.6677175491703421"/>
        </c:manualLayout>
      </c:layout>
      <c:barChart>
        <c:barDir val="col"/>
        <c:grouping val="clustered"/>
        <c:varyColors val="0"/>
        <c:ser>
          <c:idx val="0"/>
          <c:order val="0"/>
          <c:tx>
            <c:strRef>
              <c:f>Sheet1!$B$1</c:f>
              <c:strCache>
                <c:ptCount val="1"/>
                <c:pt idx="0">
                  <c:v>Wave 1</c:v>
                </c:pt>
              </c:strCache>
            </c:strRef>
          </c:tx>
          <c:spPr>
            <a:solidFill>
              <a:schemeClr val="tx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16-24</c:v>
                </c:pt>
                <c:pt idx="1">
                  <c:v>25-34</c:v>
                </c:pt>
                <c:pt idx="2">
                  <c:v>35-44</c:v>
                </c:pt>
                <c:pt idx="3">
                  <c:v>45-54</c:v>
                </c:pt>
                <c:pt idx="4">
                  <c:v>55-64</c:v>
                </c:pt>
                <c:pt idx="5">
                  <c:v>65+</c:v>
                </c:pt>
              </c:strCache>
            </c:strRef>
          </c:cat>
          <c:val>
            <c:numRef>
              <c:f>Sheet1!$B$2:$B$7</c:f>
              <c:numCache>
                <c:formatCode>0%</c:formatCode>
                <c:ptCount val="6"/>
                <c:pt idx="0">
                  <c:v>0.13820008498016101</c:v>
                </c:pt>
                <c:pt idx="1">
                  <c:v>0.24430008121233901</c:v>
                </c:pt>
                <c:pt idx="2">
                  <c:v>0.20879990687418601</c:v>
                </c:pt>
                <c:pt idx="3">
                  <c:v>0.20290001600876401</c:v>
                </c:pt>
                <c:pt idx="4">
                  <c:v>0.123499968344067</c:v>
                </c:pt>
                <c:pt idx="5">
                  <c:v>8.22999425804853E-2</c:v>
                </c:pt>
              </c:numCache>
            </c:numRef>
          </c:val>
          <c:extLst>
            <c:ext xmlns:c16="http://schemas.microsoft.com/office/drawing/2014/chart" uri="{C3380CC4-5D6E-409C-BE32-E72D297353CC}">
              <c16:uniqueId val="{00000000-801D-4375-9A60-D777832BD70D}"/>
            </c:ext>
          </c:extLst>
        </c:ser>
        <c:ser>
          <c:idx val="1"/>
          <c:order val="1"/>
          <c:tx>
            <c:strRef>
              <c:f>Sheet1!$C$1</c:f>
              <c:strCache>
                <c:ptCount val="1"/>
                <c:pt idx="0">
                  <c:v>Wave 2</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16-24</c:v>
                </c:pt>
                <c:pt idx="1">
                  <c:v>25-34</c:v>
                </c:pt>
                <c:pt idx="2">
                  <c:v>35-44</c:v>
                </c:pt>
                <c:pt idx="3">
                  <c:v>45-54</c:v>
                </c:pt>
                <c:pt idx="4">
                  <c:v>55-64</c:v>
                </c:pt>
                <c:pt idx="5">
                  <c:v>65+</c:v>
                </c:pt>
              </c:strCache>
            </c:strRef>
          </c:cat>
          <c:val>
            <c:numRef>
              <c:f>Sheet1!$C$2:$C$7</c:f>
              <c:numCache>
                <c:formatCode>0%</c:formatCode>
                <c:ptCount val="6"/>
                <c:pt idx="0">
                  <c:v>0.18000002012465999</c:v>
                </c:pt>
                <c:pt idx="1">
                  <c:v>0.31000003214951299</c:v>
                </c:pt>
                <c:pt idx="2">
                  <c:v>0.219999909269538</c:v>
                </c:pt>
                <c:pt idx="3">
                  <c:v>0.15000002752306399</c:v>
                </c:pt>
                <c:pt idx="4">
                  <c:v>8.9999990158549703E-2</c:v>
                </c:pt>
                <c:pt idx="5">
                  <c:v>5.0000020774678799E-2</c:v>
                </c:pt>
              </c:numCache>
            </c:numRef>
          </c:val>
          <c:extLst>
            <c:ext xmlns:c16="http://schemas.microsoft.com/office/drawing/2014/chart" uri="{C3380CC4-5D6E-409C-BE32-E72D297353CC}">
              <c16:uniqueId val="{00000000-739D-4654-8A67-B3F4A16C22BC}"/>
            </c:ext>
          </c:extLst>
        </c:ser>
        <c:dLbls>
          <c:showLegendKey val="0"/>
          <c:showVal val="0"/>
          <c:showCatName val="0"/>
          <c:showSerName val="0"/>
          <c:showPercent val="0"/>
          <c:showBubbleSize val="0"/>
        </c:dLbls>
        <c:gapWidth val="50"/>
        <c:axId val="151828080"/>
        <c:axId val="151835152"/>
      </c:barChart>
      <c:catAx>
        <c:axId val="1518280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ctr">
              <a:defRPr lang="en-US" sz="900" b="0" i="0" u="none" strike="noStrike" kern="1200" baseline="0">
                <a:solidFill>
                  <a:schemeClr val="tx1">
                    <a:lumMod val="65000"/>
                    <a:lumOff val="35000"/>
                  </a:schemeClr>
                </a:solidFill>
                <a:latin typeface="+mn-lt"/>
                <a:ea typeface="+mn-ea"/>
                <a:cs typeface="+mn-cs"/>
              </a:defRPr>
            </a:pPr>
            <a:endParaRPr lang="en-US"/>
          </a:p>
        </c:txPr>
        <c:crossAx val="151835152"/>
        <c:crosses val="autoZero"/>
        <c:auto val="1"/>
        <c:lblAlgn val="ctr"/>
        <c:lblOffset val="100"/>
        <c:noMultiLvlLbl val="0"/>
      </c:catAx>
      <c:valAx>
        <c:axId val="151835152"/>
        <c:scaling>
          <c:orientation val="minMax"/>
          <c:max val="1"/>
        </c:scaling>
        <c:delete val="1"/>
        <c:axPos val="l"/>
        <c:numFmt formatCode="0%" sourceLinked="1"/>
        <c:majorTickMark val="out"/>
        <c:minorTickMark val="none"/>
        <c:tickLblPos val="nextTo"/>
        <c:crossAx val="15182808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1734668448570509E-4"/>
          <c:y val="3.4590316899856054E-2"/>
          <c:w val="0.95720724565926285"/>
          <c:h val="0.94230482915187896"/>
        </c:manualLayout>
      </c:layout>
      <c:barChart>
        <c:barDir val="bar"/>
        <c:grouping val="clustered"/>
        <c:varyColors val="0"/>
        <c:ser>
          <c:idx val="0"/>
          <c:order val="0"/>
          <c:tx>
            <c:strRef>
              <c:f>Sheet1!$B$1</c:f>
              <c:strCache>
                <c:ptCount val="1"/>
                <c:pt idx="0">
                  <c:v>Series 4</c:v>
                </c:pt>
              </c:strCache>
            </c:strRef>
          </c:tx>
          <c:spPr>
            <a:solidFill>
              <a:schemeClr val="accent3"/>
            </a:solidFill>
            <a:ln>
              <a:noFill/>
            </a:ln>
            <a:effectLst/>
          </c:spPr>
          <c:invertIfNegative val="0"/>
          <c:dPt>
            <c:idx val="0"/>
            <c:invertIfNegative val="0"/>
            <c:bubble3D val="0"/>
            <c:spPr>
              <a:solidFill>
                <a:schemeClr val="accent3"/>
              </a:solidFill>
              <a:ln>
                <a:noFill/>
              </a:ln>
              <a:effectLst/>
            </c:spPr>
            <c:extLst>
              <c:ext xmlns:c16="http://schemas.microsoft.com/office/drawing/2014/chart" uri="{C3380CC4-5D6E-409C-BE32-E72D297353CC}">
                <c16:uniqueId val="{00000001-CEF6-46DC-8B1A-0B9A56409389}"/>
              </c:ext>
            </c:extLst>
          </c:dPt>
          <c:dPt>
            <c:idx val="1"/>
            <c:invertIfNegative val="0"/>
            <c:bubble3D val="0"/>
            <c:spPr>
              <a:solidFill>
                <a:schemeClr val="accent3"/>
              </a:solidFill>
              <a:ln>
                <a:noFill/>
              </a:ln>
              <a:effectLst/>
            </c:spPr>
            <c:extLst>
              <c:ext xmlns:c16="http://schemas.microsoft.com/office/drawing/2014/chart" uri="{C3380CC4-5D6E-409C-BE32-E72D297353CC}">
                <c16:uniqueId val="{00000003-CEF6-46DC-8B1A-0B9A56409389}"/>
              </c:ext>
            </c:extLst>
          </c:dPt>
          <c:dPt>
            <c:idx val="2"/>
            <c:invertIfNegative val="0"/>
            <c:bubble3D val="0"/>
            <c:spPr>
              <a:solidFill>
                <a:schemeClr val="accent3"/>
              </a:solidFill>
              <a:ln>
                <a:noFill/>
              </a:ln>
              <a:effectLst/>
            </c:spPr>
            <c:extLst>
              <c:ext xmlns:c16="http://schemas.microsoft.com/office/drawing/2014/chart" uri="{C3380CC4-5D6E-409C-BE32-E72D297353CC}">
                <c16:uniqueId val="{00000005-CEF6-46DC-8B1A-0B9A56409389}"/>
              </c:ext>
            </c:extLst>
          </c:dPt>
          <c:dPt>
            <c:idx val="3"/>
            <c:invertIfNegative val="0"/>
            <c:bubble3D val="0"/>
            <c:spPr>
              <a:solidFill>
                <a:schemeClr val="accent3"/>
              </a:solidFill>
              <a:ln>
                <a:noFill/>
              </a:ln>
              <a:effectLst/>
            </c:spPr>
            <c:extLst>
              <c:ext xmlns:c16="http://schemas.microsoft.com/office/drawing/2014/chart" uri="{C3380CC4-5D6E-409C-BE32-E72D297353CC}">
                <c16:uniqueId val="{00000007-CEF6-46DC-8B1A-0B9A56409389}"/>
              </c:ext>
            </c:extLst>
          </c:dPt>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Cleanliness inside the bus</c:v>
                </c:pt>
                <c:pt idx="1">
                  <c:v>Your personal safety on the bus</c:v>
                </c:pt>
                <c:pt idx="2">
                  <c:v>The flooring and steps inside the bus</c:v>
                </c:pt>
                <c:pt idx="3">
                  <c:v>The priority seating available on the bus </c:v>
                </c:pt>
              </c:strCache>
            </c:strRef>
          </c:cat>
          <c:val>
            <c:numRef>
              <c:f>Sheet1!$B$2:$B$5</c:f>
              <c:numCache>
                <c:formatCode>0%</c:formatCode>
                <c:ptCount val="4"/>
                <c:pt idx="0">
                  <c:v>0.08</c:v>
                </c:pt>
                <c:pt idx="1">
                  <c:v>0.06</c:v>
                </c:pt>
                <c:pt idx="2">
                  <c:v>0.08</c:v>
                </c:pt>
                <c:pt idx="3">
                  <c:v>0.08</c:v>
                </c:pt>
              </c:numCache>
            </c:numRef>
          </c:val>
          <c:extLst>
            <c:ext xmlns:c16="http://schemas.microsoft.com/office/drawing/2014/chart" uri="{C3380CC4-5D6E-409C-BE32-E72D297353CC}">
              <c16:uniqueId val="{00000008-CEF6-46DC-8B1A-0B9A56409389}"/>
            </c:ext>
          </c:extLst>
        </c:ser>
        <c:dLbls>
          <c:showLegendKey val="0"/>
          <c:showVal val="0"/>
          <c:showCatName val="0"/>
          <c:showSerName val="0"/>
          <c:showPercent val="0"/>
          <c:showBubbleSize val="0"/>
        </c:dLbls>
        <c:gapWidth val="100"/>
        <c:axId val="801481328"/>
        <c:axId val="1891711248"/>
      </c:barChart>
      <c:catAx>
        <c:axId val="801481328"/>
        <c:scaling>
          <c:orientation val="maxMin"/>
        </c:scaling>
        <c:delete val="1"/>
        <c:axPos val="l"/>
        <c:numFmt formatCode="General" sourceLinked="1"/>
        <c:majorTickMark val="none"/>
        <c:minorTickMark val="none"/>
        <c:tickLblPos val="nextTo"/>
        <c:crossAx val="1891711248"/>
        <c:crosses val="autoZero"/>
        <c:auto val="1"/>
        <c:lblAlgn val="ctr"/>
        <c:lblOffset val="100"/>
        <c:noMultiLvlLbl val="0"/>
      </c:catAx>
      <c:valAx>
        <c:axId val="1891711248"/>
        <c:scaling>
          <c:orientation val="minMax"/>
        </c:scaling>
        <c:delete val="1"/>
        <c:axPos val="t"/>
        <c:numFmt formatCode="0%" sourceLinked="1"/>
        <c:majorTickMark val="out"/>
        <c:minorTickMark val="none"/>
        <c:tickLblPos val="nextTo"/>
        <c:crossAx val="80148132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1734668448570509E-4"/>
          <c:y val="3.4590316899856054E-2"/>
          <c:w val="0.95720724565926285"/>
          <c:h val="0.94230482915187896"/>
        </c:manualLayout>
      </c:layout>
      <c:barChart>
        <c:barDir val="bar"/>
        <c:grouping val="clustered"/>
        <c:varyColors val="0"/>
        <c:ser>
          <c:idx val="0"/>
          <c:order val="0"/>
          <c:tx>
            <c:strRef>
              <c:f>Sheet1!$B$1</c:f>
              <c:strCache>
                <c:ptCount val="1"/>
                <c:pt idx="0">
                  <c:v>Series 4</c:v>
                </c:pt>
              </c:strCache>
            </c:strRef>
          </c:tx>
          <c:spPr>
            <a:solidFill>
              <a:schemeClr val="tx2"/>
            </a:solidFill>
            <a:ln>
              <a:noFill/>
            </a:ln>
            <a:effectLst/>
          </c:spPr>
          <c:invertIfNegative val="0"/>
          <c:dPt>
            <c:idx val="0"/>
            <c:invertIfNegative val="0"/>
            <c:bubble3D val="0"/>
            <c:spPr>
              <a:solidFill>
                <a:schemeClr val="tx2"/>
              </a:solidFill>
              <a:ln>
                <a:noFill/>
              </a:ln>
              <a:effectLst/>
            </c:spPr>
            <c:extLst>
              <c:ext xmlns:c16="http://schemas.microsoft.com/office/drawing/2014/chart" uri="{C3380CC4-5D6E-409C-BE32-E72D297353CC}">
                <c16:uniqueId val="{00000001-E686-4863-AD26-E29A567F9159}"/>
              </c:ext>
            </c:extLst>
          </c:dPt>
          <c:dPt>
            <c:idx val="1"/>
            <c:invertIfNegative val="0"/>
            <c:bubble3D val="0"/>
            <c:spPr>
              <a:solidFill>
                <a:schemeClr val="tx2"/>
              </a:solidFill>
              <a:ln>
                <a:noFill/>
              </a:ln>
              <a:effectLst/>
            </c:spPr>
            <c:extLst>
              <c:ext xmlns:c16="http://schemas.microsoft.com/office/drawing/2014/chart" uri="{C3380CC4-5D6E-409C-BE32-E72D297353CC}">
                <c16:uniqueId val="{00000003-E686-4863-AD26-E29A567F9159}"/>
              </c:ext>
            </c:extLst>
          </c:dPt>
          <c:dPt>
            <c:idx val="2"/>
            <c:invertIfNegative val="0"/>
            <c:bubble3D val="0"/>
            <c:spPr>
              <a:solidFill>
                <a:schemeClr val="tx2"/>
              </a:solidFill>
              <a:ln>
                <a:noFill/>
              </a:ln>
              <a:effectLst/>
            </c:spPr>
            <c:extLst>
              <c:ext xmlns:c16="http://schemas.microsoft.com/office/drawing/2014/chart" uri="{C3380CC4-5D6E-409C-BE32-E72D297353CC}">
                <c16:uniqueId val="{00000005-E686-4863-AD26-E29A567F9159}"/>
              </c:ext>
            </c:extLst>
          </c:dPt>
          <c:dPt>
            <c:idx val="3"/>
            <c:invertIfNegative val="0"/>
            <c:bubble3D val="0"/>
            <c:spPr>
              <a:solidFill>
                <a:schemeClr val="tx2"/>
              </a:solidFill>
              <a:ln>
                <a:noFill/>
              </a:ln>
              <a:effectLst/>
            </c:spPr>
            <c:extLst>
              <c:ext xmlns:c16="http://schemas.microsoft.com/office/drawing/2014/chart" uri="{C3380CC4-5D6E-409C-BE32-E72D297353CC}">
                <c16:uniqueId val="{00000007-E686-4863-AD26-E29A567F9159}"/>
              </c:ext>
            </c:extLst>
          </c:dPt>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Cleanliness inside the bus</c:v>
                </c:pt>
                <c:pt idx="1">
                  <c:v>Your personal safety on the bus</c:v>
                </c:pt>
                <c:pt idx="2">
                  <c:v>The flooring and steps inside the bus</c:v>
                </c:pt>
                <c:pt idx="3">
                  <c:v>The priority seating available on the bus </c:v>
                </c:pt>
              </c:strCache>
            </c:strRef>
          </c:cat>
          <c:val>
            <c:numRef>
              <c:f>Sheet1!$B$2:$B$5</c:f>
              <c:numCache>
                <c:formatCode>0%</c:formatCode>
                <c:ptCount val="4"/>
                <c:pt idx="0">
                  <c:v>0.09</c:v>
                </c:pt>
                <c:pt idx="1">
                  <c:v>0.05</c:v>
                </c:pt>
                <c:pt idx="2">
                  <c:v>0.03</c:v>
                </c:pt>
                <c:pt idx="3">
                  <c:v>0.03</c:v>
                </c:pt>
              </c:numCache>
            </c:numRef>
          </c:val>
          <c:extLst>
            <c:ext xmlns:c16="http://schemas.microsoft.com/office/drawing/2014/chart" uri="{C3380CC4-5D6E-409C-BE32-E72D297353CC}">
              <c16:uniqueId val="{00000008-E686-4863-AD26-E29A567F9159}"/>
            </c:ext>
          </c:extLst>
        </c:ser>
        <c:dLbls>
          <c:showLegendKey val="0"/>
          <c:showVal val="0"/>
          <c:showCatName val="0"/>
          <c:showSerName val="0"/>
          <c:showPercent val="0"/>
          <c:showBubbleSize val="0"/>
        </c:dLbls>
        <c:gapWidth val="100"/>
        <c:axId val="801481328"/>
        <c:axId val="1891711248"/>
      </c:barChart>
      <c:catAx>
        <c:axId val="801481328"/>
        <c:scaling>
          <c:orientation val="maxMin"/>
        </c:scaling>
        <c:delete val="1"/>
        <c:axPos val="l"/>
        <c:numFmt formatCode="General" sourceLinked="1"/>
        <c:majorTickMark val="none"/>
        <c:minorTickMark val="none"/>
        <c:tickLblPos val="nextTo"/>
        <c:crossAx val="1891711248"/>
        <c:crosses val="autoZero"/>
        <c:auto val="1"/>
        <c:lblAlgn val="ctr"/>
        <c:lblOffset val="100"/>
        <c:noMultiLvlLbl val="0"/>
      </c:catAx>
      <c:valAx>
        <c:axId val="1891711248"/>
        <c:scaling>
          <c:orientation val="minMax"/>
        </c:scaling>
        <c:delete val="1"/>
        <c:axPos val="t"/>
        <c:numFmt formatCode="0%" sourceLinked="1"/>
        <c:majorTickMark val="out"/>
        <c:minorTickMark val="none"/>
        <c:tickLblPos val="nextTo"/>
        <c:crossAx val="80148132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2119806149036138E-2"/>
          <c:y val="0.16407820669684556"/>
          <c:w val="0.97576038770192774"/>
          <c:h val="0.6794878457923248"/>
        </c:manualLayout>
      </c:layout>
      <c:barChart>
        <c:barDir val="col"/>
        <c:grouping val="clustered"/>
        <c:varyColors val="0"/>
        <c:ser>
          <c:idx val="0"/>
          <c:order val="0"/>
          <c:tx>
            <c:strRef>
              <c:f>Sheet1!$B$1</c:f>
              <c:strCache>
                <c:ptCount val="1"/>
                <c:pt idx="0">
                  <c:v>Test</c:v>
                </c:pt>
              </c:strCache>
            </c:strRef>
          </c:tx>
          <c:spPr>
            <a:solidFill>
              <a:srgbClr val="00AEEF"/>
            </a:solidFill>
            <a:ln>
              <a:noFill/>
            </a:ln>
            <a:effectLst/>
          </c:spPr>
          <c:invertIfNegative val="0"/>
          <c:dPt>
            <c:idx val="0"/>
            <c:invertIfNegative val="0"/>
            <c:bubble3D val="0"/>
            <c:spPr>
              <a:solidFill>
                <a:srgbClr val="00AEEF"/>
              </a:solidFill>
              <a:ln>
                <a:noFill/>
              </a:ln>
              <a:effectLst/>
            </c:spPr>
            <c:extLst>
              <c:ext xmlns:c16="http://schemas.microsoft.com/office/drawing/2014/chart" uri="{C3380CC4-5D6E-409C-BE32-E72D297353CC}">
                <c16:uniqueId val="{00000001-843B-4388-AA6A-E067DA596A45}"/>
              </c:ext>
            </c:extLst>
          </c:dPt>
          <c:dPt>
            <c:idx val="1"/>
            <c:invertIfNegative val="0"/>
            <c:bubble3D val="0"/>
            <c:spPr>
              <a:solidFill>
                <a:srgbClr val="00AEEF"/>
              </a:solidFill>
              <a:ln>
                <a:noFill/>
              </a:ln>
              <a:effectLst/>
            </c:spPr>
            <c:extLst>
              <c:ext xmlns:c16="http://schemas.microsoft.com/office/drawing/2014/chart" uri="{C3380CC4-5D6E-409C-BE32-E72D297353CC}">
                <c16:uniqueId val="{00000003-843B-4388-AA6A-E067DA596A45}"/>
              </c:ext>
            </c:extLst>
          </c:dPt>
          <c:dLbls>
            <c:dLbl>
              <c:idx val="0"/>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rgbClr val="00B050"/>
                      </a:solidFill>
                      <a:latin typeface="Segoe UI Semilight" panose="020B0402040204020203" pitchFamily="34" charset="0"/>
                      <a:ea typeface="+mn-ea"/>
                      <a:cs typeface="Segoe UI Semilight" panose="020B0402040204020203" pitchFamily="34" charset="0"/>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1-843B-4388-AA6A-E067DA596A45}"/>
                </c:ext>
              </c:extLst>
            </c:dLbl>
            <c:dLbl>
              <c:idx val="3"/>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rgbClr val="00B050"/>
                      </a:solidFill>
                      <a:latin typeface="Segoe UI Semilight" panose="020B0402040204020203" pitchFamily="34" charset="0"/>
                      <a:ea typeface="+mn-ea"/>
                      <a:cs typeface="Segoe UI Semilight" panose="020B0402040204020203" pitchFamily="34" charset="0"/>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4-7639-4E49-8ECC-826657668ED9}"/>
                </c:ext>
              </c:extLst>
            </c:dLbl>
            <c:dLbl>
              <c:idx val="4"/>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rgbClr val="00B050"/>
                      </a:solidFill>
                      <a:latin typeface="Segoe UI Semilight" panose="020B0402040204020203" pitchFamily="34" charset="0"/>
                      <a:ea typeface="+mn-ea"/>
                      <a:cs typeface="Segoe UI Semilight" panose="020B0402040204020203" pitchFamily="34" charset="0"/>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5-7639-4E49-8ECC-826657668ED9}"/>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Segoe UI Semilight" panose="020B0402040204020203" pitchFamily="34" charset="0"/>
                    <a:ea typeface="+mn-ea"/>
                    <a:cs typeface="Segoe UI Semilight" panose="020B0402040204020203"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Improved</c:v>
                </c:pt>
                <c:pt idx="1">
                  <c:v>The same</c:v>
                </c:pt>
                <c:pt idx="2">
                  <c:v>Worse</c:v>
                </c:pt>
                <c:pt idx="3">
                  <c:v>Net improvement - priority </c:v>
                </c:pt>
                <c:pt idx="4">
                  <c:v>Net improvement - non-priority </c:v>
                </c:pt>
              </c:strCache>
            </c:strRef>
          </c:cat>
          <c:val>
            <c:numRef>
              <c:f>Sheet1!$B$2:$B$6</c:f>
              <c:numCache>
                <c:formatCode>0%</c:formatCode>
                <c:ptCount val="5"/>
                <c:pt idx="0">
                  <c:v>0.65</c:v>
                </c:pt>
                <c:pt idx="1">
                  <c:v>0.3</c:v>
                </c:pt>
                <c:pt idx="2">
                  <c:v>0</c:v>
                </c:pt>
                <c:pt idx="3">
                  <c:v>0.95866025937796895</c:v>
                </c:pt>
                <c:pt idx="4">
                  <c:v>0.39708662272470602</c:v>
                </c:pt>
              </c:numCache>
            </c:numRef>
          </c:val>
          <c:extLst>
            <c:ext xmlns:c16="http://schemas.microsoft.com/office/drawing/2014/chart" uri="{C3380CC4-5D6E-409C-BE32-E72D297353CC}">
              <c16:uniqueId val="{00000004-843B-4388-AA6A-E067DA596A45}"/>
            </c:ext>
          </c:extLst>
        </c:ser>
        <c:ser>
          <c:idx val="1"/>
          <c:order val="1"/>
          <c:tx>
            <c:strRef>
              <c:f>Sheet1!$C$1</c:f>
              <c:strCache>
                <c:ptCount val="1"/>
                <c:pt idx="0">
                  <c:v>Control</c:v>
                </c:pt>
              </c:strCache>
            </c:strRef>
          </c:tx>
          <c:spPr>
            <a:solidFill>
              <a:schemeClr val="accent1">
                <a:lumMod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Segoe UI Semilight" panose="020B0402040204020203" pitchFamily="34" charset="0"/>
                    <a:ea typeface="+mn-ea"/>
                    <a:cs typeface="Segoe UI Semilight" panose="020B0402040204020203"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Improved</c:v>
                </c:pt>
                <c:pt idx="1">
                  <c:v>The same</c:v>
                </c:pt>
                <c:pt idx="2">
                  <c:v>Worse</c:v>
                </c:pt>
                <c:pt idx="3">
                  <c:v>Net improvement - priority </c:v>
                </c:pt>
                <c:pt idx="4">
                  <c:v>Net improvement - non-priority </c:v>
                </c:pt>
              </c:strCache>
            </c:strRef>
          </c:cat>
          <c:val>
            <c:numRef>
              <c:f>Sheet1!$C$2:$C$6</c:f>
              <c:numCache>
                <c:formatCode>0%</c:formatCode>
                <c:ptCount val="5"/>
                <c:pt idx="0">
                  <c:v>0.36</c:v>
                </c:pt>
                <c:pt idx="1">
                  <c:v>0.48</c:v>
                </c:pt>
                <c:pt idx="2">
                  <c:v>0.03</c:v>
                </c:pt>
                <c:pt idx="3">
                  <c:v>0.72199521023263402</c:v>
                </c:pt>
                <c:pt idx="4">
                  <c:v>0.27099043141288298</c:v>
                </c:pt>
              </c:numCache>
            </c:numRef>
          </c:val>
          <c:extLst>
            <c:ext xmlns:c16="http://schemas.microsoft.com/office/drawing/2014/chart" uri="{C3380CC4-5D6E-409C-BE32-E72D297353CC}">
              <c16:uniqueId val="{00000006-843B-4388-AA6A-E067DA596A45}"/>
            </c:ext>
          </c:extLst>
        </c:ser>
        <c:dLbls>
          <c:dLblPos val="outEnd"/>
          <c:showLegendKey val="0"/>
          <c:showVal val="1"/>
          <c:showCatName val="0"/>
          <c:showSerName val="0"/>
          <c:showPercent val="0"/>
          <c:showBubbleSize val="0"/>
        </c:dLbls>
        <c:gapWidth val="50"/>
        <c:axId val="481278352"/>
        <c:axId val="1533938176"/>
      </c:barChart>
      <c:catAx>
        <c:axId val="4812783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300" b="0" i="0" u="none" strike="noStrike" kern="1200" baseline="0">
                <a:solidFill>
                  <a:schemeClr val="bg1">
                    <a:lumMod val="50000"/>
                  </a:schemeClr>
                </a:solidFill>
                <a:latin typeface="Segoe UI Semilight" panose="020B0402040204020203" pitchFamily="34" charset="0"/>
                <a:ea typeface="+mn-ea"/>
                <a:cs typeface="Segoe UI Semilight" panose="020B0402040204020203" pitchFamily="34" charset="0"/>
              </a:defRPr>
            </a:pPr>
            <a:endParaRPr lang="en-US"/>
          </a:p>
        </c:txPr>
        <c:crossAx val="1533938176"/>
        <c:crosses val="autoZero"/>
        <c:auto val="1"/>
        <c:lblAlgn val="ctr"/>
        <c:lblOffset val="100"/>
        <c:noMultiLvlLbl val="0"/>
      </c:catAx>
      <c:valAx>
        <c:axId val="1533938176"/>
        <c:scaling>
          <c:orientation val="minMax"/>
          <c:max val="1"/>
        </c:scaling>
        <c:delete val="1"/>
        <c:axPos val="l"/>
        <c:numFmt formatCode="0%" sourceLinked="1"/>
        <c:majorTickMark val="out"/>
        <c:minorTickMark val="none"/>
        <c:tickLblPos val="nextTo"/>
        <c:crossAx val="481278352"/>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Segoe UI Semilight" panose="020B0402040204020203" pitchFamily="34" charset="0"/>
              <a:ea typeface="+mn-ea"/>
              <a:cs typeface="Segoe UI Semilight" panose="020B0402040204020203"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4883617653630577E-4"/>
          <c:y val="0"/>
          <c:w val="0.99652425343118123"/>
          <c:h val="0.66100194283074987"/>
        </c:manualLayout>
      </c:layout>
      <c:barChart>
        <c:barDir val="col"/>
        <c:grouping val="clustered"/>
        <c:varyColors val="0"/>
        <c:ser>
          <c:idx val="0"/>
          <c:order val="0"/>
          <c:tx>
            <c:strRef>
              <c:f>Sheet1!$C$1</c:f>
              <c:strCache>
                <c:ptCount val="1"/>
                <c:pt idx="0">
                  <c:v>Column1</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Sheet1!$A$6:$A$9</c:f>
              <c:numCache>
                <c:formatCode>0</c:formatCode>
                <c:ptCount val="4"/>
                <c:pt idx="0">
                  <c:v>59</c:v>
                </c:pt>
                <c:pt idx="1">
                  <c:v>211</c:v>
                </c:pt>
                <c:pt idx="2">
                  <c:v>15</c:v>
                </c:pt>
                <c:pt idx="3">
                  <c:v>16</c:v>
                </c:pt>
              </c:numCache>
            </c:numRef>
          </c:cat>
          <c:val>
            <c:numRef>
              <c:f>Sheet1!$C$6:$C$9</c:f>
              <c:numCache>
                <c:formatCode>0%</c:formatCode>
                <c:ptCount val="4"/>
                <c:pt idx="0">
                  <c:v>0.26382604122173198</c:v>
                </c:pt>
                <c:pt idx="1">
                  <c:v>0.224639493177445</c:v>
                </c:pt>
                <c:pt idx="2">
                  <c:v>0.25425395688666902</c:v>
                </c:pt>
                <c:pt idx="3">
                  <c:v>0.25728050871415598</c:v>
                </c:pt>
              </c:numCache>
            </c:numRef>
          </c:val>
          <c:extLst>
            <c:ext xmlns:c16="http://schemas.microsoft.com/office/drawing/2014/chart" uri="{C3380CC4-5D6E-409C-BE32-E72D297353CC}">
              <c16:uniqueId val="{00000000-A19A-4CC6-8143-18DE94C6F995}"/>
            </c:ext>
          </c:extLst>
        </c:ser>
        <c:dLbls>
          <c:dLblPos val="outEnd"/>
          <c:showLegendKey val="0"/>
          <c:showVal val="1"/>
          <c:showCatName val="0"/>
          <c:showSerName val="0"/>
          <c:showPercent val="0"/>
          <c:showBubbleSize val="0"/>
        </c:dLbls>
        <c:gapWidth val="50"/>
        <c:axId val="151828080"/>
        <c:axId val="151835152"/>
      </c:barChart>
      <c:catAx>
        <c:axId val="151828080"/>
        <c:scaling>
          <c:orientation val="minMax"/>
        </c:scaling>
        <c:delete val="0"/>
        <c:axPos val="b"/>
        <c:numFmt formatCode="0"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1835152"/>
        <c:crosses val="autoZero"/>
        <c:auto val="1"/>
        <c:lblAlgn val="ctr"/>
        <c:lblOffset val="100"/>
        <c:noMultiLvlLbl val="0"/>
      </c:catAx>
      <c:valAx>
        <c:axId val="151835152"/>
        <c:scaling>
          <c:orientation val="minMax"/>
          <c:max val="1"/>
          <c:min val="0"/>
        </c:scaling>
        <c:delete val="1"/>
        <c:axPos val="l"/>
        <c:numFmt formatCode="0%" sourceLinked="1"/>
        <c:majorTickMark val="out"/>
        <c:minorTickMark val="none"/>
        <c:tickLblPos val="nextTo"/>
        <c:crossAx val="15182808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5.8220913213031912E-3"/>
          <c:w val="0.99934685306283411"/>
          <c:h val="0.65253418663445895"/>
        </c:manualLayout>
      </c:layout>
      <c:barChart>
        <c:barDir val="col"/>
        <c:grouping val="clustered"/>
        <c:varyColors val="0"/>
        <c:ser>
          <c:idx val="0"/>
          <c:order val="0"/>
          <c:tx>
            <c:strRef>
              <c:f>Sheet1!$B$1</c:f>
              <c:strCache>
                <c:ptCount val="1"/>
                <c:pt idx="0">
                  <c:v>London</c:v>
                </c:pt>
              </c:strCache>
            </c:strRef>
          </c:tx>
          <c:spPr>
            <a:solidFill>
              <a:schemeClr val="tx2"/>
            </a:solidFill>
            <a:ln>
              <a:noFill/>
            </a:ln>
            <a:effectLst/>
          </c:spPr>
          <c:invertIfNegative val="0"/>
          <c:dLbls>
            <c:dLbl>
              <c:idx val="1"/>
              <c:layout>
                <c:manualLayout>
                  <c:x val="0"/>
                  <c:y val="0"/>
                </c:manualLayout>
              </c:layout>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8F7-4914-9254-EFD76BC5CD6B}"/>
                </c:ext>
              </c:extLst>
            </c:dLbl>
            <c:dLbl>
              <c:idx val="2"/>
              <c:spPr>
                <a:noFill/>
                <a:ln>
                  <a:noFill/>
                </a:ln>
                <a:effectLst/>
              </c:spPr>
              <c:txPr>
                <a:bodyPr rot="0" spcFirstLastPara="1" vertOverflow="ellipsis" vert="horz" wrap="square" lIns="38100" tIns="19050" rIns="38100" bIns="19050" anchor="ctr" anchorCtr="0">
                  <a:spAutoFit/>
                </a:bodyPr>
                <a:lstStyle/>
                <a:p>
                  <a:pPr algn="ctr">
                    <a:defRPr lang="en-US"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48F7-4914-9254-EFD76BC5CD6B}"/>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Yes</c:v>
                </c:pt>
                <c:pt idx="1">
                  <c:v>No</c:v>
                </c:pt>
                <c:pt idx="2">
                  <c:v>Prefer not to say</c:v>
                </c:pt>
              </c:strCache>
            </c:strRef>
          </c:cat>
          <c:val>
            <c:numRef>
              <c:f>Sheet1!$B$2:$B$4</c:f>
              <c:numCache>
                <c:formatCode>0%</c:formatCode>
                <c:ptCount val="3"/>
                <c:pt idx="0">
                  <c:v>0.21189983187022399</c:v>
                </c:pt>
                <c:pt idx="1">
                  <c:v>0.53799468965427599</c:v>
                </c:pt>
                <c:pt idx="2">
                  <c:v>0.25010547847550202</c:v>
                </c:pt>
              </c:numCache>
            </c:numRef>
          </c:val>
          <c:extLst>
            <c:ext xmlns:c16="http://schemas.microsoft.com/office/drawing/2014/chart" uri="{C3380CC4-5D6E-409C-BE32-E72D297353CC}">
              <c16:uniqueId val="{00000002-48F7-4914-9254-EFD76BC5CD6B}"/>
            </c:ext>
          </c:extLst>
        </c:ser>
        <c:ser>
          <c:idx val="1"/>
          <c:order val="1"/>
          <c:tx>
            <c:strRef>
              <c:f>Sheet1!$C$1</c:f>
              <c:strCache>
                <c:ptCount val="1"/>
                <c:pt idx="0">
                  <c:v>Wave 3</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Yes</c:v>
                </c:pt>
                <c:pt idx="1">
                  <c:v>No</c:v>
                </c:pt>
                <c:pt idx="2">
                  <c:v>Prefer not to say</c:v>
                </c:pt>
              </c:strCache>
            </c:strRef>
          </c:cat>
          <c:val>
            <c:numRef>
              <c:f>Sheet1!$C$2:$C$4</c:f>
              <c:numCache>
                <c:formatCode>0%</c:formatCode>
                <c:ptCount val="3"/>
                <c:pt idx="0">
                  <c:v>0.23824772879481501</c:v>
                </c:pt>
                <c:pt idx="1">
                  <c:v>0.66479832834598396</c:v>
                </c:pt>
                <c:pt idx="2">
                  <c:v>9.6953942859203293E-2</c:v>
                </c:pt>
              </c:numCache>
            </c:numRef>
          </c:val>
          <c:extLst>
            <c:ext xmlns:c16="http://schemas.microsoft.com/office/drawing/2014/chart" uri="{C3380CC4-5D6E-409C-BE32-E72D297353CC}">
              <c16:uniqueId val="{00000003-48F7-4914-9254-EFD76BC5CD6B}"/>
            </c:ext>
          </c:extLst>
        </c:ser>
        <c:dLbls>
          <c:showLegendKey val="0"/>
          <c:showVal val="0"/>
          <c:showCatName val="0"/>
          <c:showSerName val="0"/>
          <c:showPercent val="0"/>
          <c:showBubbleSize val="0"/>
        </c:dLbls>
        <c:gapWidth val="50"/>
        <c:axId val="151828080"/>
        <c:axId val="151835152"/>
      </c:barChart>
      <c:catAx>
        <c:axId val="1518280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ctr">
              <a:defRPr lang="en-US" sz="900" b="0" i="0" u="none" strike="noStrike" kern="1200" baseline="0">
                <a:solidFill>
                  <a:schemeClr val="tx1">
                    <a:lumMod val="65000"/>
                    <a:lumOff val="35000"/>
                  </a:schemeClr>
                </a:solidFill>
                <a:latin typeface="+mn-lt"/>
                <a:ea typeface="+mn-ea"/>
                <a:cs typeface="+mn-cs"/>
              </a:defRPr>
            </a:pPr>
            <a:endParaRPr lang="en-US"/>
          </a:p>
        </c:txPr>
        <c:crossAx val="151835152"/>
        <c:crosses val="autoZero"/>
        <c:auto val="1"/>
        <c:lblAlgn val="ctr"/>
        <c:lblOffset val="100"/>
        <c:noMultiLvlLbl val="0"/>
      </c:catAx>
      <c:valAx>
        <c:axId val="151835152"/>
        <c:scaling>
          <c:orientation val="minMax"/>
          <c:max val="1"/>
        </c:scaling>
        <c:delete val="1"/>
        <c:axPos val="l"/>
        <c:numFmt formatCode="0%" sourceLinked="1"/>
        <c:majorTickMark val="out"/>
        <c:minorTickMark val="none"/>
        <c:tickLblPos val="nextTo"/>
        <c:crossAx val="15182808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4883617653630577E-4"/>
          <c:y val="0"/>
          <c:w val="0.99652425343118123"/>
          <c:h val="0.66100194283074987"/>
        </c:manualLayout>
      </c:layout>
      <c:barChart>
        <c:barDir val="col"/>
        <c:grouping val="clustered"/>
        <c:varyColors val="0"/>
        <c:ser>
          <c:idx val="0"/>
          <c:order val="0"/>
          <c:tx>
            <c:strRef>
              <c:f>Sheet1!$B$1</c:f>
              <c:strCache>
                <c:ptCount val="1"/>
                <c:pt idx="0">
                  <c:v>Wave 1</c:v>
                </c:pt>
              </c:strCache>
            </c:strRef>
          </c:tx>
          <c:spPr>
            <a:solidFill>
              <a:schemeClr val="tx2"/>
            </a:solidFill>
            <a:ln>
              <a:noFill/>
            </a:ln>
            <a:effectLst/>
          </c:spPr>
          <c:invertIfNegative val="0"/>
          <c:dPt>
            <c:idx val="1"/>
            <c:invertIfNegative val="0"/>
            <c:bubble3D val="0"/>
            <c:spPr>
              <a:solidFill>
                <a:schemeClr val="tx2"/>
              </a:solidFill>
              <a:ln>
                <a:noFill/>
              </a:ln>
              <a:effectLst/>
            </c:spPr>
            <c:extLst>
              <c:ext xmlns:c16="http://schemas.microsoft.com/office/drawing/2014/chart" uri="{C3380CC4-5D6E-409C-BE32-E72D297353CC}">
                <c16:uniqueId val="{00000001-5B9D-48BE-A628-CC8718D79A7A}"/>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Sheet1!$A$2:$A$5</c:f>
              <c:numCache>
                <c:formatCode>0</c:formatCode>
                <c:ptCount val="4"/>
                <c:pt idx="0">
                  <c:v>11</c:v>
                </c:pt>
                <c:pt idx="1">
                  <c:v>148</c:v>
                </c:pt>
                <c:pt idx="2">
                  <c:v>159</c:v>
                </c:pt>
                <c:pt idx="3">
                  <c:v>332</c:v>
                </c:pt>
              </c:numCache>
            </c:numRef>
          </c:cat>
          <c:val>
            <c:numRef>
              <c:f>Sheet1!$B$2:$B$5</c:f>
              <c:numCache>
                <c:formatCode>0%</c:formatCode>
                <c:ptCount val="4"/>
                <c:pt idx="0">
                  <c:v>0.26109934457796602</c:v>
                </c:pt>
                <c:pt idx="1">
                  <c:v>0.267610087008958</c:v>
                </c:pt>
                <c:pt idx="2">
                  <c:v>0.25089545089054799</c:v>
                </c:pt>
                <c:pt idx="3">
                  <c:v>0.22039511752253099</c:v>
                </c:pt>
              </c:numCache>
            </c:numRef>
          </c:val>
          <c:extLst>
            <c:ext xmlns:c16="http://schemas.microsoft.com/office/drawing/2014/chart" uri="{C3380CC4-5D6E-409C-BE32-E72D297353CC}">
              <c16:uniqueId val="{00000002-5B9D-48BE-A628-CC8718D79A7A}"/>
            </c:ext>
          </c:extLst>
        </c:ser>
        <c:dLbls>
          <c:showLegendKey val="0"/>
          <c:showVal val="0"/>
          <c:showCatName val="0"/>
          <c:showSerName val="0"/>
          <c:showPercent val="0"/>
          <c:showBubbleSize val="0"/>
        </c:dLbls>
        <c:gapWidth val="50"/>
        <c:axId val="151828080"/>
        <c:axId val="151835152"/>
      </c:barChart>
      <c:catAx>
        <c:axId val="151828080"/>
        <c:scaling>
          <c:orientation val="minMax"/>
        </c:scaling>
        <c:delete val="0"/>
        <c:axPos val="b"/>
        <c:numFmt formatCode="0"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1835152"/>
        <c:crosses val="autoZero"/>
        <c:auto val="1"/>
        <c:lblAlgn val="ctr"/>
        <c:lblOffset val="100"/>
        <c:noMultiLvlLbl val="0"/>
      </c:catAx>
      <c:valAx>
        <c:axId val="151835152"/>
        <c:scaling>
          <c:orientation val="minMax"/>
          <c:max val="1"/>
          <c:min val="0"/>
        </c:scaling>
        <c:delete val="1"/>
        <c:axPos val="l"/>
        <c:numFmt formatCode="0%" sourceLinked="1"/>
        <c:majorTickMark val="out"/>
        <c:minorTickMark val="none"/>
        <c:tickLblPos val="nextTo"/>
        <c:crossAx val="15182808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3223967174692106E-2"/>
          <c:y val="3.6023519206440806E-2"/>
          <c:w val="0.95623335226361128"/>
          <c:h val="0.8623574079775721"/>
        </c:manualLayout>
      </c:layout>
      <c:barChart>
        <c:barDir val="bar"/>
        <c:grouping val="percentStacked"/>
        <c:varyColors val="0"/>
        <c:ser>
          <c:idx val="0"/>
          <c:order val="0"/>
          <c:tx>
            <c:strRef>
              <c:f>Sheet1!$B$1</c:f>
              <c:strCache>
                <c:ptCount val="1"/>
                <c:pt idx="0">
                  <c:v>0</c:v>
                </c:pt>
              </c:strCache>
            </c:strRef>
          </c:tx>
          <c:spPr>
            <a:solidFill>
              <a:schemeClr val="bg1">
                <a:lumMod val="85000"/>
              </a:schemeClr>
            </a:solidFill>
            <a:ln>
              <a:noFill/>
            </a:ln>
            <a:effectLst/>
          </c:spPr>
          <c:invertIfNegative val="0"/>
          <c:dLbls>
            <c:delete val="1"/>
          </c:dLbls>
          <c:cat>
            <c:strRef>
              <c:f>Sheet1!$A$2:$A$3</c:f>
              <c:strCache>
                <c:ptCount val="2"/>
                <c:pt idx="0">
                  <c:v>Control</c:v>
                </c:pt>
                <c:pt idx="1">
                  <c:v>Test</c:v>
                </c:pt>
              </c:strCache>
            </c:strRef>
          </c:cat>
          <c:val>
            <c:numRef>
              <c:f>Sheet1!$B$2:$B$3</c:f>
              <c:numCache>
                <c:formatCode>0%</c:formatCode>
                <c:ptCount val="2"/>
                <c:pt idx="0">
                  <c:v>0</c:v>
                </c:pt>
                <c:pt idx="1">
                  <c:v>0</c:v>
                </c:pt>
              </c:numCache>
            </c:numRef>
          </c:val>
          <c:extLst>
            <c:ext xmlns:c16="http://schemas.microsoft.com/office/drawing/2014/chart" uri="{C3380CC4-5D6E-409C-BE32-E72D297353CC}">
              <c16:uniqueId val="{00000000-FE97-46A6-A97C-8C0441DBCEEF}"/>
            </c:ext>
          </c:extLst>
        </c:ser>
        <c:ser>
          <c:idx val="1"/>
          <c:order val="1"/>
          <c:tx>
            <c:strRef>
              <c:f>Sheet1!$C$1</c:f>
              <c:strCache>
                <c:ptCount val="1"/>
                <c:pt idx="0">
                  <c:v>1</c:v>
                </c:pt>
              </c:strCache>
            </c:strRef>
          </c:tx>
          <c:spPr>
            <a:solidFill>
              <a:schemeClr val="bg2">
                <a:lumMod val="20000"/>
                <a:lumOff val="80000"/>
              </a:schemeClr>
            </a:solidFill>
            <a:ln>
              <a:noFill/>
            </a:ln>
            <a:effectLst/>
          </c:spPr>
          <c:invertIfNegative val="0"/>
          <c:dLbls>
            <c:delete val="1"/>
          </c:dLbls>
          <c:cat>
            <c:strRef>
              <c:f>Sheet1!$A$2:$A$3</c:f>
              <c:strCache>
                <c:ptCount val="2"/>
                <c:pt idx="0">
                  <c:v>Control</c:v>
                </c:pt>
                <c:pt idx="1">
                  <c:v>Test</c:v>
                </c:pt>
              </c:strCache>
            </c:strRef>
          </c:cat>
          <c:val>
            <c:numRef>
              <c:f>Sheet1!$C$2:$C$3</c:f>
              <c:numCache>
                <c:formatCode>0%</c:formatCode>
                <c:ptCount val="2"/>
                <c:pt idx="0">
                  <c:v>0</c:v>
                </c:pt>
                <c:pt idx="1">
                  <c:v>0</c:v>
                </c:pt>
              </c:numCache>
            </c:numRef>
          </c:val>
          <c:extLst>
            <c:ext xmlns:c16="http://schemas.microsoft.com/office/drawing/2014/chart" uri="{C3380CC4-5D6E-409C-BE32-E72D297353CC}">
              <c16:uniqueId val="{00000001-FE97-46A6-A97C-8C0441DBCEEF}"/>
            </c:ext>
          </c:extLst>
        </c:ser>
        <c:ser>
          <c:idx val="2"/>
          <c:order val="2"/>
          <c:tx>
            <c:strRef>
              <c:f>Sheet1!$D$1</c:f>
              <c:strCache>
                <c:ptCount val="1"/>
                <c:pt idx="0">
                  <c:v>2</c:v>
                </c:pt>
              </c:strCache>
            </c:strRef>
          </c:tx>
          <c:spPr>
            <a:solidFill>
              <a:schemeClr val="bg2">
                <a:lumMod val="40000"/>
                <a:lumOff val="60000"/>
              </a:schemeClr>
            </a:solidFill>
            <a:ln>
              <a:noFill/>
            </a:ln>
            <a:effectLst/>
          </c:spPr>
          <c:invertIfNegative val="0"/>
          <c:dLbls>
            <c:delete val="1"/>
          </c:dLbls>
          <c:cat>
            <c:strRef>
              <c:f>Sheet1!$A$2:$A$3</c:f>
              <c:strCache>
                <c:ptCount val="2"/>
                <c:pt idx="0">
                  <c:v>Control</c:v>
                </c:pt>
                <c:pt idx="1">
                  <c:v>Test</c:v>
                </c:pt>
              </c:strCache>
            </c:strRef>
          </c:cat>
          <c:val>
            <c:numRef>
              <c:f>Sheet1!$D$2:$D$3</c:f>
              <c:numCache>
                <c:formatCode>0%</c:formatCode>
                <c:ptCount val="2"/>
                <c:pt idx="0">
                  <c:v>2.5435269848375101E-3</c:v>
                </c:pt>
                <c:pt idx="1">
                  <c:v>3.87644960727462E-3</c:v>
                </c:pt>
              </c:numCache>
            </c:numRef>
          </c:val>
          <c:extLst>
            <c:ext xmlns:c16="http://schemas.microsoft.com/office/drawing/2014/chart" uri="{C3380CC4-5D6E-409C-BE32-E72D297353CC}">
              <c16:uniqueId val="{00000002-FE97-46A6-A97C-8C0441DBCEEF}"/>
            </c:ext>
          </c:extLst>
        </c:ser>
        <c:ser>
          <c:idx val="3"/>
          <c:order val="3"/>
          <c:tx>
            <c:strRef>
              <c:f>Sheet1!$E$1</c:f>
              <c:strCache>
                <c:ptCount val="1"/>
                <c:pt idx="0">
                  <c:v>3</c:v>
                </c:pt>
              </c:strCache>
            </c:strRef>
          </c:tx>
          <c:spPr>
            <a:solidFill>
              <a:schemeClr val="bg2">
                <a:lumMod val="60000"/>
                <a:lumOff val="40000"/>
              </a:schemeClr>
            </a:solidFill>
            <a:ln>
              <a:noFill/>
            </a:ln>
            <a:effectLst/>
          </c:spPr>
          <c:invertIfNegative val="0"/>
          <c:dLbls>
            <c:delete val="1"/>
          </c:dLbls>
          <c:cat>
            <c:strRef>
              <c:f>Sheet1!$A$2:$A$3</c:f>
              <c:strCache>
                <c:ptCount val="2"/>
                <c:pt idx="0">
                  <c:v>Control</c:v>
                </c:pt>
                <c:pt idx="1">
                  <c:v>Test</c:v>
                </c:pt>
              </c:strCache>
            </c:strRef>
          </c:cat>
          <c:val>
            <c:numRef>
              <c:f>Sheet1!$E$2:$E$3</c:f>
              <c:numCache>
                <c:formatCode>0%</c:formatCode>
                <c:ptCount val="2"/>
                <c:pt idx="0">
                  <c:v>6.5788573134974299E-3</c:v>
                </c:pt>
                <c:pt idx="1">
                  <c:v>6.3782485067433404E-3</c:v>
                </c:pt>
              </c:numCache>
            </c:numRef>
          </c:val>
          <c:extLst>
            <c:ext xmlns:c16="http://schemas.microsoft.com/office/drawing/2014/chart" uri="{C3380CC4-5D6E-409C-BE32-E72D297353CC}">
              <c16:uniqueId val="{00000003-FE97-46A6-A97C-8C0441DBCEEF}"/>
            </c:ext>
          </c:extLst>
        </c:ser>
        <c:ser>
          <c:idx val="4"/>
          <c:order val="4"/>
          <c:tx>
            <c:strRef>
              <c:f>Sheet1!$F$1</c:f>
              <c:strCache>
                <c:ptCount val="1"/>
                <c:pt idx="0">
                  <c:v>4</c:v>
                </c:pt>
              </c:strCache>
            </c:strRef>
          </c:tx>
          <c:spPr>
            <a:solidFill>
              <a:schemeClr val="tx2">
                <a:lumMod val="20000"/>
                <a:lumOff val="80000"/>
              </a:schemeClr>
            </a:solidFill>
            <a:ln>
              <a:noFill/>
            </a:ln>
            <a:effectLst/>
          </c:spPr>
          <c:invertIfNegative val="0"/>
          <c:dLbls>
            <c:dLbl>
              <c:idx val="1"/>
              <c:delete val="1"/>
              <c:extLst>
                <c:ext xmlns:c15="http://schemas.microsoft.com/office/drawing/2012/chart" uri="{CE6537A1-D6FC-4f65-9D91-7224C49458BB}"/>
                <c:ext xmlns:c16="http://schemas.microsoft.com/office/drawing/2014/chart" uri="{C3380CC4-5D6E-409C-BE32-E72D297353CC}">
                  <c16:uniqueId val="{00000004-A690-41E3-827E-A9B28AAB78D1}"/>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Control</c:v>
                </c:pt>
                <c:pt idx="1">
                  <c:v>Test</c:v>
                </c:pt>
              </c:strCache>
            </c:strRef>
          </c:cat>
          <c:val>
            <c:numRef>
              <c:f>Sheet1!$F$2:$F$3</c:f>
              <c:numCache>
                <c:formatCode>0%</c:formatCode>
                <c:ptCount val="2"/>
                <c:pt idx="0">
                  <c:v>6.5758238466029602E-3</c:v>
                </c:pt>
                <c:pt idx="1">
                  <c:v>3.8219614523110298E-3</c:v>
                </c:pt>
              </c:numCache>
            </c:numRef>
          </c:val>
          <c:extLst>
            <c:ext xmlns:c16="http://schemas.microsoft.com/office/drawing/2014/chart" uri="{C3380CC4-5D6E-409C-BE32-E72D297353CC}">
              <c16:uniqueId val="{00000004-FE97-46A6-A97C-8C0441DBCEEF}"/>
            </c:ext>
          </c:extLst>
        </c:ser>
        <c:ser>
          <c:idx val="5"/>
          <c:order val="5"/>
          <c:tx>
            <c:strRef>
              <c:f>Sheet1!$G$1</c:f>
              <c:strCache>
                <c:ptCount val="1"/>
                <c:pt idx="0">
                  <c:v>5</c:v>
                </c:pt>
              </c:strCache>
            </c:strRef>
          </c:tx>
          <c:spPr>
            <a:solidFill>
              <a:schemeClr val="tx2">
                <a:lumMod val="40000"/>
                <a:lumOff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Control</c:v>
                </c:pt>
                <c:pt idx="1">
                  <c:v>Test</c:v>
                </c:pt>
              </c:strCache>
            </c:strRef>
          </c:cat>
          <c:val>
            <c:numRef>
              <c:f>Sheet1!$G$2:$G$3</c:f>
              <c:numCache>
                <c:formatCode>0%</c:formatCode>
                <c:ptCount val="2"/>
                <c:pt idx="0">
                  <c:v>3.8909855269927802E-2</c:v>
                </c:pt>
                <c:pt idx="1">
                  <c:v>2.6509854216535199E-2</c:v>
                </c:pt>
              </c:numCache>
            </c:numRef>
          </c:val>
          <c:extLst>
            <c:ext xmlns:c16="http://schemas.microsoft.com/office/drawing/2014/chart" uri="{C3380CC4-5D6E-409C-BE32-E72D297353CC}">
              <c16:uniqueId val="{00000005-FE97-46A6-A97C-8C0441DBCEEF}"/>
            </c:ext>
          </c:extLst>
        </c:ser>
        <c:ser>
          <c:idx val="6"/>
          <c:order val="6"/>
          <c:tx>
            <c:strRef>
              <c:f>Sheet1!$H$1</c:f>
              <c:strCache>
                <c:ptCount val="1"/>
                <c:pt idx="0">
                  <c:v>6</c:v>
                </c:pt>
              </c:strCache>
            </c:strRef>
          </c:tx>
          <c:spPr>
            <a:solidFill>
              <a:schemeClr val="tx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Control</c:v>
                </c:pt>
                <c:pt idx="1">
                  <c:v>Test</c:v>
                </c:pt>
              </c:strCache>
            </c:strRef>
          </c:cat>
          <c:val>
            <c:numRef>
              <c:f>Sheet1!$H$2:$H$3</c:f>
              <c:numCache>
                <c:formatCode>0%</c:formatCode>
                <c:ptCount val="2"/>
                <c:pt idx="0">
                  <c:v>6.86068594604438E-2</c:v>
                </c:pt>
                <c:pt idx="1">
                  <c:v>2.5106837079925701E-2</c:v>
                </c:pt>
              </c:numCache>
            </c:numRef>
          </c:val>
          <c:extLst>
            <c:ext xmlns:c16="http://schemas.microsoft.com/office/drawing/2014/chart" uri="{C3380CC4-5D6E-409C-BE32-E72D297353CC}">
              <c16:uniqueId val="{00000006-FE97-46A6-A97C-8C0441DBCEEF}"/>
            </c:ext>
          </c:extLst>
        </c:ser>
        <c:ser>
          <c:idx val="7"/>
          <c:order val="7"/>
          <c:tx>
            <c:strRef>
              <c:f>Sheet1!$I$1</c:f>
              <c:strCache>
                <c:ptCount val="1"/>
                <c:pt idx="0">
                  <c:v>7</c:v>
                </c:pt>
              </c:strCache>
            </c:strRef>
          </c:tx>
          <c:spPr>
            <a:solidFill>
              <a:schemeClr val="tx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Control</c:v>
                </c:pt>
                <c:pt idx="1">
                  <c:v>Test</c:v>
                </c:pt>
              </c:strCache>
            </c:strRef>
          </c:cat>
          <c:val>
            <c:numRef>
              <c:f>Sheet1!$I$2:$I$3</c:f>
              <c:numCache>
                <c:formatCode>0%</c:formatCode>
                <c:ptCount val="2"/>
                <c:pt idx="0">
                  <c:v>0.19057831414285201</c:v>
                </c:pt>
                <c:pt idx="1">
                  <c:v>6.4569649549015701E-2</c:v>
                </c:pt>
              </c:numCache>
            </c:numRef>
          </c:val>
          <c:extLst>
            <c:ext xmlns:c16="http://schemas.microsoft.com/office/drawing/2014/chart" uri="{C3380CC4-5D6E-409C-BE32-E72D297353CC}">
              <c16:uniqueId val="{00000007-FE97-46A6-A97C-8C0441DBCEEF}"/>
            </c:ext>
          </c:extLst>
        </c:ser>
        <c:ser>
          <c:idx val="8"/>
          <c:order val="8"/>
          <c:tx>
            <c:strRef>
              <c:f>Sheet1!$J$1</c:f>
              <c:strCache>
                <c:ptCount val="1"/>
                <c:pt idx="0">
                  <c:v>8</c:v>
                </c:pt>
              </c:strCache>
            </c:strRef>
          </c:tx>
          <c:spPr>
            <a:solidFill>
              <a:schemeClr val="accent3">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Control</c:v>
                </c:pt>
                <c:pt idx="1">
                  <c:v>Test</c:v>
                </c:pt>
              </c:strCache>
            </c:strRef>
          </c:cat>
          <c:val>
            <c:numRef>
              <c:f>Sheet1!$J$2:$J$3</c:f>
              <c:numCache>
                <c:formatCode>0%</c:formatCode>
                <c:ptCount val="2"/>
                <c:pt idx="0">
                  <c:v>0.21640798764861</c:v>
                </c:pt>
                <c:pt idx="1">
                  <c:v>0.23647757572099401</c:v>
                </c:pt>
              </c:numCache>
            </c:numRef>
          </c:val>
          <c:extLst>
            <c:ext xmlns:c16="http://schemas.microsoft.com/office/drawing/2014/chart" uri="{C3380CC4-5D6E-409C-BE32-E72D297353CC}">
              <c16:uniqueId val="{00000008-FE97-46A6-A97C-8C0441DBCEEF}"/>
            </c:ext>
          </c:extLst>
        </c:ser>
        <c:ser>
          <c:idx val="9"/>
          <c:order val="9"/>
          <c:tx>
            <c:strRef>
              <c:f>Sheet1!$K$1</c:f>
              <c:strCache>
                <c:ptCount val="1"/>
                <c:pt idx="0">
                  <c:v>9</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Control</c:v>
                </c:pt>
                <c:pt idx="1">
                  <c:v>Test</c:v>
                </c:pt>
              </c:strCache>
            </c:strRef>
          </c:cat>
          <c:val>
            <c:numRef>
              <c:f>Sheet1!$K$2:$K$3</c:f>
              <c:numCache>
                <c:formatCode>0%</c:formatCode>
                <c:ptCount val="2"/>
                <c:pt idx="0">
                  <c:v>0.180025120081277</c:v>
                </c:pt>
                <c:pt idx="1">
                  <c:v>0.25649620518503802</c:v>
                </c:pt>
              </c:numCache>
            </c:numRef>
          </c:val>
          <c:extLst>
            <c:ext xmlns:c16="http://schemas.microsoft.com/office/drawing/2014/chart" uri="{C3380CC4-5D6E-409C-BE32-E72D297353CC}">
              <c16:uniqueId val="{00000009-FE97-46A6-A97C-8C0441DBCEEF}"/>
            </c:ext>
          </c:extLst>
        </c:ser>
        <c:ser>
          <c:idx val="10"/>
          <c:order val="10"/>
          <c:tx>
            <c:strRef>
              <c:f>Sheet1!$L$1</c:f>
              <c:strCache>
                <c:ptCount val="1"/>
                <c:pt idx="0">
                  <c:v>10</c:v>
                </c:pt>
              </c:strCache>
            </c:strRef>
          </c:tx>
          <c:spPr>
            <a:solidFill>
              <a:schemeClr val="accent3">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Control</c:v>
                </c:pt>
                <c:pt idx="1">
                  <c:v>Test</c:v>
                </c:pt>
              </c:strCache>
            </c:strRef>
          </c:cat>
          <c:val>
            <c:numRef>
              <c:f>Sheet1!$L$2:$L$3</c:f>
              <c:numCache>
                <c:formatCode>0%</c:formatCode>
                <c:ptCount val="2"/>
                <c:pt idx="0">
                  <c:v>0.28977365525195398</c:v>
                </c:pt>
                <c:pt idx="1">
                  <c:v>0.376763218682165</c:v>
                </c:pt>
              </c:numCache>
            </c:numRef>
          </c:val>
          <c:extLst>
            <c:ext xmlns:c16="http://schemas.microsoft.com/office/drawing/2014/chart" uri="{C3380CC4-5D6E-409C-BE32-E72D297353CC}">
              <c16:uniqueId val="{0000000A-FE97-46A6-A97C-8C0441DBCEEF}"/>
            </c:ext>
          </c:extLst>
        </c:ser>
        <c:dLbls>
          <c:dLblPos val="ctr"/>
          <c:showLegendKey val="0"/>
          <c:showVal val="1"/>
          <c:showCatName val="0"/>
          <c:showSerName val="0"/>
          <c:showPercent val="0"/>
          <c:showBubbleSize val="0"/>
        </c:dLbls>
        <c:gapWidth val="100"/>
        <c:overlap val="100"/>
        <c:axId val="698503840"/>
        <c:axId val="1211429744"/>
      </c:barChart>
      <c:catAx>
        <c:axId val="69850384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211429744"/>
        <c:crosses val="autoZero"/>
        <c:auto val="1"/>
        <c:lblAlgn val="ctr"/>
        <c:lblOffset val="100"/>
        <c:noMultiLvlLbl val="0"/>
      </c:catAx>
      <c:valAx>
        <c:axId val="1211429744"/>
        <c:scaling>
          <c:orientation val="minMax"/>
        </c:scaling>
        <c:delete val="1"/>
        <c:axPos val="b"/>
        <c:numFmt formatCode="0%" sourceLinked="1"/>
        <c:majorTickMark val="none"/>
        <c:minorTickMark val="none"/>
        <c:tickLblPos val="nextTo"/>
        <c:crossAx val="698503840"/>
        <c:crosses val="autoZero"/>
        <c:crossBetween val="between"/>
      </c:valAx>
      <c:spPr>
        <a:noFill/>
        <a:ln>
          <a:noFill/>
        </a:ln>
        <a:effectLst/>
      </c:spPr>
    </c:plotArea>
    <c:legend>
      <c:legendPos val="b"/>
      <c:layout>
        <c:manualLayout>
          <c:xMode val="edge"/>
          <c:yMode val="edge"/>
          <c:x val="5.6273514686082056E-2"/>
          <c:y val="0.82066579302541343"/>
          <c:w val="0.90789475040377143"/>
          <c:h val="8.0017338736087629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119806149036138E-2"/>
          <c:y val="0.16407820669684556"/>
          <c:w val="0.97576038770192774"/>
          <c:h val="0.6794878457923248"/>
        </c:manualLayout>
      </c:layout>
      <c:barChart>
        <c:barDir val="col"/>
        <c:grouping val="clustered"/>
        <c:varyColors val="0"/>
        <c:ser>
          <c:idx val="0"/>
          <c:order val="0"/>
          <c:tx>
            <c:strRef>
              <c:f>Sheet1!$B$1</c:f>
              <c:strCache>
                <c:ptCount val="1"/>
                <c:pt idx="0">
                  <c:v>Test</c:v>
                </c:pt>
              </c:strCache>
            </c:strRef>
          </c:tx>
          <c:spPr>
            <a:solidFill>
              <a:schemeClr val="tx2"/>
            </a:solidFill>
            <a:ln>
              <a:noFill/>
            </a:ln>
            <a:effectLst/>
          </c:spPr>
          <c:invertIfNegative val="0"/>
          <c:dPt>
            <c:idx val="0"/>
            <c:invertIfNegative val="0"/>
            <c:bubble3D val="0"/>
            <c:spPr>
              <a:solidFill>
                <a:schemeClr val="tx2"/>
              </a:solidFill>
              <a:ln>
                <a:noFill/>
              </a:ln>
              <a:effectLst/>
            </c:spPr>
            <c:extLst>
              <c:ext xmlns:c16="http://schemas.microsoft.com/office/drawing/2014/chart" uri="{C3380CC4-5D6E-409C-BE32-E72D297353CC}">
                <c16:uniqueId val="{00000001-3F77-41D9-87E8-FFA5EEBBF5C1}"/>
              </c:ext>
            </c:extLst>
          </c:dPt>
          <c:dPt>
            <c:idx val="1"/>
            <c:invertIfNegative val="0"/>
            <c:bubble3D val="0"/>
            <c:spPr>
              <a:solidFill>
                <a:schemeClr val="tx2"/>
              </a:solidFill>
              <a:ln>
                <a:noFill/>
              </a:ln>
              <a:effectLst/>
            </c:spPr>
            <c:extLst>
              <c:ext xmlns:c16="http://schemas.microsoft.com/office/drawing/2014/chart" uri="{C3380CC4-5D6E-409C-BE32-E72D297353CC}">
                <c16:uniqueId val="{00000003-3F77-41D9-87E8-FFA5EEBBF5C1}"/>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Total</c:v>
                </c:pt>
                <c:pt idx="2">
                  <c:v>16-34</c:v>
                </c:pt>
                <c:pt idx="3">
                  <c:v>35-54</c:v>
                </c:pt>
                <c:pt idx="4">
                  <c:v>55+</c:v>
                </c:pt>
                <c:pt idx="6">
                  <c:v>Female</c:v>
                </c:pt>
                <c:pt idx="7">
                  <c:v>Male</c:v>
                </c:pt>
                <c:pt idx="9">
                  <c:v>Priority seating user</c:v>
                </c:pt>
                <c:pt idx="10">
                  <c:v>Non priority seating users</c:v>
                </c:pt>
              </c:strCache>
            </c:strRef>
          </c:cat>
          <c:val>
            <c:numRef>
              <c:f>Sheet1!$B$2:$B$12</c:f>
              <c:numCache>
                <c:formatCode>General</c:formatCode>
                <c:ptCount val="11"/>
                <c:pt idx="0" formatCode="0%">
                  <c:v>0.86973699958819495</c:v>
                </c:pt>
                <c:pt idx="2" formatCode="0%">
                  <c:v>0.80220215597474498</c:v>
                </c:pt>
                <c:pt idx="3" formatCode="0%">
                  <c:v>0.92318848295282796</c:v>
                </c:pt>
                <c:pt idx="4" formatCode="0%">
                  <c:v>0.88832844265316702</c:v>
                </c:pt>
                <c:pt idx="6" formatCode="0%">
                  <c:v>0.91327503983908398</c:v>
                </c:pt>
                <c:pt idx="7" formatCode="0%">
                  <c:v>0.80438022767460504</c:v>
                </c:pt>
                <c:pt idx="9" formatCode="0%">
                  <c:v>0.91060533718609504</c:v>
                </c:pt>
                <c:pt idx="10" formatCode="0%">
                  <c:v>0.81553084792068598</c:v>
                </c:pt>
              </c:numCache>
            </c:numRef>
          </c:val>
          <c:extLst>
            <c:ext xmlns:c16="http://schemas.microsoft.com/office/drawing/2014/chart" uri="{C3380CC4-5D6E-409C-BE32-E72D297353CC}">
              <c16:uniqueId val="{00000004-3F77-41D9-87E8-FFA5EEBBF5C1}"/>
            </c:ext>
          </c:extLst>
        </c:ser>
        <c:ser>
          <c:idx val="1"/>
          <c:order val="1"/>
          <c:tx>
            <c:strRef>
              <c:f>Sheet1!$C$1</c:f>
              <c:strCache>
                <c:ptCount val="1"/>
                <c:pt idx="0">
                  <c:v>Control</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Total</c:v>
                </c:pt>
                <c:pt idx="2">
                  <c:v>16-34</c:v>
                </c:pt>
                <c:pt idx="3">
                  <c:v>35-54</c:v>
                </c:pt>
                <c:pt idx="4">
                  <c:v>55+</c:v>
                </c:pt>
                <c:pt idx="6">
                  <c:v>Female</c:v>
                </c:pt>
                <c:pt idx="7">
                  <c:v>Male</c:v>
                </c:pt>
                <c:pt idx="9">
                  <c:v>Priority seating user</c:v>
                </c:pt>
                <c:pt idx="10">
                  <c:v>Non priority seating users</c:v>
                </c:pt>
              </c:strCache>
            </c:strRef>
          </c:cat>
          <c:val>
            <c:numRef>
              <c:f>Sheet1!$C$2:$C$12</c:f>
              <c:numCache>
                <c:formatCode>General</c:formatCode>
                <c:ptCount val="11"/>
                <c:pt idx="0" formatCode="0%">
                  <c:v>0.68620676298184102</c:v>
                </c:pt>
                <c:pt idx="2" formatCode="0%">
                  <c:v>0.72101458392469697</c:v>
                </c:pt>
                <c:pt idx="3" formatCode="0%">
                  <c:v>0.60044158071429099</c:v>
                </c:pt>
                <c:pt idx="4" formatCode="0%">
                  <c:v>0.79104445434065696</c:v>
                </c:pt>
                <c:pt idx="6" formatCode="0%">
                  <c:v>0.66359055816400103</c:v>
                </c:pt>
                <c:pt idx="7" formatCode="0%">
                  <c:v>0.71384877597816099</c:v>
                </c:pt>
                <c:pt idx="9" formatCode="0%">
                  <c:v>0.81083105358265795</c:v>
                </c:pt>
                <c:pt idx="10" formatCode="0%">
                  <c:v>0.68864983278342096</c:v>
                </c:pt>
              </c:numCache>
            </c:numRef>
          </c:val>
          <c:extLst>
            <c:ext xmlns:c16="http://schemas.microsoft.com/office/drawing/2014/chart" uri="{C3380CC4-5D6E-409C-BE32-E72D297353CC}">
              <c16:uniqueId val="{00000005-3F77-41D9-87E8-FFA5EEBBF5C1}"/>
            </c:ext>
          </c:extLst>
        </c:ser>
        <c:dLbls>
          <c:dLblPos val="outEnd"/>
          <c:showLegendKey val="0"/>
          <c:showVal val="1"/>
          <c:showCatName val="0"/>
          <c:showSerName val="0"/>
          <c:showPercent val="0"/>
          <c:showBubbleSize val="0"/>
        </c:dLbls>
        <c:gapWidth val="50"/>
        <c:axId val="481278352"/>
        <c:axId val="1533938176"/>
      </c:barChart>
      <c:catAx>
        <c:axId val="4812783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33938176"/>
        <c:crosses val="autoZero"/>
        <c:auto val="1"/>
        <c:lblAlgn val="ctr"/>
        <c:lblOffset val="100"/>
        <c:noMultiLvlLbl val="0"/>
      </c:catAx>
      <c:valAx>
        <c:axId val="1533938176"/>
        <c:scaling>
          <c:orientation val="minMax"/>
          <c:max val="1"/>
        </c:scaling>
        <c:delete val="1"/>
        <c:axPos val="l"/>
        <c:numFmt formatCode="0%" sourceLinked="1"/>
        <c:majorTickMark val="out"/>
        <c:minorTickMark val="none"/>
        <c:tickLblPos val="nextTo"/>
        <c:crossAx val="481278352"/>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119806149036138E-2"/>
          <c:y val="0.16407820669684556"/>
          <c:w val="0.97576038770192774"/>
          <c:h val="0.6794878457923248"/>
        </c:manualLayout>
      </c:layout>
      <c:barChart>
        <c:barDir val="col"/>
        <c:grouping val="clustered"/>
        <c:varyColors val="0"/>
        <c:ser>
          <c:idx val="0"/>
          <c:order val="0"/>
          <c:tx>
            <c:strRef>
              <c:f>Sheet1!$B$1</c:f>
              <c:strCache>
                <c:ptCount val="1"/>
                <c:pt idx="0">
                  <c:v>Test</c:v>
                </c:pt>
              </c:strCache>
            </c:strRef>
          </c:tx>
          <c:spPr>
            <a:solidFill>
              <a:schemeClr val="tx2"/>
            </a:solidFill>
            <a:ln>
              <a:noFill/>
            </a:ln>
            <a:effectLst/>
          </c:spPr>
          <c:invertIfNegative val="0"/>
          <c:dPt>
            <c:idx val="0"/>
            <c:invertIfNegative val="0"/>
            <c:bubble3D val="0"/>
            <c:spPr>
              <a:solidFill>
                <a:schemeClr val="tx2"/>
              </a:solidFill>
              <a:ln>
                <a:noFill/>
              </a:ln>
              <a:effectLst/>
            </c:spPr>
            <c:extLst>
              <c:ext xmlns:c16="http://schemas.microsoft.com/office/drawing/2014/chart" uri="{C3380CC4-5D6E-409C-BE32-E72D297353CC}">
                <c16:uniqueId val="{00000001-7B37-4E98-9744-5FC8B6511E59}"/>
              </c:ext>
            </c:extLst>
          </c:dPt>
          <c:dPt>
            <c:idx val="1"/>
            <c:invertIfNegative val="0"/>
            <c:bubble3D val="0"/>
            <c:spPr>
              <a:solidFill>
                <a:schemeClr val="tx2"/>
              </a:solidFill>
              <a:ln>
                <a:noFill/>
              </a:ln>
              <a:effectLst/>
            </c:spPr>
            <c:extLst>
              <c:ext xmlns:c16="http://schemas.microsoft.com/office/drawing/2014/chart" uri="{C3380CC4-5D6E-409C-BE32-E72D297353CC}">
                <c16:uniqueId val="{00000003-7B37-4E98-9744-5FC8B6511E59}"/>
              </c:ext>
            </c:extLst>
          </c:dPt>
          <c:dLbls>
            <c:spPr>
              <a:noFill/>
              <a:ln>
                <a:noFill/>
              </a:ln>
              <a:effectLst/>
            </c:spPr>
            <c:txPr>
              <a:bodyPr rot="0" spcFirstLastPara="1" vertOverflow="ellipsis" vert="horz" wrap="square" anchor="ctr" anchorCtr="1"/>
              <a:lstStyle/>
              <a:p>
                <a:pPr>
                  <a:defRPr sz="1197" b="0" i="0" u="none" strike="noStrike" kern="1200" baseline="0">
                    <a:solidFill>
                      <a:schemeClr val="tx1">
                        <a:lumMod val="75000"/>
                        <a:lumOff val="25000"/>
                      </a:schemeClr>
                    </a:solidFill>
                    <a:latin typeface="Segoe UI Semilight" panose="020B0402040204020203" pitchFamily="34" charset="0"/>
                    <a:ea typeface="+mn-ea"/>
                    <a:cs typeface="Segoe UI Semilight" panose="020B0402040204020203"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The bus feels well looked after</c:v>
                </c:pt>
                <c:pt idx="1">
                  <c:v>The bus feels clean</c:v>
                </c:pt>
                <c:pt idx="2">
                  <c:v>The bus feels like new</c:v>
                </c:pt>
              </c:strCache>
            </c:strRef>
          </c:cat>
          <c:val>
            <c:numRef>
              <c:f>Sheet1!$B$2:$B$4</c:f>
              <c:numCache>
                <c:formatCode>0%</c:formatCode>
                <c:ptCount val="3"/>
                <c:pt idx="0">
                  <c:v>0.89</c:v>
                </c:pt>
                <c:pt idx="1">
                  <c:v>0.89</c:v>
                </c:pt>
                <c:pt idx="2">
                  <c:v>0.82</c:v>
                </c:pt>
              </c:numCache>
            </c:numRef>
          </c:val>
          <c:extLst>
            <c:ext xmlns:c16="http://schemas.microsoft.com/office/drawing/2014/chart" uri="{C3380CC4-5D6E-409C-BE32-E72D297353CC}">
              <c16:uniqueId val="{00000004-7B37-4E98-9744-5FC8B6511E59}"/>
            </c:ext>
          </c:extLst>
        </c:ser>
        <c:ser>
          <c:idx val="1"/>
          <c:order val="1"/>
          <c:tx>
            <c:strRef>
              <c:f>Sheet1!$C$1</c:f>
              <c:strCache>
                <c:ptCount val="1"/>
                <c:pt idx="0">
                  <c:v>Control</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lumMod val="75000"/>
                        <a:lumOff val="25000"/>
                      </a:schemeClr>
                    </a:solidFill>
                    <a:latin typeface="Segoe UI Semilight" panose="020B0402040204020203" pitchFamily="34" charset="0"/>
                    <a:ea typeface="+mn-ea"/>
                    <a:cs typeface="Segoe UI Semilight" panose="020B0402040204020203"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The bus feels well looked after</c:v>
                </c:pt>
                <c:pt idx="1">
                  <c:v>The bus feels clean</c:v>
                </c:pt>
                <c:pt idx="2">
                  <c:v>The bus feels like new</c:v>
                </c:pt>
              </c:strCache>
            </c:strRef>
          </c:cat>
          <c:val>
            <c:numRef>
              <c:f>Sheet1!$C$2:$C$4</c:f>
              <c:numCache>
                <c:formatCode>0%</c:formatCode>
                <c:ptCount val="3"/>
                <c:pt idx="0">
                  <c:v>0.69</c:v>
                </c:pt>
                <c:pt idx="1">
                  <c:v>0.69</c:v>
                </c:pt>
                <c:pt idx="2">
                  <c:v>0.59</c:v>
                </c:pt>
              </c:numCache>
            </c:numRef>
          </c:val>
          <c:extLst>
            <c:ext xmlns:c16="http://schemas.microsoft.com/office/drawing/2014/chart" uri="{C3380CC4-5D6E-409C-BE32-E72D297353CC}">
              <c16:uniqueId val="{00000005-7B37-4E98-9744-5FC8B6511E59}"/>
            </c:ext>
          </c:extLst>
        </c:ser>
        <c:dLbls>
          <c:dLblPos val="outEnd"/>
          <c:showLegendKey val="0"/>
          <c:showVal val="1"/>
          <c:showCatName val="0"/>
          <c:showSerName val="0"/>
          <c:showPercent val="0"/>
          <c:showBubbleSize val="0"/>
        </c:dLbls>
        <c:gapWidth val="50"/>
        <c:axId val="481278352"/>
        <c:axId val="1533938176"/>
      </c:barChart>
      <c:catAx>
        <c:axId val="4812783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Segoe UI Semilight" panose="020B0402040204020203" pitchFamily="34" charset="0"/>
                <a:ea typeface="+mn-ea"/>
                <a:cs typeface="Segoe UI Semilight" panose="020B0402040204020203" pitchFamily="34" charset="0"/>
              </a:defRPr>
            </a:pPr>
            <a:endParaRPr lang="en-US"/>
          </a:p>
        </c:txPr>
        <c:crossAx val="1533938176"/>
        <c:crosses val="autoZero"/>
        <c:auto val="1"/>
        <c:lblAlgn val="ctr"/>
        <c:lblOffset val="100"/>
        <c:noMultiLvlLbl val="0"/>
      </c:catAx>
      <c:valAx>
        <c:axId val="1533938176"/>
        <c:scaling>
          <c:orientation val="minMax"/>
          <c:max val="1"/>
        </c:scaling>
        <c:delete val="1"/>
        <c:axPos val="l"/>
        <c:numFmt formatCode="0%" sourceLinked="1"/>
        <c:majorTickMark val="out"/>
        <c:minorTickMark val="none"/>
        <c:tickLblPos val="nextTo"/>
        <c:crossAx val="481278352"/>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Segoe UI Semilight" panose="020B0402040204020203" pitchFamily="34" charset="0"/>
              <a:ea typeface="+mn-ea"/>
              <a:cs typeface="Segoe UI Semilight" panose="020B0402040204020203"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Segoe UI Semilight" panose="020B0402040204020203" pitchFamily="34" charset="0"/>
          <a:cs typeface="Segoe UI Semilight" panose="020B0402040204020203" pitchFamily="34" charset="0"/>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1734668448570509E-4"/>
          <c:y val="3.4590316899856054E-2"/>
          <c:w val="0.97191317997015081"/>
          <c:h val="0.94230482915187896"/>
        </c:manualLayout>
      </c:layout>
      <c:barChart>
        <c:barDir val="bar"/>
        <c:grouping val="clustered"/>
        <c:varyColors val="0"/>
        <c:ser>
          <c:idx val="0"/>
          <c:order val="0"/>
          <c:tx>
            <c:strRef>
              <c:f>Sheet1!$B$1</c:f>
              <c:strCache>
                <c:ptCount val="1"/>
                <c:pt idx="0">
                  <c:v>Series 4</c:v>
                </c:pt>
              </c:strCache>
            </c:strRef>
          </c:tx>
          <c:spPr>
            <a:solidFill>
              <a:schemeClr val="accent3"/>
            </a:solidFill>
            <a:ln>
              <a:noFill/>
            </a:ln>
            <a:effectLst/>
          </c:spPr>
          <c:invertIfNegative val="0"/>
          <c:dPt>
            <c:idx val="0"/>
            <c:invertIfNegative val="0"/>
            <c:bubble3D val="0"/>
            <c:spPr>
              <a:solidFill>
                <a:schemeClr val="accent3"/>
              </a:solidFill>
              <a:ln>
                <a:noFill/>
              </a:ln>
              <a:effectLst/>
            </c:spPr>
            <c:extLst>
              <c:ext xmlns:c16="http://schemas.microsoft.com/office/drawing/2014/chart" uri="{C3380CC4-5D6E-409C-BE32-E72D297353CC}">
                <c16:uniqueId val="{00000001-2225-4513-924F-DEA4FC0A04A9}"/>
              </c:ext>
            </c:extLst>
          </c:dPt>
          <c:dPt>
            <c:idx val="1"/>
            <c:invertIfNegative val="0"/>
            <c:bubble3D val="0"/>
            <c:spPr>
              <a:solidFill>
                <a:schemeClr val="accent3"/>
              </a:solidFill>
              <a:ln>
                <a:noFill/>
              </a:ln>
              <a:effectLst/>
            </c:spPr>
            <c:extLst>
              <c:ext xmlns:c16="http://schemas.microsoft.com/office/drawing/2014/chart" uri="{C3380CC4-5D6E-409C-BE32-E72D297353CC}">
                <c16:uniqueId val="{00000003-2225-4513-924F-DEA4FC0A04A9}"/>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Satisfaction score without positive attitude  (T2B)</c:v>
                </c:pt>
                <c:pt idx="1">
                  <c:v>Satisfaction score with positive bus attitude* (T2B)</c:v>
                </c:pt>
              </c:strCache>
            </c:strRef>
          </c:cat>
          <c:val>
            <c:numRef>
              <c:f>Sheet1!$B$2:$B$3</c:f>
              <c:numCache>
                <c:formatCode>0%</c:formatCode>
                <c:ptCount val="2"/>
                <c:pt idx="0">
                  <c:v>0.59</c:v>
                </c:pt>
                <c:pt idx="1">
                  <c:v>0.84</c:v>
                </c:pt>
              </c:numCache>
            </c:numRef>
          </c:val>
          <c:extLst>
            <c:ext xmlns:c16="http://schemas.microsoft.com/office/drawing/2014/chart" uri="{C3380CC4-5D6E-409C-BE32-E72D297353CC}">
              <c16:uniqueId val="{00000008-2225-4513-924F-DEA4FC0A04A9}"/>
            </c:ext>
          </c:extLst>
        </c:ser>
        <c:dLbls>
          <c:dLblPos val="outEnd"/>
          <c:showLegendKey val="0"/>
          <c:showVal val="1"/>
          <c:showCatName val="0"/>
          <c:showSerName val="0"/>
          <c:showPercent val="0"/>
          <c:showBubbleSize val="0"/>
        </c:dLbls>
        <c:gapWidth val="100"/>
        <c:axId val="801481328"/>
        <c:axId val="1891711248"/>
      </c:barChart>
      <c:catAx>
        <c:axId val="801481328"/>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891711248"/>
        <c:crosses val="autoZero"/>
        <c:auto val="1"/>
        <c:lblAlgn val="ctr"/>
        <c:lblOffset val="100"/>
        <c:noMultiLvlLbl val="0"/>
      </c:catAx>
      <c:valAx>
        <c:axId val="1891711248"/>
        <c:scaling>
          <c:orientation val="minMax"/>
          <c:max val="1"/>
        </c:scaling>
        <c:delete val="1"/>
        <c:axPos val="b"/>
        <c:numFmt formatCode="0%" sourceLinked="1"/>
        <c:majorTickMark val="out"/>
        <c:minorTickMark val="none"/>
        <c:tickLblPos val="nextTo"/>
        <c:crossAx val="80148132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withinLinearReversed" id="23">
  <a:schemeClr val="accent3"/>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withinLinear" id="14">
  <a:schemeClr val="accent1"/>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0.74821</cdr:x>
      <cdr:y>0.15094</cdr:y>
    </cdr:from>
    <cdr:to>
      <cdr:x>0.90486</cdr:x>
      <cdr:y>0.38793</cdr:y>
    </cdr:to>
    <cdr:sp macro="" textlink="">
      <cdr:nvSpPr>
        <cdr:cNvPr id="4" name="Rectangle 3">
          <a:extLst xmlns:a="http://schemas.openxmlformats.org/drawingml/2006/main">
            <a:ext uri="{FF2B5EF4-FFF2-40B4-BE49-F238E27FC236}">
              <a16:creationId xmlns:a16="http://schemas.microsoft.com/office/drawing/2014/main" id="{8B30ABF2-068D-4CB4-5FA2-1EBD9531D520}"/>
            </a:ext>
          </a:extLst>
        </cdr:cNvPr>
        <cdr:cNvSpPr/>
      </cdr:nvSpPr>
      <cdr:spPr>
        <a:xfrm xmlns:a="http://schemas.openxmlformats.org/drawingml/2006/main">
          <a:off x="6642100" y="577372"/>
          <a:ext cx="1390650" cy="906529"/>
        </a:xfrm>
        <a:prstGeom xmlns:a="http://schemas.openxmlformats.org/drawingml/2006/main" prst="rect">
          <a:avLst/>
        </a:prstGeom>
        <a:pattFill xmlns:a="http://schemas.openxmlformats.org/drawingml/2006/main" prst="wdUpDiag">
          <a:fgClr>
            <a:schemeClr val="accent3">
              <a:lumMod val="75000"/>
            </a:schemeClr>
          </a:fgClr>
          <a:bgClr>
            <a:schemeClr val="bg1">
              <a:lumMod val="65000"/>
            </a:schemeClr>
          </a:bgClr>
        </a:patt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drawings/drawing2.xml><?xml version="1.0" encoding="utf-8"?>
<c:userShapes xmlns:c="http://schemas.openxmlformats.org/drawingml/2006/chart">
  <cdr:relSizeAnchor xmlns:cdr="http://schemas.openxmlformats.org/drawingml/2006/chartDrawing">
    <cdr:from>
      <cdr:x>0.89803</cdr:x>
      <cdr:y>0.2994</cdr:y>
    </cdr:from>
    <cdr:to>
      <cdr:x>0.89803</cdr:x>
      <cdr:y>0.3867</cdr:y>
    </cdr:to>
    <cdr:cxnSp macro="">
      <cdr:nvCxnSpPr>
        <cdr:cNvPr id="3" name="Straight Arrow Connector 2">
          <a:extLst xmlns:a="http://schemas.openxmlformats.org/drawingml/2006/main">
            <a:ext uri="{FF2B5EF4-FFF2-40B4-BE49-F238E27FC236}">
              <a16:creationId xmlns:a16="http://schemas.microsoft.com/office/drawing/2014/main" id="{BD96DA23-ECBC-0A5F-EEF8-A91AC4929924}"/>
            </a:ext>
          </a:extLst>
        </cdr:cNvPr>
        <cdr:cNvCxnSpPr/>
      </cdr:nvCxnSpPr>
      <cdr:spPr>
        <a:xfrm xmlns:a="http://schemas.openxmlformats.org/drawingml/2006/main" flipV="1">
          <a:off x="8798982" y="1161090"/>
          <a:ext cx="0" cy="338554"/>
        </a:xfrm>
        <a:prstGeom xmlns:a="http://schemas.openxmlformats.org/drawingml/2006/main" prst="straightConnector1">
          <a:avLst/>
        </a:prstGeom>
        <a:ln xmlns:a="http://schemas.openxmlformats.org/drawingml/2006/main" w="28575">
          <a:solidFill>
            <a:srgbClr val="00B050"/>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3.xml><?xml version="1.0" encoding="utf-8"?>
<c:userShapes xmlns:c="http://schemas.openxmlformats.org/drawingml/2006/chart">
  <cdr:relSizeAnchor xmlns:cdr="http://schemas.openxmlformats.org/drawingml/2006/chartDrawing">
    <cdr:from>
      <cdr:x>0.35771</cdr:x>
      <cdr:y>0.38912</cdr:y>
    </cdr:from>
    <cdr:to>
      <cdr:x>0.70155</cdr:x>
      <cdr:y>0.56156</cdr:y>
    </cdr:to>
    <cdr:sp macro="" textlink="">
      <cdr:nvSpPr>
        <cdr:cNvPr id="2" name="TextBox 1">
          <a:extLst xmlns:a="http://schemas.openxmlformats.org/drawingml/2006/main">
            <a:ext uri="{FF2B5EF4-FFF2-40B4-BE49-F238E27FC236}">
              <a16:creationId xmlns:a16="http://schemas.microsoft.com/office/drawing/2014/main" id="{7EF7406F-B2E9-A804-4C4E-CD3BA75CAA04}"/>
            </a:ext>
          </a:extLst>
        </cdr:cNvPr>
        <cdr:cNvSpPr txBox="1"/>
      </cdr:nvSpPr>
      <cdr:spPr>
        <a:xfrm xmlns:a="http://schemas.openxmlformats.org/drawingml/2006/main">
          <a:off x="1396961" y="1352716"/>
          <a:ext cx="1342753" cy="59944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GB" sz="1400" dirty="0"/>
            <a:t>25% </a:t>
          </a:r>
        </a:p>
        <a:p xmlns:a="http://schemas.openxmlformats.org/drawingml/2006/main">
          <a:pPr algn="ctr"/>
          <a:r>
            <a:rPr lang="en-GB" sz="1400" dirty="0"/>
            <a:t>didn’t say</a:t>
          </a:r>
        </a:p>
      </cdr:txBody>
    </cdr:sp>
  </cdr:relSizeAnchor>
</c:userShapes>
</file>

<file path=ppt/drawings/drawing4.xml><?xml version="1.0" encoding="utf-8"?>
<c:userShapes xmlns:c="http://schemas.openxmlformats.org/drawingml/2006/chart">
  <cdr:relSizeAnchor xmlns:cdr="http://schemas.openxmlformats.org/drawingml/2006/chartDrawing">
    <cdr:from>
      <cdr:x>0.35771</cdr:x>
      <cdr:y>0.39936</cdr:y>
    </cdr:from>
    <cdr:to>
      <cdr:x>0.70155</cdr:x>
      <cdr:y>0.56464</cdr:y>
    </cdr:to>
    <cdr:sp macro="" textlink="">
      <cdr:nvSpPr>
        <cdr:cNvPr id="2" name="TextBox 1">
          <a:extLst xmlns:a="http://schemas.openxmlformats.org/drawingml/2006/main">
            <a:ext uri="{FF2B5EF4-FFF2-40B4-BE49-F238E27FC236}">
              <a16:creationId xmlns:a16="http://schemas.microsoft.com/office/drawing/2014/main" id="{1CFAD27C-3F42-4CD5-05DA-018D8C0F04EF}"/>
            </a:ext>
          </a:extLst>
        </cdr:cNvPr>
        <cdr:cNvSpPr txBox="1"/>
      </cdr:nvSpPr>
      <cdr:spPr>
        <a:xfrm xmlns:a="http://schemas.openxmlformats.org/drawingml/2006/main">
          <a:off x="1396961" y="1388289"/>
          <a:ext cx="1342753" cy="574573"/>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1400" dirty="0"/>
            <a:t>10% </a:t>
          </a:r>
        </a:p>
        <a:p xmlns:a="http://schemas.openxmlformats.org/drawingml/2006/main">
          <a:pPr algn="ctr"/>
          <a:r>
            <a:rPr lang="en-GB" sz="1400" dirty="0"/>
            <a:t>didn’t say</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DA67E8D-13DD-4EC4-BC56-27E8DA4C8836}" type="datetimeFigureOut">
              <a:rPr lang="en-GB" smtClean="0"/>
              <a:t>14/04/2023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B25B63A-3D6D-4309-B961-BD7D7CC9FC84}" type="slidenum">
              <a:rPr lang="en-GB" smtClean="0"/>
              <a:t>‹#›</a:t>
            </a:fld>
            <a:endParaRPr lang="en-GB"/>
          </a:p>
        </p:txBody>
      </p:sp>
    </p:spTree>
    <p:extLst>
      <p:ext uri="{BB962C8B-B14F-4D97-AF65-F5344CB8AC3E}">
        <p14:creationId xmlns:p14="http://schemas.microsoft.com/office/powerpoint/2010/main" val="6475641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B25B63A-3D6D-4309-B961-BD7D7CC9FC84}" type="slidenum">
              <a:rPr lang="en-GB" smtClean="0"/>
              <a:t>12</a:t>
            </a:fld>
            <a:endParaRPr lang="en-GB"/>
          </a:p>
        </p:txBody>
      </p:sp>
    </p:spTree>
    <p:extLst>
      <p:ext uri="{BB962C8B-B14F-4D97-AF65-F5344CB8AC3E}">
        <p14:creationId xmlns:p14="http://schemas.microsoft.com/office/powerpoint/2010/main" val="28417799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B25B63A-3D6D-4309-B961-BD7D7CC9FC84}" type="slidenum">
              <a:rPr lang="en-GB" smtClean="0"/>
              <a:t>13</a:t>
            </a:fld>
            <a:endParaRPr lang="en-GB"/>
          </a:p>
        </p:txBody>
      </p:sp>
    </p:spTree>
    <p:extLst>
      <p:ext uri="{BB962C8B-B14F-4D97-AF65-F5344CB8AC3E}">
        <p14:creationId xmlns:p14="http://schemas.microsoft.com/office/powerpoint/2010/main" val="23085518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FC3BA7-A155-4F7B-A960-CC38D6ADA27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949251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FC3BA7-A155-4F7B-A960-CC38D6ADA27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057616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FC3BA7-A155-4F7B-A960-CC38D6ADA27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70085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FC3BA7-A155-4F7B-A960-CC38D6ADA27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6120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B25B63A-3D6D-4309-B961-BD7D7CC9FC84}" type="slidenum">
              <a:rPr lang="en-GB" smtClean="0"/>
              <a:t>28</a:t>
            </a:fld>
            <a:endParaRPr lang="en-GB"/>
          </a:p>
        </p:txBody>
      </p:sp>
    </p:spTree>
    <p:extLst>
      <p:ext uri="{BB962C8B-B14F-4D97-AF65-F5344CB8AC3E}">
        <p14:creationId xmlns:p14="http://schemas.microsoft.com/office/powerpoint/2010/main" val="10434654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FC3BA7-A155-4F7B-A960-CC38D6ADA27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50897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49" name="Google Shape;191;p34">
            <a:extLst>
              <a:ext uri="{FF2B5EF4-FFF2-40B4-BE49-F238E27FC236}">
                <a16:creationId xmlns:a16="http://schemas.microsoft.com/office/drawing/2014/main" id="{08D7FE4D-BDA7-4A25-9B11-E1487682FA94}"/>
              </a:ext>
            </a:extLst>
          </p:cNvPr>
          <p:cNvSpPr/>
          <p:nvPr userDrawn="1"/>
        </p:nvSpPr>
        <p:spPr>
          <a:xfrm>
            <a:off x="-1573" y="-1354"/>
            <a:ext cx="4583098" cy="6859353"/>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0" name="Straight Connector 49">
            <a:extLst>
              <a:ext uri="{FF2B5EF4-FFF2-40B4-BE49-F238E27FC236}">
                <a16:creationId xmlns:a16="http://schemas.microsoft.com/office/drawing/2014/main" id="{19113472-6C58-4761-8801-F0AC46123DFF}"/>
              </a:ext>
            </a:extLst>
          </p:cNvPr>
          <p:cNvCxnSpPr>
            <a:cxnSpLocks/>
          </p:cNvCxnSpPr>
          <p:nvPr userDrawn="1"/>
        </p:nvCxnSpPr>
        <p:spPr>
          <a:xfrm>
            <a:off x="446213" y="2293425"/>
            <a:ext cx="646049"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pSp>
        <p:nvGrpSpPr>
          <p:cNvPr id="51" name="Group 50">
            <a:extLst>
              <a:ext uri="{FF2B5EF4-FFF2-40B4-BE49-F238E27FC236}">
                <a16:creationId xmlns:a16="http://schemas.microsoft.com/office/drawing/2014/main" id="{B75335F6-88CD-469E-8959-846C7C1A18F7}"/>
              </a:ext>
            </a:extLst>
          </p:cNvPr>
          <p:cNvGrpSpPr/>
          <p:nvPr userDrawn="1"/>
        </p:nvGrpSpPr>
        <p:grpSpPr>
          <a:xfrm>
            <a:off x="440197" y="1214647"/>
            <a:ext cx="940033" cy="785748"/>
            <a:chOff x="11080509" y="269721"/>
            <a:chExt cx="821264" cy="669978"/>
          </a:xfrm>
        </p:grpSpPr>
        <p:sp>
          <p:nvSpPr>
            <p:cNvPr id="52" name="Freeform: Shape 51">
              <a:extLst>
                <a:ext uri="{FF2B5EF4-FFF2-40B4-BE49-F238E27FC236}">
                  <a16:creationId xmlns:a16="http://schemas.microsoft.com/office/drawing/2014/main" id="{17683848-95B6-4E3D-BDCB-92439BBA1236}"/>
                </a:ext>
              </a:extLst>
            </p:cNvPr>
            <p:cNvSpPr/>
            <p:nvPr/>
          </p:nvSpPr>
          <p:spPr>
            <a:xfrm>
              <a:off x="11080509" y="269721"/>
              <a:ext cx="821264" cy="669978"/>
            </a:xfrm>
            <a:custGeom>
              <a:avLst/>
              <a:gdLst>
                <a:gd name="connsiteX0" fmla="*/ 534871 w 821263"/>
                <a:gd name="connsiteY0" fmla="*/ 665205 h 669978"/>
                <a:gd name="connsiteX1" fmla="*/ 631190 w 821263"/>
                <a:gd name="connsiteY1" fmla="*/ 653174 h 669978"/>
                <a:gd name="connsiteX2" fmla="*/ 723330 w 821263"/>
                <a:gd name="connsiteY2" fmla="*/ 640567 h 669978"/>
                <a:gd name="connsiteX3" fmla="*/ 778297 w 821263"/>
                <a:gd name="connsiteY3" fmla="*/ 591651 h 669978"/>
                <a:gd name="connsiteX4" fmla="*/ 800557 w 821263"/>
                <a:gd name="connsiteY4" fmla="*/ 468462 h 669978"/>
                <a:gd name="connsiteX5" fmla="*/ 816190 w 821263"/>
                <a:gd name="connsiteY5" fmla="*/ 317104 h 669978"/>
                <a:gd name="connsiteX6" fmla="*/ 815758 w 821263"/>
                <a:gd name="connsiteY6" fmla="*/ 146296 h 669978"/>
                <a:gd name="connsiteX7" fmla="*/ 806753 w 821263"/>
                <a:gd name="connsiteY7" fmla="*/ 62368 h 669978"/>
                <a:gd name="connsiteX8" fmla="*/ 766554 w 821263"/>
                <a:gd name="connsiteY8" fmla="*/ 19288 h 669978"/>
                <a:gd name="connsiteX9" fmla="*/ 536168 w 821263"/>
                <a:gd name="connsiteY9" fmla="*/ 6609 h 669978"/>
                <a:gd name="connsiteX10" fmla="*/ 407936 w 821263"/>
                <a:gd name="connsiteY10" fmla="*/ 13813 h 669978"/>
                <a:gd name="connsiteX11" fmla="*/ 270338 w 821263"/>
                <a:gd name="connsiteY11" fmla="*/ 26780 h 669978"/>
                <a:gd name="connsiteX12" fmla="*/ 165807 w 821263"/>
                <a:gd name="connsiteY12" fmla="*/ 41837 h 669978"/>
                <a:gd name="connsiteX13" fmla="*/ 84833 w 821263"/>
                <a:gd name="connsiteY13" fmla="*/ 60135 h 669978"/>
                <a:gd name="connsiteX14" fmla="*/ 49389 w 821263"/>
                <a:gd name="connsiteY14" fmla="*/ 96011 h 669978"/>
                <a:gd name="connsiteX15" fmla="*/ 30659 w 821263"/>
                <a:gd name="connsiteY15" fmla="*/ 178210 h 669978"/>
                <a:gd name="connsiteX16" fmla="*/ 17907 w 821263"/>
                <a:gd name="connsiteY16" fmla="*/ 277410 h 669978"/>
                <a:gd name="connsiteX17" fmla="*/ 5372 w 821263"/>
                <a:gd name="connsiteY17" fmla="*/ 504050 h 669978"/>
                <a:gd name="connsiteX18" fmla="*/ 19348 w 821263"/>
                <a:gd name="connsiteY18" fmla="*/ 627023 h 669978"/>
                <a:gd name="connsiteX19" fmla="*/ 53784 w 821263"/>
                <a:gd name="connsiteY19" fmla="*/ 656992 h 669978"/>
                <a:gd name="connsiteX20" fmla="*/ 335751 w 821263"/>
                <a:gd name="connsiteY20" fmla="*/ 670104 h 669978"/>
                <a:gd name="connsiteX21" fmla="*/ 534871 w 821263"/>
                <a:gd name="connsiteY21" fmla="*/ 665205 h 669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21263" h="669978">
                  <a:moveTo>
                    <a:pt x="534871" y="665205"/>
                  </a:moveTo>
                  <a:cubicBezTo>
                    <a:pt x="567073" y="663692"/>
                    <a:pt x="599132" y="657424"/>
                    <a:pt x="631190" y="653174"/>
                  </a:cubicBezTo>
                  <a:cubicBezTo>
                    <a:pt x="661879" y="649068"/>
                    <a:pt x="692568" y="644745"/>
                    <a:pt x="723330" y="640567"/>
                  </a:cubicBezTo>
                  <a:cubicBezTo>
                    <a:pt x="761727" y="635308"/>
                    <a:pt x="769724" y="629833"/>
                    <a:pt x="778297" y="591651"/>
                  </a:cubicBezTo>
                  <a:cubicBezTo>
                    <a:pt x="787446" y="551020"/>
                    <a:pt x="794938" y="509813"/>
                    <a:pt x="800557" y="468462"/>
                  </a:cubicBezTo>
                  <a:cubicBezTo>
                    <a:pt x="807401" y="418249"/>
                    <a:pt x="813957" y="367749"/>
                    <a:pt x="816190" y="317104"/>
                  </a:cubicBezTo>
                  <a:cubicBezTo>
                    <a:pt x="818711" y="260264"/>
                    <a:pt x="817343" y="203208"/>
                    <a:pt x="815758" y="146296"/>
                  </a:cubicBezTo>
                  <a:cubicBezTo>
                    <a:pt x="814965" y="118272"/>
                    <a:pt x="810571" y="90248"/>
                    <a:pt x="806753" y="62368"/>
                  </a:cubicBezTo>
                  <a:cubicBezTo>
                    <a:pt x="802863" y="33912"/>
                    <a:pt x="794362" y="24979"/>
                    <a:pt x="766554" y="19288"/>
                  </a:cubicBezTo>
                  <a:cubicBezTo>
                    <a:pt x="690407" y="3871"/>
                    <a:pt x="613540" y="1278"/>
                    <a:pt x="536168" y="6609"/>
                  </a:cubicBezTo>
                  <a:cubicBezTo>
                    <a:pt x="493448" y="9563"/>
                    <a:pt x="450656" y="10571"/>
                    <a:pt x="407936" y="13813"/>
                  </a:cubicBezTo>
                  <a:cubicBezTo>
                    <a:pt x="361974" y="17271"/>
                    <a:pt x="316084" y="21593"/>
                    <a:pt x="270338" y="26780"/>
                  </a:cubicBezTo>
                  <a:cubicBezTo>
                    <a:pt x="235398" y="30743"/>
                    <a:pt x="200459" y="35641"/>
                    <a:pt x="165807" y="41837"/>
                  </a:cubicBezTo>
                  <a:cubicBezTo>
                    <a:pt x="138576" y="46664"/>
                    <a:pt x="111920" y="54444"/>
                    <a:pt x="84833" y="60135"/>
                  </a:cubicBezTo>
                  <a:cubicBezTo>
                    <a:pt x="64662" y="64314"/>
                    <a:pt x="54216" y="78145"/>
                    <a:pt x="49389" y="96011"/>
                  </a:cubicBezTo>
                  <a:cubicBezTo>
                    <a:pt x="42041" y="123099"/>
                    <a:pt x="35341" y="150546"/>
                    <a:pt x="30659" y="178210"/>
                  </a:cubicBezTo>
                  <a:cubicBezTo>
                    <a:pt x="25183" y="211060"/>
                    <a:pt x="22662" y="244415"/>
                    <a:pt x="17907" y="277410"/>
                  </a:cubicBezTo>
                  <a:cubicBezTo>
                    <a:pt x="7101" y="352620"/>
                    <a:pt x="1338" y="428191"/>
                    <a:pt x="5372" y="504050"/>
                  </a:cubicBezTo>
                  <a:cubicBezTo>
                    <a:pt x="7605" y="545185"/>
                    <a:pt x="13513" y="586176"/>
                    <a:pt x="19348" y="627023"/>
                  </a:cubicBezTo>
                  <a:cubicBezTo>
                    <a:pt x="21870" y="644457"/>
                    <a:pt x="36566" y="655984"/>
                    <a:pt x="53784" y="656992"/>
                  </a:cubicBezTo>
                  <a:cubicBezTo>
                    <a:pt x="147653" y="662539"/>
                    <a:pt x="315219" y="670104"/>
                    <a:pt x="335751" y="670104"/>
                  </a:cubicBezTo>
                  <a:cubicBezTo>
                    <a:pt x="356283" y="670104"/>
                    <a:pt x="468594" y="668303"/>
                    <a:pt x="534871" y="665205"/>
                  </a:cubicBezTo>
                </a:path>
              </a:pathLst>
            </a:custGeom>
            <a:solidFill>
              <a:srgbClr val="009FDF"/>
            </a:solidFill>
            <a:ln w="7195"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2E378086-B273-463E-9C0A-433740C388E8}"/>
                </a:ext>
              </a:extLst>
            </p:cNvPr>
            <p:cNvSpPr/>
            <p:nvPr/>
          </p:nvSpPr>
          <p:spPr>
            <a:xfrm>
              <a:off x="11217716" y="582935"/>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6" y="42576"/>
                    <a:pt x="22981" y="42576"/>
                  </a:cubicBezTo>
                  <a:cubicBezTo>
                    <a:pt x="13255" y="42576"/>
                    <a:pt x="5403" y="34291"/>
                    <a:pt x="5403" y="23990"/>
                  </a:cubicBezTo>
                  <a:cubicBezTo>
                    <a:pt x="5403" y="13688"/>
                    <a:pt x="13255" y="5403"/>
                    <a:pt x="22981" y="5403"/>
                  </a:cubicBezTo>
                  <a:cubicBezTo>
                    <a:pt x="32706" y="5403"/>
                    <a:pt x="40559" y="13688"/>
                    <a:pt x="40559" y="23990"/>
                  </a:cubicBezTo>
                </a:path>
              </a:pathLst>
            </a:custGeom>
            <a:solidFill>
              <a:schemeClr val="bg1"/>
            </a:solidFill>
            <a:ln w="9525"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69760AD7-DE05-411B-BA99-0BF7312D78B3}"/>
                </a:ext>
              </a:extLst>
            </p:cNvPr>
            <p:cNvSpPr/>
            <p:nvPr/>
          </p:nvSpPr>
          <p:spPr>
            <a:xfrm>
              <a:off x="11175789" y="627240"/>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19"/>
                    <a:pt x="5403" y="23990"/>
                  </a:cubicBezTo>
                  <a:cubicBezTo>
                    <a:pt x="5403" y="13688"/>
                    <a:pt x="13255" y="5403"/>
                    <a:pt x="22981" y="5403"/>
                  </a:cubicBezTo>
                  <a:cubicBezTo>
                    <a:pt x="32707" y="5403"/>
                    <a:pt x="40559" y="13760"/>
                    <a:pt x="40559" y="23990"/>
                  </a:cubicBezTo>
                </a:path>
              </a:pathLst>
            </a:custGeom>
            <a:solidFill>
              <a:schemeClr val="bg1"/>
            </a:solidFill>
            <a:ln w="9525"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50AAC982-DD59-4FB0-A1CF-4963D8F2E8CE}"/>
                </a:ext>
              </a:extLst>
            </p:cNvPr>
            <p:cNvSpPr/>
            <p:nvPr/>
          </p:nvSpPr>
          <p:spPr>
            <a:xfrm>
              <a:off x="11133861" y="671617"/>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19"/>
                    <a:pt x="5403" y="23990"/>
                  </a:cubicBezTo>
                  <a:cubicBezTo>
                    <a:pt x="5403" y="13688"/>
                    <a:pt x="13255" y="5403"/>
                    <a:pt x="22981" y="5403"/>
                  </a:cubicBezTo>
                  <a:cubicBezTo>
                    <a:pt x="32707" y="5403"/>
                    <a:pt x="40559" y="13760"/>
                    <a:pt x="40559" y="23990"/>
                  </a:cubicBezTo>
                </a:path>
              </a:pathLst>
            </a:custGeom>
            <a:solidFill>
              <a:schemeClr val="bg1"/>
            </a:solidFill>
            <a:ln w="9525"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7AD2611F-CDDC-4BDB-B387-8163D8122921}"/>
                </a:ext>
              </a:extLst>
            </p:cNvPr>
            <p:cNvSpPr/>
            <p:nvPr/>
          </p:nvSpPr>
          <p:spPr>
            <a:xfrm>
              <a:off x="11175789" y="449876"/>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19"/>
                    <a:pt x="5403" y="23990"/>
                  </a:cubicBezTo>
                  <a:cubicBezTo>
                    <a:pt x="5403" y="13688"/>
                    <a:pt x="13255" y="5403"/>
                    <a:pt x="22981" y="5403"/>
                  </a:cubicBezTo>
                  <a:cubicBezTo>
                    <a:pt x="32707" y="5403"/>
                    <a:pt x="40559" y="13688"/>
                    <a:pt x="40559" y="23990"/>
                  </a:cubicBezTo>
                </a:path>
              </a:pathLst>
            </a:custGeom>
            <a:solidFill>
              <a:schemeClr val="bg1"/>
            </a:solidFill>
            <a:ln w="9525"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27E0550C-3D72-44B9-A1D7-0543A2D6C09D}"/>
                </a:ext>
              </a:extLst>
            </p:cNvPr>
            <p:cNvSpPr/>
            <p:nvPr/>
          </p:nvSpPr>
          <p:spPr>
            <a:xfrm>
              <a:off x="11217716" y="449876"/>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6" y="42576"/>
                    <a:pt x="22981" y="42576"/>
                  </a:cubicBezTo>
                  <a:cubicBezTo>
                    <a:pt x="13255" y="42576"/>
                    <a:pt x="5403" y="34219"/>
                    <a:pt x="5403" y="23990"/>
                  </a:cubicBezTo>
                  <a:cubicBezTo>
                    <a:pt x="5403" y="13688"/>
                    <a:pt x="13255" y="5403"/>
                    <a:pt x="22981" y="5403"/>
                  </a:cubicBezTo>
                  <a:cubicBezTo>
                    <a:pt x="32706" y="5403"/>
                    <a:pt x="40559" y="13688"/>
                    <a:pt x="40559" y="23990"/>
                  </a:cubicBezTo>
                </a:path>
              </a:pathLst>
            </a:custGeom>
            <a:solidFill>
              <a:schemeClr val="bg1"/>
            </a:solidFill>
            <a:ln w="9525"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CAB14276-C807-412C-8DEF-406AFE678094}"/>
                </a:ext>
              </a:extLst>
            </p:cNvPr>
            <p:cNvSpPr/>
            <p:nvPr/>
          </p:nvSpPr>
          <p:spPr>
            <a:xfrm>
              <a:off x="11259572" y="449876"/>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6" y="42576"/>
                    <a:pt x="22981" y="42576"/>
                  </a:cubicBezTo>
                  <a:cubicBezTo>
                    <a:pt x="13255" y="42576"/>
                    <a:pt x="5403" y="34219"/>
                    <a:pt x="5403" y="23990"/>
                  </a:cubicBezTo>
                  <a:cubicBezTo>
                    <a:pt x="5403" y="13688"/>
                    <a:pt x="13255" y="5403"/>
                    <a:pt x="22981" y="5403"/>
                  </a:cubicBezTo>
                  <a:cubicBezTo>
                    <a:pt x="32706" y="5403"/>
                    <a:pt x="40559" y="13688"/>
                    <a:pt x="40559" y="23990"/>
                  </a:cubicBezTo>
                </a:path>
              </a:pathLst>
            </a:custGeom>
            <a:solidFill>
              <a:schemeClr val="bg1"/>
            </a:solidFill>
            <a:ln w="9525"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C72706FD-D8DF-4F13-9FBB-CED8856FEB6A}"/>
                </a:ext>
              </a:extLst>
            </p:cNvPr>
            <p:cNvSpPr/>
            <p:nvPr/>
          </p:nvSpPr>
          <p:spPr>
            <a:xfrm>
              <a:off x="11133861" y="494253"/>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4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20"/>
                    <a:pt x="32707" y="42576"/>
                    <a:pt x="22981" y="42576"/>
                  </a:cubicBezTo>
                  <a:cubicBezTo>
                    <a:pt x="13255" y="42576"/>
                    <a:pt x="5403" y="34220"/>
                    <a:pt x="5403" y="23990"/>
                  </a:cubicBezTo>
                  <a:cubicBezTo>
                    <a:pt x="5403" y="13688"/>
                    <a:pt x="13255" y="5404"/>
                    <a:pt x="22981" y="5404"/>
                  </a:cubicBezTo>
                  <a:cubicBezTo>
                    <a:pt x="32707" y="5331"/>
                    <a:pt x="40559" y="13688"/>
                    <a:pt x="40559" y="23990"/>
                  </a:cubicBezTo>
                </a:path>
              </a:pathLst>
            </a:custGeom>
            <a:solidFill>
              <a:schemeClr val="bg1"/>
            </a:solidFill>
            <a:ln w="9525"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AEC1E904-65CC-4C66-82F8-123E3FE80651}"/>
                </a:ext>
              </a:extLst>
            </p:cNvPr>
            <p:cNvSpPr/>
            <p:nvPr/>
          </p:nvSpPr>
          <p:spPr>
            <a:xfrm>
              <a:off x="11301499" y="494253"/>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4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20"/>
                    <a:pt x="32707" y="42576"/>
                    <a:pt x="22981" y="42576"/>
                  </a:cubicBezTo>
                  <a:cubicBezTo>
                    <a:pt x="13256" y="42576"/>
                    <a:pt x="5403" y="34220"/>
                    <a:pt x="5403" y="23990"/>
                  </a:cubicBezTo>
                  <a:cubicBezTo>
                    <a:pt x="5403" y="13688"/>
                    <a:pt x="13256" y="5404"/>
                    <a:pt x="22981" y="5404"/>
                  </a:cubicBezTo>
                  <a:cubicBezTo>
                    <a:pt x="32707" y="5331"/>
                    <a:pt x="40559" y="13688"/>
                    <a:pt x="40559" y="23990"/>
                  </a:cubicBezTo>
                </a:path>
              </a:pathLst>
            </a:custGeom>
            <a:solidFill>
              <a:schemeClr val="bg1"/>
            </a:solidFill>
            <a:ln w="9525"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4588FCAE-0501-42F0-ABF5-180C8CD4B574}"/>
                </a:ext>
              </a:extLst>
            </p:cNvPr>
            <p:cNvSpPr/>
            <p:nvPr/>
          </p:nvSpPr>
          <p:spPr>
            <a:xfrm>
              <a:off x="11301499" y="538558"/>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6" y="42576"/>
                    <a:pt x="5403" y="34291"/>
                    <a:pt x="5403" y="23990"/>
                  </a:cubicBezTo>
                  <a:cubicBezTo>
                    <a:pt x="5403" y="13688"/>
                    <a:pt x="13256" y="5403"/>
                    <a:pt x="22981" y="5403"/>
                  </a:cubicBezTo>
                  <a:cubicBezTo>
                    <a:pt x="32707" y="5403"/>
                    <a:pt x="40559" y="13760"/>
                    <a:pt x="40559" y="23990"/>
                  </a:cubicBezTo>
                </a:path>
              </a:pathLst>
            </a:custGeom>
            <a:solidFill>
              <a:schemeClr val="bg1"/>
            </a:solidFill>
            <a:ln w="9525"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628AD84C-D11D-4B74-B420-4A26D0838DA9}"/>
                </a:ext>
              </a:extLst>
            </p:cNvPr>
            <p:cNvSpPr/>
            <p:nvPr/>
          </p:nvSpPr>
          <p:spPr>
            <a:xfrm>
              <a:off x="11259572" y="582935"/>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6" y="42576"/>
                    <a:pt x="22981" y="42576"/>
                  </a:cubicBezTo>
                  <a:cubicBezTo>
                    <a:pt x="13255" y="42576"/>
                    <a:pt x="5403" y="34291"/>
                    <a:pt x="5403" y="23990"/>
                  </a:cubicBezTo>
                  <a:cubicBezTo>
                    <a:pt x="5403" y="13688"/>
                    <a:pt x="13255" y="5403"/>
                    <a:pt x="22981" y="5403"/>
                  </a:cubicBezTo>
                  <a:cubicBezTo>
                    <a:pt x="32706" y="5403"/>
                    <a:pt x="40559" y="13688"/>
                    <a:pt x="40559" y="23990"/>
                  </a:cubicBezTo>
                </a:path>
              </a:pathLst>
            </a:custGeom>
            <a:solidFill>
              <a:schemeClr val="bg1"/>
            </a:solidFill>
            <a:ln w="9525"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467AD618-30AE-4C57-908B-474CDA8AA9FB}"/>
                </a:ext>
              </a:extLst>
            </p:cNvPr>
            <p:cNvSpPr/>
            <p:nvPr/>
          </p:nvSpPr>
          <p:spPr>
            <a:xfrm>
              <a:off x="11133861" y="715994"/>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19"/>
                    <a:pt x="5403" y="23990"/>
                  </a:cubicBezTo>
                  <a:cubicBezTo>
                    <a:pt x="5403" y="13688"/>
                    <a:pt x="13255" y="5403"/>
                    <a:pt x="22981" y="5403"/>
                  </a:cubicBezTo>
                  <a:cubicBezTo>
                    <a:pt x="32707" y="5403"/>
                    <a:pt x="40559" y="13688"/>
                    <a:pt x="40559" y="23990"/>
                  </a:cubicBezTo>
                </a:path>
              </a:pathLst>
            </a:custGeom>
            <a:solidFill>
              <a:schemeClr val="bg1"/>
            </a:solidFill>
            <a:ln w="9525"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E89AA876-0B02-4CB7-B63D-F1FCFAF29737}"/>
                </a:ext>
              </a:extLst>
            </p:cNvPr>
            <p:cNvSpPr/>
            <p:nvPr/>
          </p:nvSpPr>
          <p:spPr>
            <a:xfrm>
              <a:off x="11175789" y="715994"/>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19"/>
                    <a:pt x="5403" y="23990"/>
                  </a:cubicBezTo>
                  <a:cubicBezTo>
                    <a:pt x="5403" y="13688"/>
                    <a:pt x="13255" y="5403"/>
                    <a:pt x="22981" y="5403"/>
                  </a:cubicBezTo>
                  <a:cubicBezTo>
                    <a:pt x="32707" y="5403"/>
                    <a:pt x="40559" y="13688"/>
                    <a:pt x="40559" y="23990"/>
                  </a:cubicBezTo>
                </a:path>
              </a:pathLst>
            </a:custGeom>
            <a:solidFill>
              <a:schemeClr val="bg1"/>
            </a:solidFill>
            <a:ln w="9525"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79B59B1C-3ADA-46CD-B3C1-960EBDF1236C}"/>
                </a:ext>
              </a:extLst>
            </p:cNvPr>
            <p:cNvSpPr/>
            <p:nvPr/>
          </p:nvSpPr>
          <p:spPr>
            <a:xfrm>
              <a:off x="11217716" y="715994"/>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6" y="42576"/>
                    <a:pt x="22981" y="42576"/>
                  </a:cubicBezTo>
                  <a:cubicBezTo>
                    <a:pt x="13255" y="42576"/>
                    <a:pt x="5403" y="34219"/>
                    <a:pt x="5403" y="23990"/>
                  </a:cubicBezTo>
                  <a:cubicBezTo>
                    <a:pt x="5403" y="13688"/>
                    <a:pt x="13255" y="5403"/>
                    <a:pt x="22981" y="5403"/>
                  </a:cubicBezTo>
                  <a:cubicBezTo>
                    <a:pt x="32706" y="5403"/>
                    <a:pt x="40559" y="13688"/>
                    <a:pt x="40559" y="23990"/>
                  </a:cubicBezTo>
                </a:path>
              </a:pathLst>
            </a:custGeom>
            <a:solidFill>
              <a:schemeClr val="bg1"/>
            </a:solidFill>
            <a:ln w="9525"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DDAB666A-FDA1-4BB4-A6FA-4189424271B5}"/>
                </a:ext>
              </a:extLst>
            </p:cNvPr>
            <p:cNvSpPr/>
            <p:nvPr/>
          </p:nvSpPr>
          <p:spPr>
            <a:xfrm>
              <a:off x="11259572" y="715994"/>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6" y="42576"/>
                    <a:pt x="22981" y="42576"/>
                  </a:cubicBezTo>
                  <a:cubicBezTo>
                    <a:pt x="13255" y="42576"/>
                    <a:pt x="5403" y="34219"/>
                    <a:pt x="5403" y="23990"/>
                  </a:cubicBezTo>
                  <a:cubicBezTo>
                    <a:pt x="5403" y="13688"/>
                    <a:pt x="13255" y="5403"/>
                    <a:pt x="22981" y="5403"/>
                  </a:cubicBezTo>
                  <a:cubicBezTo>
                    <a:pt x="32706" y="5403"/>
                    <a:pt x="40559" y="13688"/>
                    <a:pt x="40559" y="23990"/>
                  </a:cubicBezTo>
                </a:path>
              </a:pathLst>
            </a:custGeom>
            <a:solidFill>
              <a:schemeClr val="bg1"/>
            </a:solidFill>
            <a:ln w="9525"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9BF3D898-9DA2-4E9C-8BCC-5CB31FC7F12F}"/>
                </a:ext>
              </a:extLst>
            </p:cNvPr>
            <p:cNvSpPr/>
            <p:nvPr/>
          </p:nvSpPr>
          <p:spPr>
            <a:xfrm>
              <a:off x="11301499" y="715994"/>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6" y="42576"/>
                    <a:pt x="5403" y="34219"/>
                    <a:pt x="5403" y="23990"/>
                  </a:cubicBezTo>
                  <a:cubicBezTo>
                    <a:pt x="5403" y="13688"/>
                    <a:pt x="13256" y="5403"/>
                    <a:pt x="22981" y="5403"/>
                  </a:cubicBezTo>
                  <a:cubicBezTo>
                    <a:pt x="32707" y="5403"/>
                    <a:pt x="40559" y="13688"/>
                    <a:pt x="40559" y="23990"/>
                  </a:cubicBezTo>
                </a:path>
              </a:pathLst>
            </a:custGeom>
            <a:solidFill>
              <a:schemeClr val="bg1"/>
            </a:solidFill>
            <a:ln w="9525"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DC4C6495-A514-4E04-92E7-608BC2867610}"/>
                </a:ext>
              </a:extLst>
            </p:cNvPr>
            <p:cNvSpPr/>
            <p:nvPr/>
          </p:nvSpPr>
          <p:spPr>
            <a:xfrm>
              <a:off x="11412514" y="449876"/>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19"/>
                    <a:pt x="5403" y="23990"/>
                  </a:cubicBezTo>
                  <a:cubicBezTo>
                    <a:pt x="5403" y="13688"/>
                    <a:pt x="13255" y="5403"/>
                    <a:pt x="22981" y="5403"/>
                  </a:cubicBezTo>
                  <a:cubicBezTo>
                    <a:pt x="32707" y="5403"/>
                    <a:pt x="40559" y="13688"/>
                    <a:pt x="40559" y="23990"/>
                  </a:cubicBezTo>
                </a:path>
              </a:pathLst>
            </a:custGeom>
            <a:solidFill>
              <a:schemeClr val="bg1"/>
            </a:solidFill>
            <a:ln w="9525"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E4C78C5B-EDF2-46DF-8344-9C9C48BDF623}"/>
                </a:ext>
              </a:extLst>
            </p:cNvPr>
            <p:cNvSpPr/>
            <p:nvPr/>
          </p:nvSpPr>
          <p:spPr>
            <a:xfrm>
              <a:off x="11454442" y="449876"/>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19"/>
                    <a:pt x="5403" y="23990"/>
                  </a:cubicBezTo>
                  <a:cubicBezTo>
                    <a:pt x="5403" y="13688"/>
                    <a:pt x="13255" y="5403"/>
                    <a:pt x="22981" y="5403"/>
                  </a:cubicBezTo>
                  <a:cubicBezTo>
                    <a:pt x="32707" y="5403"/>
                    <a:pt x="40559" y="13688"/>
                    <a:pt x="40559" y="23990"/>
                  </a:cubicBezTo>
                </a:path>
              </a:pathLst>
            </a:custGeom>
            <a:solidFill>
              <a:schemeClr val="bg1"/>
            </a:solidFill>
            <a:ln w="9525"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9E050808-3EB2-4C67-BD97-723CB461392B}"/>
                </a:ext>
              </a:extLst>
            </p:cNvPr>
            <p:cNvSpPr/>
            <p:nvPr/>
          </p:nvSpPr>
          <p:spPr>
            <a:xfrm>
              <a:off x="11496370" y="449876"/>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19"/>
                    <a:pt x="5403" y="23990"/>
                  </a:cubicBezTo>
                  <a:cubicBezTo>
                    <a:pt x="5403" y="13688"/>
                    <a:pt x="13255" y="5403"/>
                    <a:pt x="22981" y="5403"/>
                  </a:cubicBezTo>
                  <a:cubicBezTo>
                    <a:pt x="32707" y="5403"/>
                    <a:pt x="40559" y="13688"/>
                    <a:pt x="40559" y="23990"/>
                  </a:cubicBezTo>
                </a:path>
              </a:pathLst>
            </a:custGeom>
            <a:solidFill>
              <a:schemeClr val="bg1"/>
            </a:solidFill>
            <a:ln w="9525"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DDF1309D-710A-47A9-959D-FD8264E96C81}"/>
                </a:ext>
              </a:extLst>
            </p:cNvPr>
            <p:cNvSpPr/>
            <p:nvPr/>
          </p:nvSpPr>
          <p:spPr>
            <a:xfrm>
              <a:off x="11370658" y="494253"/>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19"/>
                    <a:pt x="32707" y="42576"/>
                    <a:pt x="22981" y="42576"/>
                  </a:cubicBezTo>
                  <a:cubicBezTo>
                    <a:pt x="13255" y="42576"/>
                    <a:pt x="5403" y="34219"/>
                    <a:pt x="5403" y="23990"/>
                  </a:cubicBezTo>
                  <a:cubicBezTo>
                    <a:pt x="5403" y="13688"/>
                    <a:pt x="13255" y="5403"/>
                    <a:pt x="22981" y="5403"/>
                  </a:cubicBezTo>
                  <a:cubicBezTo>
                    <a:pt x="32707" y="5403"/>
                    <a:pt x="40559" y="13688"/>
                    <a:pt x="40559" y="23990"/>
                  </a:cubicBezTo>
                </a:path>
              </a:pathLst>
            </a:custGeom>
            <a:solidFill>
              <a:schemeClr val="bg1"/>
            </a:solidFill>
            <a:ln w="9525"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FEA0DE1C-B42A-4451-8384-10183F3AA3B9}"/>
                </a:ext>
              </a:extLst>
            </p:cNvPr>
            <p:cNvSpPr/>
            <p:nvPr/>
          </p:nvSpPr>
          <p:spPr>
            <a:xfrm>
              <a:off x="11538225" y="494253"/>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19"/>
                    <a:pt x="32707" y="42576"/>
                    <a:pt x="22981" y="42576"/>
                  </a:cubicBezTo>
                  <a:cubicBezTo>
                    <a:pt x="13255" y="42576"/>
                    <a:pt x="5403" y="34219"/>
                    <a:pt x="5403" y="23990"/>
                  </a:cubicBezTo>
                  <a:cubicBezTo>
                    <a:pt x="5403" y="13688"/>
                    <a:pt x="13255" y="5403"/>
                    <a:pt x="22981" y="5403"/>
                  </a:cubicBezTo>
                  <a:cubicBezTo>
                    <a:pt x="32707" y="5403"/>
                    <a:pt x="40559" y="13688"/>
                    <a:pt x="40559" y="23990"/>
                  </a:cubicBezTo>
                </a:path>
              </a:pathLst>
            </a:custGeom>
            <a:solidFill>
              <a:schemeClr val="bg1"/>
            </a:solidFill>
            <a:ln w="9525"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287B207C-68C1-4D97-B842-957C796C3F24}"/>
                </a:ext>
              </a:extLst>
            </p:cNvPr>
            <p:cNvSpPr/>
            <p:nvPr/>
          </p:nvSpPr>
          <p:spPr>
            <a:xfrm>
              <a:off x="11370658" y="538558"/>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91"/>
                    <a:pt x="5403" y="23990"/>
                  </a:cubicBezTo>
                  <a:cubicBezTo>
                    <a:pt x="5403" y="13688"/>
                    <a:pt x="13255" y="5403"/>
                    <a:pt x="22981" y="5403"/>
                  </a:cubicBezTo>
                  <a:cubicBezTo>
                    <a:pt x="32707" y="5403"/>
                    <a:pt x="40559" y="13760"/>
                    <a:pt x="40559" y="23990"/>
                  </a:cubicBezTo>
                </a:path>
              </a:pathLst>
            </a:custGeom>
            <a:solidFill>
              <a:schemeClr val="bg1"/>
            </a:solidFill>
            <a:ln w="9525"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ACBBE534-B6E2-4C7F-AC93-4A4B24CC8710}"/>
                </a:ext>
              </a:extLst>
            </p:cNvPr>
            <p:cNvSpPr/>
            <p:nvPr/>
          </p:nvSpPr>
          <p:spPr>
            <a:xfrm>
              <a:off x="11370658" y="582935"/>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19"/>
                    <a:pt x="5403" y="23990"/>
                  </a:cubicBezTo>
                  <a:cubicBezTo>
                    <a:pt x="5403" y="13688"/>
                    <a:pt x="13255" y="5403"/>
                    <a:pt x="22981" y="5403"/>
                  </a:cubicBezTo>
                  <a:cubicBezTo>
                    <a:pt x="32707" y="5403"/>
                    <a:pt x="40559" y="13688"/>
                    <a:pt x="40559" y="23990"/>
                  </a:cubicBezTo>
                </a:path>
              </a:pathLst>
            </a:custGeom>
            <a:solidFill>
              <a:schemeClr val="bg1"/>
            </a:solidFill>
            <a:ln w="9525"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3FD18C37-9D19-454A-9CCC-7FD44EFA557F}"/>
                </a:ext>
              </a:extLst>
            </p:cNvPr>
            <p:cNvSpPr/>
            <p:nvPr/>
          </p:nvSpPr>
          <p:spPr>
            <a:xfrm>
              <a:off x="11370658" y="627240"/>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19"/>
                    <a:pt x="5403" y="23990"/>
                  </a:cubicBezTo>
                  <a:cubicBezTo>
                    <a:pt x="5403" y="13688"/>
                    <a:pt x="13255" y="5403"/>
                    <a:pt x="22981" y="5403"/>
                  </a:cubicBezTo>
                  <a:cubicBezTo>
                    <a:pt x="32707" y="5403"/>
                    <a:pt x="40559" y="13760"/>
                    <a:pt x="40559" y="23990"/>
                  </a:cubicBezTo>
                </a:path>
              </a:pathLst>
            </a:custGeom>
            <a:solidFill>
              <a:schemeClr val="bg1"/>
            </a:solidFill>
            <a:ln w="9525"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7CCFFE62-CAAF-46B3-AAFF-57D3430D8D8D}"/>
                </a:ext>
              </a:extLst>
            </p:cNvPr>
            <p:cNvSpPr/>
            <p:nvPr/>
          </p:nvSpPr>
          <p:spPr>
            <a:xfrm>
              <a:off x="11370658" y="671617"/>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91"/>
                    <a:pt x="5403" y="23990"/>
                  </a:cubicBezTo>
                  <a:cubicBezTo>
                    <a:pt x="5403" y="13688"/>
                    <a:pt x="13255" y="5403"/>
                    <a:pt x="22981" y="5403"/>
                  </a:cubicBezTo>
                  <a:cubicBezTo>
                    <a:pt x="32707" y="5403"/>
                    <a:pt x="40559" y="13760"/>
                    <a:pt x="40559" y="23990"/>
                  </a:cubicBezTo>
                </a:path>
              </a:pathLst>
            </a:custGeom>
            <a:solidFill>
              <a:schemeClr val="bg1"/>
            </a:solidFill>
            <a:ln w="9525"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BD09D1FE-30A2-4CC7-8E82-A4E9FEA11ABF}"/>
                </a:ext>
              </a:extLst>
            </p:cNvPr>
            <p:cNvSpPr/>
            <p:nvPr/>
          </p:nvSpPr>
          <p:spPr>
            <a:xfrm>
              <a:off x="11538225" y="671617"/>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91"/>
                    <a:pt x="5403" y="23990"/>
                  </a:cubicBezTo>
                  <a:cubicBezTo>
                    <a:pt x="5403" y="13688"/>
                    <a:pt x="13255" y="5403"/>
                    <a:pt x="22981" y="5403"/>
                  </a:cubicBezTo>
                  <a:cubicBezTo>
                    <a:pt x="32707" y="5403"/>
                    <a:pt x="40559" y="13760"/>
                    <a:pt x="40559" y="23990"/>
                  </a:cubicBezTo>
                </a:path>
              </a:pathLst>
            </a:custGeom>
            <a:solidFill>
              <a:schemeClr val="bg1"/>
            </a:solidFill>
            <a:ln w="9525"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383391CF-E38F-443A-8C90-C7321D8631CA}"/>
                </a:ext>
              </a:extLst>
            </p:cNvPr>
            <p:cNvSpPr/>
            <p:nvPr/>
          </p:nvSpPr>
          <p:spPr>
            <a:xfrm>
              <a:off x="11412514" y="715994"/>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19"/>
                    <a:pt x="5403" y="23990"/>
                  </a:cubicBezTo>
                  <a:cubicBezTo>
                    <a:pt x="5403" y="13688"/>
                    <a:pt x="13255" y="5403"/>
                    <a:pt x="22981" y="5403"/>
                  </a:cubicBezTo>
                  <a:cubicBezTo>
                    <a:pt x="32707" y="5403"/>
                    <a:pt x="40559" y="13688"/>
                    <a:pt x="40559" y="23990"/>
                  </a:cubicBezTo>
                </a:path>
              </a:pathLst>
            </a:custGeom>
            <a:solidFill>
              <a:schemeClr val="bg1"/>
            </a:solidFill>
            <a:ln w="9525"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BEFD7372-CCBF-4ABA-98BB-40C8FBC4CF1C}"/>
                </a:ext>
              </a:extLst>
            </p:cNvPr>
            <p:cNvSpPr/>
            <p:nvPr/>
          </p:nvSpPr>
          <p:spPr>
            <a:xfrm>
              <a:off x="11454442" y="715994"/>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19"/>
                    <a:pt x="5403" y="23990"/>
                  </a:cubicBezTo>
                  <a:cubicBezTo>
                    <a:pt x="5403" y="13688"/>
                    <a:pt x="13255" y="5403"/>
                    <a:pt x="22981" y="5403"/>
                  </a:cubicBezTo>
                  <a:cubicBezTo>
                    <a:pt x="32707" y="5403"/>
                    <a:pt x="40559" y="13688"/>
                    <a:pt x="40559" y="23990"/>
                  </a:cubicBezTo>
                </a:path>
              </a:pathLst>
            </a:custGeom>
            <a:solidFill>
              <a:schemeClr val="bg1"/>
            </a:solidFill>
            <a:ln w="9525"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7807E935-7A0D-40E5-8F4A-5D6A367C8C11}"/>
                </a:ext>
              </a:extLst>
            </p:cNvPr>
            <p:cNvSpPr/>
            <p:nvPr/>
          </p:nvSpPr>
          <p:spPr>
            <a:xfrm>
              <a:off x="11496370" y="715994"/>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19"/>
                    <a:pt x="5403" y="23990"/>
                  </a:cubicBezTo>
                  <a:cubicBezTo>
                    <a:pt x="5403" y="13688"/>
                    <a:pt x="13255" y="5403"/>
                    <a:pt x="22981" y="5403"/>
                  </a:cubicBezTo>
                  <a:cubicBezTo>
                    <a:pt x="32707" y="5403"/>
                    <a:pt x="40559" y="13688"/>
                    <a:pt x="40559" y="23990"/>
                  </a:cubicBezTo>
                </a:path>
              </a:pathLst>
            </a:custGeom>
            <a:solidFill>
              <a:schemeClr val="bg1"/>
            </a:solidFill>
            <a:ln w="9525"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22A05B1E-18D4-4A9C-B202-CB0F4E2718C5}"/>
                </a:ext>
              </a:extLst>
            </p:cNvPr>
            <p:cNvSpPr/>
            <p:nvPr/>
          </p:nvSpPr>
          <p:spPr>
            <a:xfrm>
              <a:off x="11607528" y="451317"/>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19"/>
                    <a:pt x="32707" y="42576"/>
                    <a:pt x="22981" y="42576"/>
                  </a:cubicBezTo>
                  <a:cubicBezTo>
                    <a:pt x="13255" y="42576"/>
                    <a:pt x="5403" y="34219"/>
                    <a:pt x="5403" y="23990"/>
                  </a:cubicBezTo>
                  <a:cubicBezTo>
                    <a:pt x="5403" y="13688"/>
                    <a:pt x="13255" y="5403"/>
                    <a:pt x="22981" y="5403"/>
                  </a:cubicBezTo>
                  <a:cubicBezTo>
                    <a:pt x="32707" y="5403"/>
                    <a:pt x="40559" y="13760"/>
                    <a:pt x="40559" y="23990"/>
                  </a:cubicBezTo>
                </a:path>
              </a:pathLst>
            </a:custGeom>
            <a:solidFill>
              <a:schemeClr val="bg1"/>
            </a:solidFill>
            <a:ln w="9525" cap="flat">
              <a:noFill/>
              <a:prstDash val="solid"/>
              <a:miter/>
            </a:ln>
          </p:spPr>
          <p:txBody>
            <a:bodyPr rtlCol="0" anchor="ctr"/>
            <a:lstStyle/>
            <a:p>
              <a:endParaRPr lang="en-GB"/>
            </a:p>
          </p:txBody>
        </p:sp>
        <p:sp>
          <p:nvSpPr>
            <p:cNvPr id="82" name="Freeform: Shape 81">
              <a:extLst>
                <a:ext uri="{FF2B5EF4-FFF2-40B4-BE49-F238E27FC236}">
                  <a16:creationId xmlns:a16="http://schemas.microsoft.com/office/drawing/2014/main" id="{B71B34B8-4DE5-4BC4-B520-3C5EA68B06CA}"/>
                </a:ext>
              </a:extLst>
            </p:cNvPr>
            <p:cNvSpPr/>
            <p:nvPr/>
          </p:nvSpPr>
          <p:spPr>
            <a:xfrm>
              <a:off x="11775167" y="451317"/>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19"/>
                    <a:pt x="32707" y="42576"/>
                    <a:pt x="22981" y="42576"/>
                  </a:cubicBezTo>
                  <a:cubicBezTo>
                    <a:pt x="13256" y="42576"/>
                    <a:pt x="5403" y="34219"/>
                    <a:pt x="5403" y="23990"/>
                  </a:cubicBezTo>
                  <a:cubicBezTo>
                    <a:pt x="5403" y="13688"/>
                    <a:pt x="13256" y="5403"/>
                    <a:pt x="22981" y="5403"/>
                  </a:cubicBezTo>
                  <a:cubicBezTo>
                    <a:pt x="32635" y="5403"/>
                    <a:pt x="40559" y="13760"/>
                    <a:pt x="40559" y="23990"/>
                  </a:cubicBezTo>
                </a:path>
              </a:pathLst>
            </a:custGeom>
            <a:solidFill>
              <a:schemeClr val="bg1"/>
            </a:solidFill>
            <a:ln w="9525" cap="flat">
              <a:noFill/>
              <a:prstDash val="solid"/>
              <a:miter/>
            </a:ln>
          </p:spPr>
          <p:txBody>
            <a:bodyPr rtlCol="0" anchor="ctr"/>
            <a:lstStyle/>
            <a:p>
              <a:endParaRPr lang="en-GB"/>
            </a:p>
          </p:txBody>
        </p:sp>
        <p:sp>
          <p:nvSpPr>
            <p:cNvPr id="83" name="Freeform: Shape 82">
              <a:extLst>
                <a:ext uri="{FF2B5EF4-FFF2-40B4-BE49-F238E27FC236}">
                  <a16:creationId xmlns:a16="http://schemas.microsoft.com/office/drawing/2014/main" id="{45A64422-F6C5-432C-B6B6-9291364E610E}"/>
                </a:ext>
              </a:extLst>
            </p:cNvPr>
            <p:cNvSpPr/>
            <p:nvPr/>
          </p:nvSpPr>
          <p:spPr>
            <a:xfrm>
              <a:off x="11607528" y="495694"/>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19"/>
                    <a:pt x="5403" y="23990"/>
                  </a:cubicBezTo>
                  <a:cubicBezTo>
                    <a:pt x="5403" y="13760"/>
                    <a:pt x="13255" y="5403"/>
                    <a:pt x="22981" y="5403"/>
                  </a:cubicBezTo>
                  <a:cubicBezTo>
                    <a:pt x="32707" y="5403"/>
                    <a:pt x="40559" y="13688"/>
                    <a:pt x="40559" y="23990"/>
                  </a:cubicBezTo>
                </a:path>
              </a:pathLst>
            </a:custGeom>
            <a:solidFill>
              <a:schemeClr val="bg1"/>
            </a:solidFill>
            <a:ln w="9525" cap="flat">
              <a:noFill/>
              <a:prstDash val="solid"/>
              <a:miter/>
            </a:ln>
          </p:spPr>
          <p:txBody>
            <a:bodyPr rtlCol="0" anchor="ctr"/>
            <a:lstStyle/>
            <a:p>
              <a:endParaRPr lang="en-GB"/>
            </a:p>
          </p:txBody>
        </p:sp>
        <p:sp>
          <p:nvSpPr>
            <p:cNvPr id="84" name="Freeform: Shape 83">
              <a:extLst>
                <a:ext uri="{FF2B5EF4-FFF2-40B4-BE49-F238E27FC236}">
                  <a16:creationId xmlns:a16="http://schemas.microsoft.com/office/drawing/2014/main" id="{6F3FF2E0-480F-4B11-94BD-8477D990DBFE}"/>
                </a:ext>
              </a:extLst>
            </p:cNvPr>
            <p:cNvSpPr/>
            <p:nvPr/>
          </p:nvSpPr>
          <p:spPr>
            <a:xfrm>
              <a:off x="11775167" y="495694"/>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6" y="42576"/>
                    <a:pt x="5403" y="34219"/>
                    <a:pt x="5403" y="23990"/>
                  </a:cubicBezTo>
                  <a:cubicBezTo>
                    <a:pt x="5403" y="13760"/>
                    <a:pt x="13256" y="5403"/>
                    <a:pt x="22981" y="5403"/>
                  </a:cubicBezTo>
                  <a:cubicBezTo>
                    <a:pt x="32635" y="5403"/>
                    <a:pt x="40559" y="13688"/>
                    <a:pt x="40559" y="23990"/>
                  </a:cubicBezTo>
                </a:path>
              </a:pathLst>
            </a:custGeom>
            <a:solidFill>
              <a:schemeClr val="bg1"/>
            </a:solidFill>
            <a:ln w="9525" cap="flat">
              <a:noFill/>
              <a:prstDash val="solid"/>
              <a:miter/>
            </a:ln>
          </p:spPr>
          <p:txBody>
            <a:bodyPr rtlCol="0" anchor="ctr"/>
            <a:lstStyle/>
            <a:p>
              <a:endParaRPr lang="en-GB"/>
            </a:p>
          </p:txBody>
        </p:sp>
        <p:sp>
          <p:nvSpPr>
            <p:cNvPr id="85" name="Freeform: Shape 84">
              <a:extLst>
                <a:ext uri="{FF2B5EF4-FFF2-40B4-BE49-F238E27FC236}">
                  <a16:creationId xmlns:a16="http://schemas.microsoft.com/office/drawing/2014/main" id="{F1816DE3-4696-4E8D-B6E0-7BE157A9E1CB}"/>
                </a:ext>
              </a:extLst>
            </p:cNvPr>
            <p:cNvSpPr/>
            <p:nvPr/>
          </p:nvSpPr>
          <p:spPr>
            <a:xfrm>
              <a:off x="11607528" y="539999"/>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19"/>
                    <a:pt x="5403" y="23990"/>
                  </a:cubicBezTo>
                  <a:cubicBezTo>
                    <a:pt x="5403" y="13688"/>
                    <a:pt x="13255" y="5403"/>
                    <a:pt x="22981" y="5403"/>
                  </a:cubicBezTo>
                  <a:cubicBezTo>
                    <a:pt x="32707" y="5403"/>
                    <a:pt x="40559" y="13760"/>
                    <a:pt x="40559" y="23990"/>
                  </a:cubicBezTo>
                </a:path>
              </a:pathLst>
            </a:custGeom>
            <a:solidFill>
              <a:schemeClr val="bg1"/>
            </a:solidFill>
            <a:ln w="9525" cap="flat">
              <a:noFill/>
              <a:prstDash val="solid"/>
              <a:miter/>
            </a:ln>
          </p:spPr>
          <p:txBody>
            <a:bodyPr rtlCol="0" anchor="ctr"/>
            <a:lstStyle/>
            <a:p>
              <a:endParaRPr lang="en-GB"/>
            </a:p>
          </p:txBody>
        </p:sp>
        <p:sp>
          <p:nvSpPr>
            <p:cNvPr id="86" name="Freeform: Shape 85">
              <a:extLst>
                <a:ext uri="{FF2B5EF4-FFF2-40B4-BE49-F238E27FC236}">
                  <a16:creationId xmlns:a16="http://schemas.microsoft.com/office/drawing/2014/main" id="{7EF05153-9821-4DFF-B25A-1ABA5C8EDE96}"/>
                </a:ext>
              </a:extLst>
            </p:cNvPr>
            <p:cNvSpPr/>
            <p:nvPr/>
          </p:nvSpPr>
          <p:spPr>
            <a:xfrm>
              <a:off x="11775167" y="539999"/>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6" y="42576"/>
                    <a:pt x="5403" y="34219"/>
                    <a:pt x="5403" y="23990"/>
                  </a:cubicBezTo>
                  <a:cubicBezTo>
                    <a:pt x="5403" y="13688"/>
                    <a:pt x="13256" y="5403"/>
                    <a:pt x="22981" y="5403"/>
                  </a:cubicBezTo>
                  <a:cubicBezTo>
                    <a:pt x="32635" y="5403"/>
                    <a:pt x="40559" y="13760"/>
                    <a:pt x="40559" y="23990"/>
                  </a:cubicBezTo>
                </a:path>
              </a:pathLst>
            </a:custGeom>
            <a:solidFill>
              <a:schemeClr val="bg1"/>
            </a:solidFill>
            <a:ln w="9525" cap="flat">
              <a:noFill/>
              <a:prstDash val="solid"/>
              <a:miter/>
            </a:ln>
          </p:spPr>
          <p:txBody>
            <a:bodyPr rtlCol="0" anchor="ctr"/>
            <a:lstStyle/>
            <a:p>
              <a:endParaRPr lang="en-GB"/>
            </a:p>
          </p:txBody>
        </p:sp>
        <p:sp>
          <p:nvSpPr>
            <p:cNvPr id="87" name="Freeform: Shape 86">
              <a:extLst>
                <a:ext uri="{FF2B5EF4-FFF2-40B4-BE49-F238E27FC236}">
                  <a16:creationId xmlns:a16="http://schemas.microsoft.com/office/drawing/2014/main" id="{AA905302-4BF1-4E86-A3FE-676DBF1C936D}"/>
                </a:ext>
              </a:extLst>
            </p:cNvPr>
            <p:cNvSpPr/>
            <p:nvPr/>
          </p:nvSpPr>
          <p:spPr>
            <a:xfrm>
              <a:off x="11607528" y="584376"/>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19"/>
                    <a:pt x="32707" y="42576"/>
                    <a:pt x="22981" y="42576"/>
                  </a:cubicBezTo>
                  <a:cubicBezTo>
                    <a:pt x="13255" y="42576"/>
                    <a:pt x="5403" y="34219"/>
                    <a:pt x="5403" y="23990"/>
                  </a:cubicBezTo>
                  <a:cubicBezTo>
                    <a:pt x="5403" y="13688"/>
                    <a:pt x="13255" y="5403"/>
                    <a:pt x="22981" y="5403"/>
                  </a:cubicBezTo>
                  <a:cubicBezTo>
                    <a:pt x="32707" y="5403"/>
                    <a:pt x="40559" y="13760"/>
                    <a:pt x="40559" y="23990"/>
                  </a:cubicBezTo>
                </a:path>
              </a:pathLst>
            </a:custGeom>
            <a:solidFill>
              <a:schemeClr val="bg1"/>
            </a:solidFill>
            <a:ln w="9525" cap="flat">
              <a:noFill/>
              <a:prstDash val="solid"/>
              <a:miter/>
            </a:ln>
          </p:spPr>
          <p:txBody>
            <a:bodyPr rtlCol="0" anchor="ctr"/>
            <a:lstStyle/>
            <a:p>
              <a:endParaRPr lang="en-GB"/>
            </a:p>
          </p:txBody>
        </p:sp>
        <p:sp>
          <p:nvSpPr>
            <p:cNvPr id="88" name="Freeform: Shape 87">
              <a:extLst>
                <a:ext uri="{FF2B5EF4-FFF2-40B4-BE49-F238E27FC236}">
                  <a16:creationId xmlns:a16="http://schemas.microsoft.com/office/drawing/2014/main" id="{291A5769-2E21-4B63-8297-C2949CEC1C1F}"/>
                </a:ext>
              </a:extLst>
            </p:cNvPr>
            <p:cNvSpPr/>
            <p:nvPr/>
          </p:nvSpPr>
          <p:spPr>
            <a:xfrm>
              <a:off x="11775167" y="584376"/>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19"/>
                    <a:pt x="32707" y="42576"/>
                    <a:pt x="22981" y="42576"/>
                  </a:cubicBezTo>
                  <a:cubicBezTo>
                    <a:pt x="13256" y="42576"/>
                    <a:pt x="5403" y="34219"/>
                    <a:pt x="5403" y="23990"/>
                  </a:cubicBezTo>
                  <a:cubicBezTo>
                    <a:pt x="5403" y="13688"/>
                    <a:pt x="13256" y="5403"/>
                    <a:pt x="22981" y="5403"/>
                  </a:cubicBezTo>
                  <a:cubicBezTo>
                    <a:pt x="32635" y="5403"/>
                    <a:pt x="40559" y="13760"/>
                    <a:pt x="40559" y="23990"/>
                  </a:cubicBezTo>
                </a:path>
              </a:pathLst>
            </a:custGeom>
            <a:solidFill>
              <a:schemeClr val="bg1"/>
            </a:solidFill>
            <a:ln w="9525" cap="flat">
              <a:noFill/>
              <a:prstDash val="solid"/>
              <a:miter/>
            </a:ln>
          </p:spPr>
          <p:txBody>
            <a:bodyPr rtlCol="0" anchor="ctr"/>
            <a:lstStyle/>
            <a:p>
              <a:endParaRPr lang="en-GB"/>
            </a:p>
          </p:txBody>
        </p:sp>
        <p:sp>
          <p:nvSpPr>
            <p:cNvPr id="89" name="Freeform: Shape 88">
              <a:extLst>
                <a:ext uri="{FF2B5EF4-FFF2-40B4-BE49-F238E27FC236}">
                  <a16:creationId xmlns:a16="http://schemas.microsoft.com/office/drawing/2014/main" id="{C575F10F-C350-4696-B765-57DCA8541031}"/>
                </a:ext>
              </a:extLst>
            </p:cNvPr>
            <p:cNvSpPr/>
            <p:nvPr/>
          </p:nvSpPr>
          <p:spPr>
            <a:xfrm>
              <a:off x="11607528" y="628752"/>
              <a:ext cx="43224" cy="43224"/>
            </a:xfrm>
            <a:custGeom>
              <a:avLst/>
              <a:gdLst>
                <a:gd name="connsiteX0" fmla="*/ 40559 w 43224"/>
                <a:gd name="connsiteY0" fmla="*/ 23990 h 43224"/>
                <a:gd name="connsiteX1" fmla="*/ 22981 w 43224"/>
                <a:gd name="connsiteY1" fmla="*/ 42577 h 43224"/>
                <a:gd name="connsiteX2" fmla="*/ 5403 w 43224"/>
                <a:gd name="connsiteY2" fmla="*/ 23990 h 43224"/>
                <a:gd name="connsiteX3" fmla="*/ 22981 w 43224"/>
                <a:gd name="connsiteY3" fmla="*/ 5404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2"/>
                    <a:pt x="32707" y="42577"/>
                    <a:pt x="22981" y="42577"/>
                  </a:cubicBezTo>
                  <a:cubicBezTo>
                    <a:pt x="13255" y="42577"/>
                    <a:pt x="5403" y="34292"/>
                    <a:pt x="5403" y="23990"/>
                  </a:cubicBezTo>
                  <a:cubicBezTo>
                    <a:pt x="5403" y="13688"/>
                    <a:pt x="13255" y="5404"/>
                    <a:pt x="22981" y="5404"/>
                  </a:cubicBezTo>
                  <a:cubicBezTo>
                    <a:pt x="32707" y="5331"/>
                    <a:pt x="40559" y="13688"/>
                    <a:pt x="40559" y="23990"/>
                  </a:cubicBezTo>
                </a:path>
              </a:pathLst>
            </a:custGeom>
            <a:solidFill>
              <a:schemeClr val="bg1"/>
            </a:solidFill>
            <a:ln w="9525" cap="flat">
              <a:noFill/>
              <a:prstDash val="solid"/>
              <a:miter/>
            </a:ln>
          </p:spPr>
          <p:txBody>
            <a:bodyPr rtlCol="0" anchor="ctr"/>
            <a:lstStyle/>
            <a:p>
              <a:endParaRPr lang="en-GB"/>
            </a:p>
          </p:txBody>
        </p:sp>
        <p:sp>
          <p:nvSpPr>
            <p:cNvPr id="90" name="Freeform: Shape 89">
              <a:extLst>
                <a:ext uri="{FF2B5EF4-FFF2-40B4-BE49-F238E27FC236}">
                  <a16:creationId xmlns:a16="http://schemas.microsoft.com/office/drawing/2014/main" id="{48EE939F-FEEA-43B8-9CBA-F706AE07C133}"/>
                </a:ext>
              </a:extLst>
            </p:cNvPr>
            <p:cNvSpPr/>
            <p:nvPr/>
          </p:nvSpPr>
          <p:spPr>
            <a:xfrm>
              <a:off x="11775167" y="628752"/>
              <a:ext cx="43224" cy="43224"/>
            </a:xfrm>
            <a:custGeom>
              <a:avLst/>
              <a:gdLst>
                <a:gd name="connsiteX0" fmla="*/ 40559 w 43224"/>
                <a:gd name="connsiteY0" fmla="*/ 23990 h 43224"/>
                <a:gd name="connsiteX1" fmla="*/ 22981 w 43224"/>
                <a:gd name="connsiteY1" fmla="*/ 42577 h 43224"/>
                <a:gd name="connsiteX2" fmla="*/ 5403 w 43224"/>
                <a:gd name="connsiteY2" fmla="*/ 23990 h 43224"/>
                <a:gd name="connsiteX3" fmla="*/ 22981 w 43224"/>
                <a:gd name="connsiteY3" fmla="*/ 5404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2"/>
                    <a:pt x="32707" y="42577"/>
                    <a:pt x="22981" y="42577"/>
                  </a:cubicBezTo>
                  <a:cubicBezTo>
                    <a:pt x="13256" y="42577"/>
                    <a:pt x="5403" y="34292"/>
                    <a:pt x="5403" y="23990"/>
                  </a:cubicBezTo>
                  <a:cubicBezTo>
                    <a:pt x="5403" y="13688"/>
                    <a:pt x="13256" y="5404"/>
                    <a:pt x="22981" y="5404"/>
                  </a:cubicBezTo>
                  <a:cubicBezTo>
                    <a:pt x="32635" y="5331"/>
                    <a:pt x="40559" y="13688"/>
                    <a:pt x="40559" y="23990"/>
                  </a:cubicBezTo>
                </a:path>
              </a:pathLst>
            </a:custGeom>
            <a:solidFill>
              <a:schemeClr val="bg1"/>
            </a:solidFill>
            <a:ln w="9525" cap="flat">
              <a:noFill/>
              <a:prstDash val="solid"/>
              <a:miter/>
            </a:ln>
          </p:spPr>
          <p:txBody>
            <a:bodyPr rtlCol="0" anchor="ctr"/>
            <a:lstStyle/>
            <a:p>
              <a:endParaRPr lang="en-GB"/>
            </a:p>
          </p:txBody>
        </p:sp>
        <p:sp>
          <p:nvSpPr>
            <p:cNvPr id="91" name="Freeform: Shape 90">
              <a:extLst>
                <a:ext uri="{FF2B5EF4-FFF2-40B4-BE49-F238E27FC236}">
                  <a16:creationId xmlns:a16="http://schemas.microsoft.com/office/drawing/2014/main" id="{43E831B5-A8D6-4B3B-9C56-110B6B0AF1AB}"/>
                </a:ext>
              </a:extLst>
            </p:cNvPr>
            <p:cNvSpPr/>
            <p:nvPr/>
          </p:nvSpPr>
          <p:spPr>
            <a:xfrm>
              <a:off x="11649456" y="673058"/>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91"/>
                    <a:pt x="5403" y="23990"/>
                  </a:cubicBezTo>
                  <a:cubicBezTo>
                    <a:pt x="5403" y="13688"/>
                    <a:pt x="13255" y="5403"/>
                    <a:pt x="22981" y="5403"/>
                  </a:cubicBezTo>
                  <a:cubicBezTo>
                    <a:pt x="32634" y="5403"/>
                    <a:pt x="40559" y="13760"/>
                    <a:pt x="40559" y="23990"/>
                  </a:cubicBezTo>
                </a:path>
              </a:pathLst>
            </a:custGeom>
            <a:solidFill>
              <a:schemeClr val="bg1"/>
            </a:solidFill>
            <a:ln w="9525" cap="flat">
              <a:noFill/>
              <a:prstDash val="solid"/>
              <a:miter/>
            </a:ln>
          </p:spPr>
          <p:txBody>
            <a:bodyPr rtlCol="0" anchor="ctr"/>
            <a:lstStyle/>
            <a:p>
              <a:endParaRPr lang="en-GB"/>
            </a:p>
          </p:txBody>
        </p:sp>
        <p:sp>
          <p:nvSpPr>
            <p:cNvPr id="92" name="Freeform: Shape 91">
              <a:extLst>
                <a:ext uri="{FF2B5EF4-FFF2-40B4-BE49-F238E27FC236}">
                  <a16:creationId xmlns:a16="http://schemas.microsoft.com/office/drawing/2014/main" id="{5B875AA7-58C5-4139-81E2-63751EAF6963}"/>
                </a:ext>
              </a:extLst>
            </p:cNvPr>
            <p:cNvSpPr/>
            <p:nvPr/>
          </p:nvSpPr>
          <p:spPr>
            <a:xfrm>
              <a:off x="11733239" y="673058"/>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6" y="42576"/>
                    <a:pt x="22981" y="42576"/>
                  </a:cubicBezTo>
                  <a:cubicBezTo>
                    <a:pt x="13255" y="42576"/>
                    <a:pt x="5403" y="34291"/>
                    <a:pt x="5403" y="23990"/>
                  </a:cubicBezTo>
                  <a:cubicBezTo>
                    <a:pt x="5403" y="13688"/>
                    <a:pt x="13255" y="5403"/>
                    <a:pt x="22981" y="5403"/>
                  </a:cubicBezTo>
                  <a:cubicBezTo>
                    <a:pt x="32706" y="5403"/>
                    <a:pt x="40559" y="13760"/>
                    <a:pt x="40559" y="23990"/>
                  </a:cubicBezTo>
                </a:path>
              </a:pathLst>
            </a:custGeom>
            <a:solidFill>
              <a:schemeClr val="bg1"/>
            </a:solidFill>
            <a:ln w="9525" cap="flat">
              <a:noFill/>
              <a:prstDash val="solid"/>
              <a:miter/>
            </a:ln>
          </p:spPr>
          <p:txBody>
            <a:bodyPr rtlCol="0" anchor="ctr"/>
            <a:lstStyle/>
            <a:p>
              <a:endParaRPr lang="en-GB"/>
            </a:p>
          </p:txBody>
        </p:sp>
        <p:sp>
          <p:nvSpPr>
            <p:cNvPr id="93" name="Freeform: Shape 92">
              <a:extLst>
                <a:ext uri="{FF2B5EF4-FFF2-40B4-BE49-F238E27FC236}">
                  <a16:creationId xmlns:a16="http://schemas.microsoft.com/office/drawing/2014/main" id="{21E95543-7759-4048-8C57-758657B8C5CC}"/>
                </a:ext>
              </a:extLst>
            </p:cNvPr>
            <p:cNvSpPr/>
            <p:nvPr/>
          </p:nvSpPr>
          <p:spPr>
            <a:xfrm>
              <a:off x="11691312" y="717435"/>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19"/>
                    <a:pt x="5403" y="23990"/>
                  </a:cubicBezTo>
                  <a:cubicBezTo>
                    <a:pt x="5403" y="13688"/>
                    <a:pt x="13255" y="5403"/>
                    <a:pt x="22981" y="5403"/>
                  </a:cubicBezTo>
                  <a:cubicBezTo>
                    <a:pt x="32707" y="5403"/>
                    <a:pt x="40559" y="13688"/>
                    <a:pt x="40559" y="23990"/>
                  </a:cubicBezTo>
                </a:path>
              </a:pathLst>
            </a:custGeom>
            <a:solidFill>
              <a:schemeClr val="bg1"/>
            </a:solidFill>
            <a:ln w="9525" cap="flat">
              <a:noFill/>
              <a:prstDash val="solid"/>
              <a:miter/>
            </a:ln>
          </p:spPr>
          <p:txBody>
            <a:bodyPr rtlCol="0" anchor="ctr"/>
            <a:lstStyle/>
            <a:p>
              <a:endParaRPr lang="en-GB"/>
            </a:p>
          </p:txBody>
        </p:sp>
      </p:grpSp>
      <p:sp>
        <p:nvSpPr>
          <p:cNvPr id="2" name="Title 1"/>
          <p:cNvSpPr>
            <a:spLocks noGrp="1"/>
          </p:cNvSpPr>
          <p:nvPr>
            <p:ph type="ctrTitle" hasCustomPrompt="1"/>
          </p:nvPr>
        </p:nvSpPr>
        <p:spPr>
          <a:xfrm>
            <a:off x="446213" y="2517962"/>
            <a:ext cx="3555175" cy="1200329"/>
          </a:xfrm>
        </p:spPr>
        <p:txBody>
          <a:bodyPr wrap="square" anchor="t">
            <a:spAutoFit/>
          </a:bodyPr>
          <a:lstStyle>
            <a:lvl1pPr algn="l">
              <a:defRPr sz="4000" b="1">
                <a:solidFill>
                  <a:schemeClr val="bg1"/>
                </a:solidFill>
                <a:latin typeface="+mj-lt"/>
              </a:defRPr>
            </a:lvl1pPr>
          </a:lstStyle>
          <a:p>
            <a:r>
              <a:rPr lang="en-US"/>
              <a:t>Title Cover. Font size 40</a:t>
            </a:r>
            <a:endParaRPr lang="en-GB"/>
          </a:p>
        </p:txBody>
      </p:sp>
      <p:sp>
        <p:nvSpPr>
          <p:cNvPr id="3" name="Subtitle 2"/>
          <p:cNvSpPr>
            <a:spLocks noGrp="1"/>
          </p:cNvSpPr>
          <p:nvPr>
            <p:ph type="subTitle" idx="1" hasCustomPrompt="1"/>
          </p:nvPr>
        </p:nvSpPr>
        <p:spPr>
          <a:xfrm>
            <a:off x="446213" y="3851165"/>
            <a:ext cx="3555175" cy="313932"/>
          </a:xfrm>
        </p:spPr>
        <p:txBody>
          <a:bodyPr wrap="square">
            <a:spAutoFit/>
          </a:bodyPr>
          <a:lstStyle>
            <a:lvl1pPr marL="0" indent="0" algn="l">
              <a:buNone/>
              <a:defRPr sz="1600" b="1">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THIS IS A SUBTITLE</a:t>
            </a:r>
            <a:endParaRPr lang="en-GB"/>
          </a:p>
        </p:txBody>
      </p:sp>
      <p:sp>
        <p:nvSpPr>
          <p:cNvPr id="96" name="Picture Placeholder 95">
            <a:extLst>
              <a:ext uri="{FF2B5EF4-FFF2-40B4-BE49-F238E27FC236}">
                <a16:creationId xmlns:a16="http://schemas.microsoft.com/office/drawing/2014/main" id="{7E0FF89F-3E2D-44E4-8E91-9F24AF5BA823}"/>
              </a:ext>
            </a:extLst>
          </p:cNvPr>
          <p:cNvSpPr>
            <a:spLocks noGrp="1"/>
          </p:cNvSpPr>
          <p:nvPr>
            <p:ph type="pic" sz="quarter" idx="10" hasCustomPrompt="1"/>
          </p:nvPr>
        </p:nvSpPr>
        <p:spPr>
          <a:xfrm>
            <a:off x="4581525" y="-1588"/>
            <a:ext cx="7610475" cy="6859588"/>
          </a:xfrm>
        </p:spPr>
        <p:txBody>
          <a:bodyPr anchor="ctr">
            <a:normAutofit/>
          </a:bodyPr>
          <a:lstStyle>
            <a:lvl1pPr algn="ctr">
              <a:buNone/>
              <a:defRPr sz="3600"/>
            </a:lvl1pPr>
          </a:lstStyle>
          <a:p>
            <a:r>
              <a:rPr lang="en-GB"/>
              <a:t>Add your image here</a:t>
            </a:r>
          </a:p>
        </p:txBody>
      </p:sp>
      <p:pic>
        <p:nvPicPr>
          <p:cNvPr id="4" name="Graphic 3">
            <a:extLst>
              <a:ext uri="{FF2B5EF4-FFF2-40B4-BE49-F238E27FC236}">
                <a16:creationId xmlns:a16="http://schemas.microsoft.com/office/drawing/2014/main" id="{A0415360-5289-70E5-F0FD-1183850B7976}"/>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40197" y="5944394"/>
            <a:ext cx="1937243" cy="594737"/>
          </a:xfrm>
          <a:prstGeom prst="rect">
            <a:avLst/>
          </a:prstGeom>
        </p:spPr>
      </p:pic>
    </p:spTree>
    <p:extLst>
      <p:ext uri="{BB962C8B-B14F-4D97-AF65-F5344CB8AC3E}">
        <p14:creationId xmlns:p14="http://schemas.microsoft.com/office/powerpoint/2010/main" val="42691632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DB 2 Line with Subtitle">
    <p:spTree>
      <p:nvGrpSpPr>
        <p:cNvPr id="1" name=""/>
        <p:cNvGrpSpPr/>
        <p:nvPr/>
      </p:nvGrpSpPr>
      <p:grpSpPr>
        <a:xfrm>
          <a:off x="0" y="0"/>
          <a:ext cx="0" cy="0"/>
          <a:chOff x="0" y="0"/>
          <a:chExt cx="0" cy="0"/>
        </a:xfrm>
      </p:grpSpPr>
      <p:sp>
        <p:nvSpPr>
          <p:cNvPr id="49" name="Google Shape;191;p34">
            <a:extLst>
              <a:ext uri="{FF2B5EF4-FFF2-40B4-BE49-F238E27FC236}">
                <a16:creationId xmlns:a16="http://schemas.microsoft.com/office/drawing/2014/main" id="{5CDB3F1A-C384-484F-9423-FE38FC69E03A}"/>
              </a:ext>
            </a:extLst>
          </p:cNvPr>
          <p:cNvSpPr/>
          <p:nvPr userDrawn="1"/>
        </p:nvSpPr>
        <p:spPr>
          <a:xfrm>
            <a:off x="-1574" y="-1354"/>
            <a:ext cx="12193573" cy="6859353"/>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Rectangle 360">
            <a:extLst>
              <a:ext uri="{FF2B5EF4-FFF2-40B4-BE49-F238E27FC236}">
                <a16:creationId xmlns:a16="http://schemas.microsoft.com/office/drawing/2014/main" id="{A9A7DAF3-AB75-4659-854C-E021762B22D6}"/>
              </a:ext>
            </a:extLst>
          </p:cNvPr>
          <p:cNvSpPr>
            <a:spLocks noChangeArrowheads="1"/>
          </p:cNvSpPr>
          <p:nvPr userDrawn="1"/>
        </p:nvSpPr>
        <p:spPr bwMode="auto">
          <a:xfrm>
            <a:off x="11827598" y="6488424"/>
            <a:ext cx="306388" cy="184150"/>
          </a:xfrm>
          <a:prstGeom prst="rect">
            <a:avLst/>
          </a:prstGeom>
          <a:noFill/>
          <a:ln w="9525" algn="ctr">
            <a:noFill/>
            <a:miter lim="800000"/>
            <a:headEnd/>
            <a:tailEnd/>
          </a:ln>
          <a:effectLst/>
        </p:spPr>
        <p:txBody>
          <a:bodyPr wrap="none" anchor="ctr"/>
          <a:lstStyle/>
          <a:p>
            <a:pPr algn="r">
              <a:defRPr/>
            </a:pPr>
            <a:fld id="{BF93F59F-AF68-410B-8395-3B170F791072}" type="slidenum">
              <a:rPr lang="en-GB" sz="800" b="1">
                <a:solidFill>
                  <a:schemeClr val="bg1"/>
                </a:solidFill>
                <a:latin typeface="+mj-lt"/>
              </a:rPr>
              <a:pPr algn="r">
                <a:defRPr/>
              </a:pPr>
              <a:t>‹#›</a:t>
            </a:fld>
            <a:endParaRPr lang="en-GB" sz="800" b="1">
              <a:solidFill>
                <a:schemeClr val="bg1"/>
              </a:solidFill>
              <a:latin typeface="+mj-lt"/>
            </a:endParaRPr>
          </a:p>
        </p:txBody>
      </p:sp>
      <p:grpSp>
        <p:nvGrpSpPr>
          <p:cNvPr id="362" name="Group 361">
            <a:extLst>
              <a:ext uri="{FF2B5EF4-FFF2-40B4-BE49-F238E27FC236}">
                <a16:creationId xmlns:a16="http://schemas.microsoft.com/office/drawing/2014/main" id="{0849F5B4-F889-4F8A-89DA-1F8423A8D5CF}"/>
              </a:ext>
            </a:extLst>
          </p:cNvPr>
          <p:cNvGrpSpPr/>
          <p:nvPr userDrawn="1"/>
        </p:nvGrpSpPr>
        <p:grpSpPr>
          <a:xfrm>
            <a:off x="11413238" y="6389957"/>
            <a:ext cx="409666" cy="337158"/>
            <a:chOff x="11197002" y="6334353"/>
            <a:chExt cx="409666" cy="337158"/>
          </a:xfrm>
        </p:grpSpPr>
        <p:sp>
          <p:nvSpPr>
            <p:cNvPr id="363" name="Freeform: Shape 362">
              <a:extLst>
                <a:ext uri="{FF2B5EF4-FFF2-40B4-BE49-F238E27FC236}">
                  <a16:creationId xmlns:a16="http://schemas.microsoft.com/office/drawing/2014/main" id="{31F08F09-3E40-4D1D-BDA4-10D821049FC5}"/>
                </a:ext>
              </a:extLst>
            </p:cNvPr>
            <p:cNvSpPr/>
            <p:nvPr/>
          </p:nvSpPr>
          <p:spPr>
            <a:xfrm>
              <a:off x="11197002" y="6334353"/>
              <a:ext cx="409666" cy="337158"/>
            </a:xfrm>
            <a:custGeom>
              <a:avLst/>
              <a:gdLst>
                <a:gd name="connsiteX0" fmla="*/ 268148 w 409666"/>
                <a:gd name="connsiteY0" fmla="*/ 333737 h 337158"/>
                <a:gd name="connsiteX1" fmla="*/ 316620 w 409666"/>
                <a:gd name="connsiteY1" fmla="*/ 327683 h 337158"/>
                <a:gd name="connsiteX2" fmla="*/ 362988 w 409666"/>
                <a:gd name="connsiteY2" fmla="*/ 321338 h 337158"/>
                <a:gd name="connsiteX3" fmla="*/ 390649 w 409666"/>
                <a:gd name="connsiteY3" fmla="*/ 296722 h 337158"/>
                <a:gd name="connsiteX4" fmla="*/ 401852 w 409666"/>
                <a:gd name="connsiteY4" fmla="*/ 234728 h 337158"/>
                <a:gd name="connsiteX5" fmla="*/ 409719 w 409666"/>
                <a:gd name="connsiteY5" fmla="*/ 158560 h 337158"/>
                <a:gd name="connsiteX6" fmla="*/ 409501 w 409666"/>
                <a:gd name="connsiteY6" fmla="*/ 72602 h 337158"/>
                <a:gd name="connsiteX7" fmla="*/ 404970 w 409666"/>
                <a:gd name="connsiteY7" fmla="*/ 30367 h 337158"/>
                <a:gd name="connsiteX8" fmla="*/ 384740 w 409666"/>
                <a:gd name="connsiteY8" fmla="*/ 8687 h 337158"/>
                <a:gd name="connsiteX9" fmla="*/ 268801 w 409666"/>
                <a:gd name="connsiteY9" fmla="*/ 2307 h 337158"/>
                <a:gd name="connsiteX10" fmla="*/ 204270 w 409666"/>
                <a:gd name="connsiteY10" fmla="*/ 5932 h 337158"/>
                <a:gd name="connsiteX11" fmla="*/ 135025 w 409666"/>
                <a:gd name="connsiteY11" fmla="*/ 12458 h 337158"/>
                <a:gd name="connsiteX12" fmla="*/ 82421 w 409666"/>
                <a:gd name="connsiteY12" fmla="*/ 20035 h 337158"/>
                <a:gd name="connsiteX13" fmla="*/ 41672 w 409666"/>
                <a:gd name="connsiteY13" fmla="*/ 29243 h 337158"/>
                <a:gd name="connsiteX14" fmla="*/ 23835 w 409666"/>
                <a:gd name="connsiteY14" fmla="*/ 47297 h 337158"/>
                <a:gd name="connsiteX15" fmla="*/ 14409 w 409666"/>
                <a:gd name="connsiteY15" fmla="*/ 88663 h 337158"/>
                <a:gd name="connsiteX16" fmla="*/ 7992 w 409666"/>
                <a:gd name="connsiteY16" fmla="*/ 138584 h 337158"/>
                <a:gd name="connsiteX17" fmla="*/ 1684 w 409666"/>
                <a:gd name="connsiteY17" fmla="*/ 252638 h 337158"/>
                <a:gd name="connsiteX18" fmla="*/ 8717 w 409666"/>
                <a:gd name="connsiteY18" fmla="*/ 314522 h 337158"/>
                <a:gd name="connsiteX19" fmla="*/ 26047 w 409666"/>
                <a:gd name="connsiteY19" fmla="*/ 329604 h 337158"/>
                <a:gd name="connsiteX20" fmla="*/ 167943 w 409666"/>
                <a:gd name="connsiteY20" fmla="*/ 336202 h 337158"/>
                <a:gd name="connsiteX21" fmla="*/ 268148 w 409666"/>
                <a:gd name="connsiteY21" fmla="*/ 333737 h 33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09666" h="337158">
                  <a:moveTo>
                    <a:pt x="268148" y="333737"/>
                  </a:moveTo>
                  <a:cubicBezTo>
                    <a:pt x="284354" y="332976"/>
                    <a:pt x="300487" y="329822"/>
                    <a:pt x="316620" y="327683"/>
                  </a:cubicBezTo>
                  <a:cubicBezTo>
                    <a:pt x="332064" y="325616"/>
                    <a:pt x="347508" y="323441"/>
                    <a:pt x="362988" y="321338"/>
                  </a:cubicBezTo>
                  <a:cubicBezTo>
                    <a:pt x="382311" y="318692"/>
                    <a:pt x="386335" y="315936"/>
                    <a:pt x="390649" y="296722"/>
                  </a:cubicBezTo>
                  <a:cubicBezTo>
                    <a:pt x="395254" y="276275"/>
                    <a:pt x="399024" y="255538"/>
                    <a:pt x="401852" y="234728"/>
                  </a:cubicBezTo>
                  <a:cubicBezTo>
                    <a:pt x="405296" y="209460"/>
                    <a:pt x="408595" y="184046"/>
                    <a:pt x="409719" y="158560"/>
                  </a:cubicBezTo>
                  <a:cubicBezTo>
                    <a:pt x="410988" y="129955"/>
                    <a:pt x="410299" y="101243"/>
                    <a:pt x="409501" y="72602"/>
                  </a:cubicBezTo>
                  <a:cubicBezTo>
                    <a:pt x="409103" y="58500"/>
                    <a:pt x="406891" y="44397"/>
                    <a:pt x="404970" y="30367"/>
                  </a:cubicBezTo>
                  <a:cubicBezTo>
                    <a:pt x="403012" y="16047"/>
                    <a:pt x="398734" y="11551"/>
                    <a:pt x="384740" y="8687"/>
                  </a:cubicBezTo>
                  <a:cubicBezTo>
                    <a:pt x="346420" y="929"/>
                    <a:pt x="307737" y="-376"/>
                    <a:pt x="268801" y="2307"/>
                  </a:cubicBezTo>
                  <a:cubicBezTo>
                    <a:pt x="247303" y="3793"/>
                    <a:pt x="225768" y="4301"/>
                    <a:pt x="204270" y="5932"/>
                  </a:cubicBezTo>
                  <a:cubicBezTo>
                    <a:pt x="181140" y="7672"/>
                    <a:pt x="158046" y="9847"/>
                    <a:pt x="135025" y="12458"/>
                  </a:cubicBezTo>
                  <a:cubicBezTo>
                    <a:pt x="117442" y="14452"/>
                    <a:pt x="99859" y="16917"/>
                    <a:pt x="82421" y="20035"/>
                  </a:cubicBezTo>
                  <a:cubicBezTo>
                    <a:pt x="68717" y="22464"/>
                    <a:pt x="55303" y="26379"/>
                    <a:pt x="41672" y="29243"/>
                  </a:cubicBezTo>
                  <a:cubicBezTo>
                    <a:pt x="31521" y="31346"/>
                    <a:pt x="26264" y="38306"/>
                    <a:pt x="23835" y="47297"/>
                  </a:cubicBezTo>
                  <a:cubicBezTo>
                    <a:pt x="20137" y="60929"/>
                    <a:pt x="16766" y="74741"/>
                    <a:pt x="14409" y="88663"/>
                  </a:cubicBezTo>
                  <a:cubicBezTo>
                    <a:pt x="11654" y="105194"/>
                    <a:pt x="10385" y="121980"/>
                    <a:pt x="7992" y="138584"/>
                  </a:cubicBezTo>
                  <a:cubicBezTo>
                    <a:pt x="2554" y="176433"/>
                    <a:pt x="-346" y="214463"/>
                    <a:pt x="1684" y="252638"/>
                  </a:cubicBezTo>
                  <a:cubicBezTo>
                    <a:pt x="2808" y="273338"/>
                    <a:pt x="5781" y="293967"/>
                    <a:pt x="8717" y="314522"/>
                  </a:cubicBezTo>
                  <a:cubicBezTo>
                    <a:pt x="9986" y="323296"/>
                    <a:pt x="17382" y="329096"/>
                    <a:pt x="26047" y="329604"/>
                  </a:cubicBezTo>
                  <a:cubicBezTo>
                    <a:pt x="73285" y="332396"/>
                    <a:pt x="157611" y="336202"/>
                    <a:pt x="167943" y="336202"/>
                  </a:cubicBezTo>
                  <a:cubicBezTo>
                    <a:pt x="178276" y="336202"/>
                    <a:pt x="234759" y="335296"/>
                    <a:pt x="268148" y="333737"/>
                  </a:cubicBezTo>
                </a:path>
              </a:pathLst>
            </a:custGeom>
            <a:solidFill>
              <a:srgbClr val="CDDC29"/>
            </a:solidFill>
            <a:ln w="3625" cap="flat">
              <a:noFill/>
              <a:prstDash val="solid"/>
              <a:miter/>
            </a:ln>
          </p:spPr>
          <p:txBody>
            <a:bodyPr rtlCol="0" anchor="ctr"/>
            <a:lstStyle/>
            <a:p>
              <a:endParaRPr lang="en-GB"/>
            </a:p>
          </p:txBody>
        </p:sp>
        <p:grpSp>
          <p:nvGrpSpPr>
            <p:cNvPr id="364" name="Group 363">
              <a:extLst>
                <a:ext uri="{FF2B5EF4-FFF2-40B4-BE49-F238E27FC236}">
                  <a16:creationId xmlns:a16="http://schemas.microsoft.com/office/drawing/2014/main" id="{C184FB6B-F25F-460E-BC56-94FC29304F3D}"/>
                </a:ext>
              </a:extLst>
            </p:cNvPr>
            <p:cNvGrpSpPr/>
            <p:nvPr userDrawn="1"/>
          </p:nvGrpSpPr>
          <p:grpSpPr>
            <a:xfrm>
              <a:off x="11222831" y="6423994"/>
              <a:ext cx="344446" cy="156398"/>
              <a:chOff x="11222831" y="6423994"/>
              <a:chExt cx="344446" cy="156398"/>
            </a:xfrm>
          </p:grpSpPr>
          <p:sp>
            <p:nvSpPr>
              <p:cNvPr id="365" name="Freeform: Shape 364">
                <a:extLst>
                  <a:ext uri="{FF2B5EF4-FFF2-40B4-BE49-F238E27FC236}">
                    <a16:creationId xmlns:a16="http://schemas.microsoft.com/office/drawing/2014/main" id="{B0CA0D1A-5A8C-4968-A031-7561111C38E1}"/>
                  </a:ext>
                </a:extLst>
              </p:cNvPr>
              <p:cNvSpPr/>
              <p:nvPr/>
            </p:nvSpPr>
            <p:spPr>
              <a:xfrm>
                <a:off x="11264994" y="649095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66" name="Freeform: Shape 365">
                <a:extLst>
                  <a:ext uri="{FF2B5EF4-FFF2-40B4-BE49-F238E27FC236}">
                    <a16:creationId xmlns:a16="http://schemas.microsoft.com/office/drawing/2014/main" id="{98B048DC-9BB6-4658-AE17-BAB681D26D54}"/>
                  </a:ext>
                </a:extLst>
              </p:cNvPr>
              <p:cNvSpPr/>
              <p:nvPr/>
            </p:nvSpPr>
            <p:spPr>
              <a:xfrm>
                <a:off x="11243895" y="6513287"/>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67" name="Freeform: Shape 366">
                <a:extLst>
                  <a:ext uri="{FF2B5EF4-FFF2-40B4-BE49-F238E27FC236}">
                    <a16:creationId xmlns:a16="http://schemas.microsoft.com/office/drawing/2014/main" id="{45BC939C-4141-4306-A183-4037FA30170D}"/>
                  </a:ext>
                </a:extLst>
              </p:cNvPr>
              <p:cNvSpPr/>
              <p:nvPr/>
            </p:nvSpPr>
            <p:spPr>
              <a:xfrm>
                <a:off x="11222831" y="6535583"/>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924"/>
                      <a:pt x="6671" y="2719"/>
                      <a:pt x="11565" y="2719"/>
                    </a:cubicBezTo>
                    <a:cubicBezTo>
                      <a:pt x="16423"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368" name="Freeform: Shape 367">
                <a:extLst>
                  <a:ext uri="{FF2B5EF4-FFF2-40B4-BE49-F238E27FC236}">
                    <a16:creationId xmlns:a16="http://schemas.microsoft.com/office/drawing/2014/main" id="{EBCD66DC-134F-4FA1-B8B2-5C46CE434E02}"/>
                  </a:ext>
                </a:extLst>
              </p:cNvPr>
              <p:cNvSpPr/>
              <p:nvPr/>
            </p:nvSpPr>
            <p:spPr>
              <a:xfrm>
                <a:off x="11243895" y="6423994"/>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369" name="Freeform: Shape 368">
                <a:extLst>
                  <a:ext uri="{FF2B5EF4-FFF2-40B4-BE49-F238E27FC236}">
                    <a16:creationId xmlns:a16="http://schemas.microsoft.com/office/drawing/2014/main" id="{A2E5B760-A40A-4098-8955-FBB8290D102A}"/>
                  </a:ext>
                </a:extLst>
              </p:cNvPr>
              <p:cNvSpPr/>
              <p:nvPr/>
            </p:nvSpPr>
            <p:spPr>
              <a:xfrm>
                <a:off x="11264994" y="6423994"/>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370" name="Freeform: Shape 369">
                <a:extLst>
                  <a:ext uri="{FF2B5EF4-FFF2-40B4-BE49-F238E27FC236}">
                    <a16:creationId xmlns:a16="http://schemas.microsoft.com/office/drawing/2014/main" id="{80938446-1C32-4013-B210-661AFDD41B5B}"/>
                  </a:ext>
                </a:extLst>
              </p:cNvPr>
              <p:cNvSpPr/>
              <p:nvPr/>
            </p:nvSpPr>
            <p:spPr>
              <a:xfrm>
                <a:off x="11286094" y="6423994"/>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23"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371" name="Freeform: Shape 370">
                <a:extLst>
                  <a:ext uri="{FF2B5EF4-FFF2-40B4-BE49-F238E27FC236}">
                    <a16:creationId xmlns:a16="http://schemas.microsoft.com/office/drawing/2014/main" id="{9C730AE2-9BD7-4D0E-A7B1-4A68B6C34ACA}"/>
                  </a:ext>
                </a:extLst>
              </p:cNvPr>
              <p:cNvSpPr/>
              <p:nvPr/>
            </p:nvSpPr>
            <p:spPr>
              <a:xfrm>
                <a:off x="11222831" y="6446326"/>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23"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72" name="Freeform: Shape 371">
                <a:extLst>
                  <a:ext uri="{FF2B5EF4-FFF2-40B4-BE49-F238E27FC236}">
                    <a16:creationId xmlns:a16="http://schemas.microsoft.com/office/drawing/2014/main" id="{B50BBDA5-9026-43BD-95BE-7AEBAFD5B295}"/>
                  </a:ext>
                </a:extLst>
              </p:cNvPr>
              <p:cNvSpPr/>
              <p:nvPr/>
            </p:nvSpPr>
            <p:spPr>
              <a:xfrm>
                <a:off x="11307157" y="6446326"/>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73" name="Freeform: Shape 372">
                <a:extLst>
                  <a:ext uri="{FF2B5EF4-FFF2-40B4-BE49-F238E27FC236}">
                    <a16:creationId xmlns:a16="http://schemas.microsoft.com/office/drawing/2014/main" id="{81169D8F-9551-4B51-8325-F9FAB64E0143}"/>
                  </a:ext>
                </a:extLst>
              </p:cNvPr>
              <p:cNvSpPr/>
              <p:nvPr/>
            </p:nvSpPr>
            <p:spPr>
              <a:xfrm>
                <a:off x="11307157" y="6468622"/>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374" name="Freeform: Shape 373">
                <a:extLst>
                  <a:ext uri="{FF2B5EF4-FFF2-40B4-BE49-F238E27FC236}">
                    <a16:creationId xmlns:a16="http://schemas.microsoft.com/office/drawing/2014/main" id="{FE43B6CC-8D6C-494A-B54D-33E24603044F}"/>
                  </a:ext>
                </a:extLst>
              </p:cNvPr>
              <p:cNvSpPr/>
              <p:nvPr/>
            </p:nvSpPr>
            <p:spPr>
              <a:xfrm>
                <a:off x="11286094" y="649095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23"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75" name="Freeform: Shape 374">
                <a:extLst>
                  <a:ext uri="{FF2B5EF4-FFF2-40B4-BE49-F238E27FC236}">
                    <a16:creationId xmlns:a16="http://schemas.microsoft.com/office/drawing/2014/main" id="{316DE5AA-C052-476F-9968-844170BA577C}"/>
                  </a:ext>
                </a:extLst>
              </p:cNvPr>
              <p:cNvSpPr/>
              <p:nvPr/>
            </p:nvSpPr>
            <p:spPr>
              <a:xfrm>
                <a:off x="11222831"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23"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76" name="Freeform: Shape 375">
                <a:extLst>
                  <a:ext uri="{FF2B5EF4-FFF2-40B4-BE49-F238E27FC236}">
                    <a16:creationId xmlns:a16="http://schemas.microsoft.com/office/drawing/2014/main" id="{2B21F405-3D22-43B0-81A3-04990A2ED5EF}"/>
                  </a:ext>
                </a:extLst>
              </p:cNvPr>
              <p:cNvSpPr/>
              <p:nvPr/>
            </p:nvSpPr>
            <p:spPr>
              <a:xfrm>
                <a:off x="11243895"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77" name="Freeform: Shape 376">
                <a:extLst>
                  <a:ext uri="{FF2B5EF4-FFF2-40B4-BE49-F238E27FC236}">
                    <a16:creationId xmlns:a16="http://schemas.microsoft.com/office/drawing/2014/main" id="{F4650197-C34B-474D-B0E4-6A9AAAFC0888}"/>
                  </a:ext>
                </a:extLst>
              </p:cNvPr>
              <p:cNvSpPr/>
              <p:nvPr/>
            </p:nvSpPr>
            <p:spPr>
              <a:xfrm>
                <a:off x="11264994"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78" name="Freeform: Shape 377">
                <a:extLst>
                  <a:ext uri="{FF2B5EF4-FFF2-40B4-BE49-F238E27FC236}">
                    <a16:creationId xmlns:a16="http://schemas.microsoft.com/office/drawing/2014/main" id="{72A77C4E-2ABA-4851-8842-635E0F8FA03E}"/>
                  </a:ext>
                </a:extLst>
              </p:cNvPr>
              <p:cNvSpPr/>
              <p:nvPr/>
            </p:nvSpPr>
            <p:spPr>
              <a:xfrm>
                <a:off x="11286094"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23"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79" name="Freeform: Shape 378">
                <a:extLst>
                  <a:ext uri="{FF2B5EF4-FFF2-40B4-BE49-F238E27FC236}">
                    <a16:creationId xmlns:a16="http://schemas.microsoft.com/office/drawing/2014/main" id="{C9D0F777-78C3-48C2-9783-BBC1D565F837}"/>
                  </a:ext>
                </a:extLst>
              </p:cNvPr>
              <p:cNvSpPr/>
              <p:nvPr/>
            </p:nvSpPr>
            <p:spPr>
              <a:xfrm>
                <a:off x="11307157"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80" name="Freeform: Shape 379">
                <a:extLst>
                  <a:ext uri="{FF2B5EF4-FFF2-40B4-BE49-F238E27FC236}">
                    <a16:creationId xmlns:a16="http://schemas.microsoft.com/office/drawing/2014/main" id="{2F372BF9-2CE2-4CD6-A5ED-FA830627AB74}"/>
                  </a:ext>
                </a:extLst>
              </p:cNvPr>
              <p:cNvSpPr/>
              <p:nvPr/>
            </p:nvSpPr>
            <p:spPr>
              <a:xfrm>
                <a:off x="11363061" y="6423994"/>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23"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381" name="Freeform: Shape 380">
                <a:extLst>
                  <a:ext uri="{FF2B5EF4-FFF2-40B4-BE49-F238E27FC236}">
                    <a16:creationId xmlns:a16="http://schemas.microsoft.com/office/drawing/2014/main" id="{1B3E5F27-419C-4910-B040-D754F5CC556C}"/>
                  </a:ext>
                </a:extLst>
              </p:cNvPr>
              <p:cNvSpPr/>
              <p:nvPr/>
            </p:nvSpPr>
            <p:spPr>
              <a:xfrm>
                <a:off x="11384124" y="6423994"/>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382" name="Freeform: Shape 381">
                <a:extLst>
                  <a:ext uri="{FF2B5EF4-FFF2-40B4-BE49-F238E27FC236}">
                    <a16:creationId xmlns:a16="http://schemas.microsoft.com/office/drawing/2014/main" id="{044ABC4E-75D9-4B5A-85B7-BBF3F73AABF1}"/>
                  </a:ext>
                </a:extLst>
              </p:cNvPr>
              <p:cNvSpPr/>
              <p:nvPr/>
            </p:nvSpPr>
            <p:spPr>
              <a:xfrm>
                <a:off x="11405223" y="6423994"/>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383" name="Freeform: Shape 382">
                <a:extLst>
                  <a:ext uri="{FF2B5EF4-FFF2-40B4-BE49-F238E27FC236}">
                    <a16:creationId xmlns:a16="http://schemas.microsoft.com/office/drawing/2014/main" id="{AC13D402-FDB7-43A4-BC41-F6C442BABA53}"/>
                  </a:ext>
                </a:extLst>
              </p:cNvPr>
              <p:cNvSpPr/>
              <p:nvPr/>
            </p:nvSpPr>
            <p:spPr>
              <a:xfrm>
                <a:off x="11341961" y="6446326"/>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84" name="Freeform: Shape 383">
                <a:extLst>
                  <a:ext uri="{FF2B5EF4-FFF2-40B4-BE49-F238E27FC236}">
                    <a16:creationId xmlns:a16="http://schemas.microsoft.com/office/drawing/2014/main" id="{73BD33AE-8840-48C4-97C7-D1971FEAC206}"/>
                  </a:ext>
                </a:extLst>
              </p:cNvPr>
              <p:cNvSpPr/>
              <p:nvPr/>
            </p:nvSpPr>
            <p:spPr>
              <a:xfrm>
                <a:off x="11426323" y="6446326"/>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23"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85" name="Freeform: Shape 384">
                <a:extLst>
                  <a:ext uri="{FF2B5EF4-FFF2-40B4-BE49-F238E27FC236}">
                    <a16:creationId xmlns:a16="http://schemas.microsoft.com/office/drawing/2014/main" id="{A64C73B2-56A3-40E0-8FEA-4547911EB728}"/>
                  </a:ext>
                </a:extLst>
              </p:cNvPr>
              <p:cNvSpPr/>
              <p:nvPr/>
            </p:nvSpPr>
            <p:spPr>
              <a:xfrm>
                <a:off x="11341961" y="6468622"/>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386" name="Freeform: Shape 385">
                <a:extLst>
                  <a:ext uri="{FF2B5EF4-FFF2-40B4-BE49-F238E27FC236}">
                    <a16:creationId xmlns:a16="http://schemas.microsoft.com/office/drawing/2014/main" id="{CFF5F7D4-7B61-4AD8-8FD6-3493C90CFD6F}"/>
                  </a:ext>
                </a:extLst>
              </p:cNvPr>
              <p:cNvSpPr/>
              <p:nvPr/>
            </p:nvSpPr>
            <p:spPr>
              <a:xfrm>
                <a:off x="11341961" y="649095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87" name="Freeform: Shape 386">
                <a:extLst>
                  <a:ext uri="{FF2B5EF4-FFF2-40B4-BE49-F238E27FC236}">
                    <a16:creationId xmlns:a16="http://schemas.microsoft.com/office/drawing/2014/main" id="{29211CB4-382E-45D8-BFAE-D9C41A030CB3}"/>
                  </a:ext>
                </a:extLst>
              </p:cNvPr>
              <p:cNvSpPr/>
              <p:nvPr/>
            </p:nvSpPr>
            <p:spPr>
              <a:xfrm>
                <a:off x="11341961" y="6513287"/>
                <a:ext cx="21752" cy="21752"/>
              </a:xfrm>
              <a:custGeom>
                <a:avLst/>
                <a:gdLst>
                  <a:gd name="connsiteX0" fmla="*/ 20411 w 21752"/>
                  <a:gd name="connsiteY0" fmla="*/ 12073 h 21752"/>
                  <a:gd name="connsiteX1" fmla="*/ 11565 w 21752"/>
                  <a:gd name="connsiteY1" fmla="*/ 21426 h 21752"/>
                  <a:gd name="connsiteX2" fmla="*/ 2719 w 21752"/>
                  <a:gd name="connsiteY2" fmla="*/ 12073 h 21752"/>
                  <a:gd name="connsiteX3" fmla="*/ 11565 w 21752"/>
                  <a:gd name="connsiteY3" fmla="*/ 2719 h 21752"/>
                  <a:gd name="connsiteX4" fmla="*/ 20411 w 21752"/>
                  <a:gd name="connsiteY4" fmla="*/ 12073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3"/>
                    </a:moveTo>
                    <a:cubicBezTo>
                      <a:pt x="20411" y="17257"/>
                      <a:pt x="16459" y="21426"/>
                      <a:pt x="11565" y="21426"/>
                    </a:cubicBezTo>
                    <a:cubicBezTo>
                      <a:pt x="6671" y="21426"/>
                      <a:pt x="2719" y="17221"/>
                      <a:pt x="2719" y="12073"/>
                    </a:cubicBezTo>
                    <a:cubicBezTo>
                      <a:pt x="2719" y="6888"/>
                      <a:pt x="6671" y="2719"/>
                      <a:pt x="11565" y="2719"/>
                    </a:cubicBezTo>
                    <a:cubicBezTo>
                      <a:pt x="16459" y="2683"/>
                      <a:pt x="20411" y="6888"/>
                      <a:pt x="20411" y="12073"/>
                    </a:cubicBezTo>
                  </a:path>
                </a:pathLst>
              </a:custGeom>
              <a:solidFill>
                <a:schemeClr val="bg1"/>
              </a:solidFill>
              <a:ln w="9525" cap="flat">
                <a:noFill/>
                <a:prstDash val="solid"/>
                <a:miter/>
              </a:ln>
            </p:spPr>
            <p:txBody>
              <a:bodyPr rtlCol="0" anchor="ctr"/>
              <a:lstStyle/>
              <a:p>
                <a:endParaRPr lang="en-GB"/>
              </a:p>
            </p:txBody>
          </p:sp>
          <p:sp>
            <p:nvSpPr>
              <p:cNvPr id="388" name="Freeform: Shape 387">
                <a:extLst>
                  <a:ext uri="{FF2B5EF4-FFF2-40B4-BE49-F238E27FC236}">
                    <a16:creationId xmlns:a16="http://schemas.microsoft.com/office/drawing/2014/main" id="{76B9C6D0-A57F-4C36-9E8A-0F925500D8D3}"/>
                  </a:ext>
                </a:extLst>
              </p:cNvPr>
              <p:cNvSpPr/>
              <p:nvPr/>
            </p:nvSpPr>
            <p:spPr>
              <a:xfrm>
                <a:off x="11341961" y="6535583"/>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389" name="Freeform: Shape 388">
                <a:extLst>
                  <a:ext uri="{FF2B5EF4-FFF2-40B4-BE49-F238E27FC236}">
                    <a16:creationId xmlns:a16="http://schemas.microsoft.com/office/drawing/2014/main" id="{A606FECD-6CCA-4109-AEEF-CEB9F0EF1D11}"/>
                  </a:ext>
                </a:extLst>
              </p:cNvPr>
              <p:cNvSpPr/>
              <p:nvPr/>
            </p:nvSpPr>
            <p:spPr>
              <a:xfrm>
                <a:off x="11426323" y="6535583"/>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23"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390" name="Freeform: Shape 389">
                <a:extLst>
                  <a:ext uri="{FF2B5EF4-FFF2-40B4-BE49-F238E27FC236}">
                    <a16:creationId xmlns:a16="http://schemas.microsoft.com/office/drawing/2014/main" id="{7C2441AF-7380-49DC-B0FA-157284A886B7}"/>
                  </a:ext>
                </a:extLst>
              </p:cNvPr>
              <p:cNvSpPr/>
              <p:nvPr/>
            </p:nvSpPr>
            <p:spPr>
              <a:xfrm>
                <a:off x="11363061"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23"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91" name="Freeform: Shape 390">
                <a:extLst>
                  <a:ext uri="{FF2B5EF4-FFF2-40B4-BE49-F238E27FC236}">
                    <a16:creationId xmlns:a16="http://schemas.microsoft.com/office/drawing/2014/main" id="{DC3C2A59-92D6-4E26-8836-919E1CF8E764}"/>
                  </a:ext>
                </a:extLst>
              </p:cNvPr>
              <p:cNvSpPr/>
              <p:nvPr/>
            </p:nvSpPr>
            <p:spPr>
              <a:xfrm>
                <a:off x="11384124"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92" name="Freeform: Shape 391">
                <a:extLst>
                  <a:ext uri="{FF2B5EF4-FFF2-40B4-BE49-F238E27FC236}">
                    <a16:creationId xmlns:a16="http://schemas.microsoft.com/office/drawing/2014/main" id="{880C906F-51D9-4780-A372-7DC00155830B}"/>
                  </a:ext>
                </a:extLst>
              </p:cNvPr>
              <p:cNvSpPr/>
              <p:nvPr/>
            </p:nvSpPr>
            <p:spPr>
              <a:xfrm>
                <a:off x="11405223"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93" name="Freeform: Shape 392">
                <a:extLst>
                  <a:ext uri="{FF2B5EF4-FFF2-40B4-BE49-F238E27FC236}">
                    <a16:creationId xmlns:a16="http://schemas.microsoft.com/office/drawing/2014/main" id="{F8B8D911-9BA4-4644-90F4-F32D3F654E20}"/>
                  </a:ext>
                </a:extLst>
              </p:cNvPr>
              <p:cNvSpPr/>
              <p:nvPr/>
            </p:nvSpPr>
            <p:spPr>
              <a:xfrm>
                <a:off x="11461163" y="6424719"/>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394" name="Freeform: Shape 393">
                <a:extLst>
                  <a:ext uri="{FF2B5EF4-FFF2-40B4-BE49-F238E27FC236}">
                    <a16:creationId xmlns:a16="http://schemas.microsoft.com/office/drawing/2014/main" id="{C85C2BAB-8D3A-477E-AB1E-CD4FCACC6BC9}"/>
                  </a:ext>
                </a:extLst>
              </p:cNvPr>
              <p:cNvSpPr/>
              <p:nvPr/>
            </p:nvSpPr>
            <p:spPr>
              <a:xfrm>
                <a:off x="11545525" y="6424719"/>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395" name="Freeform: Shape 394">
                <a:extLst>
                  <a:ext uri="{FF2B5EF4-FFF2-40B4-BE49-F238E27FC236}">
                    <a16:creationId xmlns:a16="http://schemas.microsoft.com/office/drawing/2014/main" id="{C2DFB3E6-BC5C-41EA-8CF7-BA9DEEFC065B}"/>
                  </a:ext>
                </a:extLst>
              </p:cNvPr>
              <p:cNvSpPr/>
              <p:nvPr/>
            </p:nvSpPr>
            <p:spPr>
              <a:xfrm>
                <a:off x="11461163" y="6447052"/>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924"/>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96" name="Freeform: Shape 395">
                <a:extLst>
                  <a:ext uri="{FF2B5EF4-FFF2-40B4-BE49-F238E27FC236}">
                    <a16:creationId xmlns:a16="http://schemas.microsoft.com/office/drawing/2014/main" id="{ABE9F9EB-F0C3-4366-B437-9063F25CED2D}"/>
                  </a:ext>
                </a:extLst>
              </p:cNvPr>
              <p:cNvSpPr/>
              <p:nvPr/>
            </p:nvSpPr>
            <p:spPr>
              <a:xfrm>
                <a:off x="11545525" y="6447052"/>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924"/>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97" name="Freeform: Shape 396">
                <a:extLst>
                  <a:ext uri="{FF2B5EF4-FFF2-40B4-BE49-F238E27FC236}">
                    <a16:creationId xmlns:a16="http://schemas.microsoft.com/office/drawing/2014/main" id="{681482EC-191A-4F21-A19C-E1B0EDE73D48}"/>
                  </a:ext>
                </a:extLst>
              </p:cNvPr>
              <p:cNvSpPr/>
              <p:nvPr/>
            </p:nvSpPr>
            <p:spPr>
              <a:xfrm>
                <a:off x="11461163" y="6469384"/>
                <a:ext cx="21752" cy="21752"/>
              </a:xfrm>
              <a:custGeom>
                <a:avLst/>
                <a:gdLst>
                  <a:gd name="connsiteX0" fmla="*/ 20411 w 21752"/>
                  <a:gd name="connsiteY0" fmla="*/ 12073 h 21752"/>
                  <a:gd name="connsiteX1" fmla="*/ 11565 w 21752"/>
                  <a:gd name="connsiteY1" fmla="*/ 21426 h 21752"/>
                  <a:gd name="connsiteX2" fmla="*/ 2719 w 21752"/>
                  <a:gd name="connsiteY2" fmla="*/ 12073 h 21752"/>
                  <a:gd name="connsiteX3" fmla="*/ 11565 w 21752"/>
                  <a:gd name="connsiteY3" fmla="*/ 2719 h 21752"/>
                  <a:gd name="connsiteX4" fmla="*/ 20411 w 21752"/>
                  <a:gd name="connsiteY4" fmla="*/ 12073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3"/>
                    </a:moveTo>
                    <a:cubicBezTo>
                      <a:pt x="20411" y="17257"/>
                      <a:pt x="16459" y="21426"/>
                      <a:pt x="11565" y="21426"/>
                    </a:cubicBezTo>
                    <a:cubicBezTo>
                      <a:pt x="6671" y="21426"/>
                      <a:pt x="2719" y="17221"/>
                      <a:pt x="2719" y="12073"/>
                    </a:cubicBezTo>
                    <a:cubicBezTo>
                      <a:pt x="2719" y="6888"/>
                      <a:pt x="6671" y="2719"/>
                      <a:pt x="11565" y="2719"/>
                    </a:cubicBezTo>
                    <a:cubicBezTo>
                      <a:pt x="16459" y="2683"/>
                      <a:pt x="20411" y="6888"/>
                      <a:pt x="20411" y="12073"/>
                    </a:cubicBezTo>
                  </a:path>
                </a:pathLst>
              </a:custGeom>
              <a:solidFill>
                <a:schemeClr val="bg1"/>
              </a:solidFill>
              <a:ln w="9525" cap="flat">
                <a:noFill/>
                <a:prstDash val="solid"/>
                <a:miter/>
              </a:ln>
            </p:spPr>
            <p:txBody>
              <a:bodyPr rtlCol="0" anchor="ctr"/>
              <a:lstStyle/>
              <a:p>
                <a:endParaRPr lang="en-GB"/>
              </a:p>
            </p:txBody>
          </p:sp>
          <p:sp>
            <p:nvSpPr>
              <p:cNvPr id="398" name="Freeform: Shape 397">
                <a:extLst>
                  <a:ext uri="{FF2B5EF4-FFF2-40B4-BE49-F238E27FC236}">
                    <a16:creationId xmlns:a16="http://schemas.microsoft.com/office/drawing/2014/main" id="{083869CD-4FA6-4B8B-944A-761F33F07390}"/>
                  </a:ext>
                </a:extLst>
              </p:cNvPr>
              <p:cNvSpPr/>
              <p:nvPr/>
            </p:nvSpPr>
            <p:spPr>
              <a:xfrm>
                <a:off x="11545525" y="6469384"/>
                <a:ext cx="21752" cy="21752"/>
              </a:xfrm>
              <a:custGeom>
                <a:avLst/>
                <a:gdLst>
                  <a:gd name="connsiteX0" fmla="*/ 20411 w 21752"/>
                  <a:gd name="connsiteY0" fmla="*/ 12073 h 21752"/>
                  <a:gd name="connsiteX1" fmla="*/ 11565 w 21752"/>
                  <a:gd name="connsiteY1" fmla="*/ 21426 h 21752"/>
                  <a:gd name="connsiteX2" fmla="*/ 2719 w 21752"/>
                  <a:gd name="connsiteY2" fmla="*/ 12073 h 21752"/>
                  <a:gd name="connsiteX3" fmla="*/ 11565 w 21752"/>
                  <a:gd name="connsiteY3" fmla="*/ 2719 h 21752"/>
                  <a:gd name="connsiteX4" fmla="*/ 20411 w 21752"/>
                  <a:gd name="connsiteY4" fmla="*/ 12073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3"/>
                    </a:moveTo>
                    <a:cubicBezTo>
                      <a:pt x="20411" y="17257"/>
                      <a:pt x="16459" y="21426"/>
                      <a:pt x="11565" y="21426"/>
                    </a:cubicBezTo>
                    <a:cubicBezTo>
                      <a:pt x="6671" y="21426"/>
                      <a:pt x="2719" y="17221"/>
                      <a:pt x="2719" y="12073"/>
                    </a:cubicBezTo>
                    <a:cubicBezTo>
                      <a:pt x="2719" y="6888"/>
                      <a:pt x="6671" y="2719"/>
                      <a:pt x="11565" y="2719"/>
                    </a:cubicBezTo>
                    <a:cubicBezTo>
                      <a:pt x="16459" y="2683"/>
                      <a:pt x="20411" y="6888"/>
                      <a:pt x="20411" y="12073"/>
                    </a:cubicBezTo>
                  </a:path>
                </a:pathLst>
              </a:custGeom>
              <a:solidFill>
                <a:schemeClr val="bg1"/>
              </a:solidFill>
              <a:ln w="9525" cap="flat">
                <a:noFill/>
                <a:prstDash val="solid"/>
                <a:miter/>
              </a:ln>
            </p:spPr>
            <p:txBody>
              <a:bodyPr rtlCol="0" anchor="ctr"/>
              <a:lstStyle/>
              <a:p>
                <a:endParaRPr lang="en-GB"/>
              </a:p>
            </p:txBody>
          </p:sp>
          <p:sp>
            <p:nvSpPr>
              <p:cNvPr id="399" name="Freeform: Shape 398">
                <a:extLst>
                  <a:ext uri="{FF2B5EF4-FFF2-40B4-BE49-F238E27FC236}">
                    <a16:creationId xmlns:a16="http://schemas.microsoft.com/office/drawing/2014/main" id="{71BEFAF6-877C-4F95-A39A-9736ACBE60ED}"/>
                  </a:ext>
                </a:extLst>
              </p:cNvPr>
              <p:cNvSpPr/>
              <p:nvPr/>
            </p:nvSpPr>
            <p:spPr>
              <a:xfrm>
                <a:off x="11461163" y="6491680"/>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400" name="Freeform: Shape 399">
                <a:extLst>
                  <a:ext uri="{FF2B5EF4-FFF2-40B4-BE49-F238E27FC236}">
                    <a16:creationId xmlns:a16="http://schemas.microsoft.com/office/drawing/2014/main" id="{67D5835D-5551-4FB2-B5B8-D282B50FF85E}"/>
                  </a:ext>
                </a:extLst>
              </p:cNvPr>
              <p:cNvSpPr/>
              <p:nvPr/>
            </p:nvSpPr>
            <p:spPr>
              <a:xfrm>
                <a:off x="11545525" y="6491680"/>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401" name="Freeform: Shape 400">
                <a:extLst>
                  <a:ext uri="{FF2B5EF4-FFF2-40B4-BE49-F238E27FC236}">
                    <a16:creationId xmlns:a16="http://schemas.microsoft.com/office/drawing/2014/main" id="{A06622D4-8861-4FC8-AEA8-229C0E4A6298}"/>
                  </a:ext>
                </a:extLst>
              </p:cNvPr>
              <p:cNvSpPr/>
              <p:nvPr/>
            </p:nvSpPr>
            <p:spPr>
              <a:xfrm>
                <a:off x="11461163" y="6514012"/>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402" name="Freeform: Shape 401">
                <a:extLst>
                  <a:ext uri="{FF2B5EF4-FFF2-40B4-BE49-F238E27FC236}">
                    <a16:creationId xmlns:a16="http://schemas.microsoft.com/office/drawing/2014/main" id="{CB915564-47E9-4E73-9E3D-63A8ACD9F0AE}"/>
                  </a:ext>
                </a:extLst>
              </p:cNvPr>
              <p:cNvSpPr/>
              <p:nvPr/>
            </p:nvSpPr>
            <p:spPr>
              <a:xfrm>
                <a:off x="11545525" y="6514012"/>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403" name="Freeform: Shape 402">
                <a:extLst>
                  <a:ext uri="{FF2B5EF4-FFF2-40B4-BE49-F238E27FC236}">
                    <a16:creationId xmlns:a16="http://schemas.microsoft.com/office/drawing/2014/main" id="{189E5AAA-D61F-4045-A150-BEDF730137CA}"/>
                  </a:ext>
                </a:extLst>
              </p:cNvPr>
              <p:cNvSpPr/>
              <p:nvPr/>
            </p:nvSpPr>
            <p:spPr>
              <a:xfrm>
                <a:off x="11482262" y="6536308"/>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404" name="Freeform: Shape 403">
                <a:extLst>
                  <a:ext uri="{FF2B5EF4-FFF2-40B4-BE49-F238E27FC236}">
                    <a16:creationId xmlns:a16="http://schemas.microsoft.com/office/drawing/2014/main" id="{9BFE64F3-295C-46AD-B947-2183035A15DB}"/>
                  </a:ext>
                </a:extLst>
              </p:cNvPr>
              <p:cNvSpPr/>
              <p:nvPr/>
            </p:nvSpPr>
            <p:spPr>
              <a:xfrm>
                <a:off x="11524425" y="6536308"/>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405" name="Freeform: Shape 404">
                <a:extLst>
                  <a:ext uri="{FF2B5EF4-FFF2-40B4-BE49-F238E27FC236}">
                    <a16:creationId xmlns:a16="http://schemas.microsoft.com/office/drawing/2014/main" id="{E87C666A-7F2D-45EC-B2F7-DEA49194C541}"/>
                  </a:ext>
                </a:extLst>
              </p:cNvPr>
              <p:cNvSpPr/>
              <p:nvPr/>
            </p:nvSpPr>
            <p:spPr>
              <a:xfrm>
                <a:off x="11503362" y="6558640"/>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23" y="2719"/>
                      <a:pt x="20411" y="6924"/>
                      <a:pt x="20411" y="12072"/>
                    </a:cubicBezTo>
                  </a:path>
                </a:pathLst>
              </a:custGeom>
              <a:solidFill>
                <a:schemeClr val="bg1"/>
              </a:solidFill>
              <a:ln w="9525" cap="flat">
                <a:noFill/>
                <a:prstDash val="solid"/>
                <a:miter/>
              </a:ln>
            </p:spPr>
            <p:txBody>
              <a:bodyPr rtlCol="0" anchor="ctr"/>
              <a:lstStyle/>
              <a:p>
                <a:endParaRPr lang="en-GB"/>
              </a:p>
            </p:txBody>
          </p:sp>
        </p:grpSp>
      </p:grpSp>
      <p:sp>
        <p:nvSpPr>
          <p:cNvPr id="52" name="Title 1">
            <a:extLst>
              <a:ext uri="{FF2B5EF4-FFF2-40B4-BE49-F238E27FC236}">
                <a16:creationId xmlns:a16="http://schemas.microsoft.com/office/drawing/2014/main" id="{63A8481C-C1B7-4DD7-BFD5-01091CD5691F}"/>
              </a:ext>
            </a:extLst>
          </p:cNvPr>
          <p:cNvSpPr>
            <a:spLocks noGrp="1"/>
          </p:cNvSpPr>
          <p:nvPr>
            <p:ph type="title" hasCustomPrompt="1"/>
          </p:nvPr>
        </p:nvSpPr>
        <p:spPr>
          <a:xfrm>
            <a:off x="336753" y="433385"/>
            <a:ext cx="11643123" cy="480131"/>
          </a:xfrm>
        </p:spPr>
        <p:txBody>
          <a:bodyPr wrap="square" anchor="t">
            <a:spAutoFit/>
          </a:bodyPr>
          <a:lstStyle>
            <a:lvl1pPr>
              <a:defRPr sz="2800" b="1">
                <a:solidFill>
                  <a:schemeClr val="bg1"/>
                </a:solidFill>
                <a:latin typeface="+mj-lt"/>
              </a:defRPr>
            </a:lvl1pPr>
          </a:lstStyle>
          <a:p>
            <a:r>
              <a:rPr lang="en-US"/>
              <a:t>All titles should match to this baseline. </a:t>
            </a:r>
            <a:endParaRPr lang="en-GB"/>
          </a:p>
        </p:txBody>
      </p:sp>
      <p:cxnSp>
        <p:nvCxnSpPr>
          <p:cNvPr id="53" name="Straight Connector 52">
            <a:extLst>
              <a:ext uri="{FF2B5EF4-FFF2-40B4-BE49-F238E27FC236}">
                <a16:creationId xmlns:a16="http://schemas.microsoft.com/office/drawing/2014/main" id="{071C6314-01BE-48D0-A0DA-E08D89A6F055}"/>
              </a:ext>
            </a:extLst>
          </p:cNvPr>
          <p:cNvCxnSpPr>
            <a:cxnSpLocks/>
          </p:cNvCxnSpPr>
          <p:nvPr userDrawn="1"/>
        </p:nvCxnSpPr>
        <p:spPr>
          <a:xfrm>
            <a:off x="401782" y="327445"/>
            <a:ext cx="646049"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59" name="Text Placeholder 6">
            <a:extLst>
              <a:ext uri="{FF2B5EF4-FFF2-40B4-BE49-F238E27FC236}">
                <a16:creationId xmlns:a16="http://schemas.microsoft.com/office/drawing/2014/main" id="{1B2A8E1D-29DF-47D4-9FD5-F31CAFA05533}"/>
              </a:ext>
            </a:extLst>
          </p:cNvPr>
          <p:cNvSpPr>
            <a:spLocks noGrp="1"/>
          </p:cNvSpPr>
          <p:nvPr>
            <p:ph type="body" sz="quarter" idx="10" hasCustomPrompt="1"/>
          </p:nvPr>
        </p:nvSpPr>
        <p:spPr>
          <a:xfrm>
            <a:off x="336550" y="1001984"/>
            <a:ext cx="11643123" cy="341632"/>
          </a:xfrm>
        </p:spPr>
        <p:txBody>
          <a:bodyPr wrap="square">
            <a:spAutoFit/>
          </a:bodyPr>
          <a:lstStyle>
            <a:lvl1pPr marL="0" indent="0">
              <a:buNone/>
              <a:defRPr sz="1800" b="1">
                <a:solidFill>
                  <a:schemeClr val="tx2"/>
                </a:solidFill>
                <a:latin typeface="+mj-lt"/>
              </a:defRPr>
            </a:lvl1pPr>
          </a:lstStyle>
          <a:p>
            <a:pPr lvl="0"/>
            <a:r>
              <a:rPr lang="en-GB"/>
              <a:t>THIS IS YOUR SUBTITLE. IT SHOULD BE UPPERCASE LETTERS FONT SIZE 18</a:t>
            </a:r>
          </a:p>
        </p:txBody>
      </p:sp>
      <p:sp>
        <p:nvSpPr>
          <p:cNvPr id="54" name="Text Placeholder 7">
            <a:extLst>
              <a:ext uri="{FF2B5EF4-FFF2-40B4-BE49-F238E27FC236}">
                <a16:creationId xmlns:a16="http://schemas.microsoft.com/office/drawing/2014/main" id="{D466A8DF-D3AB-4F23-A971-90A434B4C9B6}"/>
              </a:ext>
            </a:extLst>
          </p:cNvPr>
          <p:cNvSpPr>
            <a:spLocks noGrp="1"/>
          </p:cNvSpPr>
          <p:nvPr>
            <p:ph type="body" sz="quarter" idx="11"/>
          </p:nvPr>
        </p:nvSpPr>
        <p:spPr>
          <a:xfrm>
            <a:off x="336948" y="1455589"/>
            <a:ext cx="11642725" cy="866904"/>
          </a:xfrm>
        </p:spPr>
        <p:txBody>
          <a:bodyPr>
            <a:spAutoFit/>
          </a:bodyPr>
          <a:lstStyle>
            <a:lvl1pPr>
              <a:lnSpc>
                <a:spcPct val="100000"/>
              </a:lnSpc>
              <a:defRPr sz="1400">
                <a:solidFill>
                  <a:schemeClr val="bg1"/>
                </a:solidFill>
              </a:defRPr>
            </a:lvl1pPr>
            <a:lvl2pPr>
              <a:lnSpc>
                <a:spcPct val="100000"/>
              </a:lnSpc>
              <a:defRPr sz="1400">
                <a:solidFill>
                  <a:schemeClr val="bg1"/>
                </a:solidFill>
              </a:defRPr>
            </a:lvl2pPr>
            <a:lvl3pPr>
              <a:lnSpc>
                <a:spcPct val="100000"/>
              </a:lnSpc>
              <a:defRPr sz="1400">
                <a:solidFill>
                  <a:schemeClr val="bg1"/>
                </a:solidFill>
              </a:defRPr>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2515111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1 Line Title NO Subtitle">
    <p:spTree>
      <p:nvGrpSpPr>
        <p:cNvPr id="1" name=""/>
        <p:cNvGrpSpPr/>
        <p:nvPr/>
      </p:nvGrpSpPr>
      <p:grpSpPr>
        <a:xfrm>
          <a:off x="0" y="0"/>
          <a:ext cx="0" cy="0"/>
          <a:chOff x="0" y="0"/>
          <a:chExt cx="0" cy="0"/>
        </a:xfrm>
      </p:grpSpPr>
      <p:sp>
        <p:nvSpPr>
          <p:cNvPr id="52" name="Google Shape;191;p34">
            <a:extLst>
              <a:ext uri="{FF2B5EF4-FFF2-40B4-BE49-F238E27FC236}">
                <a16:creationId xmlns:a16="http://schemas.microsoft.com/office/drawing/2014/main" id="{A668A9D0-B0B2-45A9-8F7B-1A54E0C20C66}"/>
              </a:ext>
            </a:extLst>
          </p:cNvPr>
          <p:cNvSpPr/>
          <p:nvPr userDrawn="1"/>
        </p:nvSpPr>
        <p:spPr>
          <a:xfrm>
            <a:off x="4603751" y="-1353"/>
            <a:ext cx="7588250" cy="6859353"/>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Rectangle 271">
            <a:extLst>
              <a:ext uri="{FF2B5EF4-FFF2-40B4-BE49-F238E27FC236}">
                <a16:creationId xmlns:a16="http://schemas.microsoft.com/office/drawing/2014/main" id="{2489E2C1-3F1B-4D53-81BA-570629B2A45E}"/>
              </a:ext>
            </a:extLst>
          </p:cNvPr>
          <p:cNvSpPr>
            <a:spLocks noChangeArrowheads="1"/>
          </p:cNvSpPr>
          <p:nvPr userDrawn="1"/>
        </p:nvSpPr>
        <p:spPr bwMode="auto">
          <a:xfrm>
            <a:off x="11827598" y="6488424"/>
            <a:ext cx="306388" cy="184150"/>
          </a:xfrm>
          <a:prstGeom prst="rect">
            <a:avLst/>
          </a:prstGeom>
          <a:noFill/>
          <a:ln w="9525" algn="ctr">
            <a:noFill/>
            <a:miter lim="800000"/>
            <a:headEnd/>
            <a:tailEnd/>
          </a:ln>
          <a:effectLst/>
        </p:spPr>
        <p:txBody>
          <a:bodyPr wrap="none" anchor="ctr"/>
          <a:lstStyle/>
          <a:p>
            <a:pPr algn="r">
              <a:defRPr/>
            </a:pPr>
            <a:fld id="{BF93F59F-AF68-410B-8395-3B170F791072}" type="slidenum">
              <a:rPr lang="en-GB" sz="800" b="1">
                <a:solidFill>
                  <a:srgbClr val="5F7C8A"/>
                </a:solidFill>
                <a:latin typeface="+mj-lt"/>
              </a:rPr>
              <a:pPr algn="r">
                <a:defRPr/>
              </a:pPr>
              <a:t>‹#›</a:t>
            </a:fld>
            <a:endParaRPr lang="en-GB" sz="800" b="1">
              <a:solidFill>
                <a:srgbClr val="5F7C8A"/>
              </a:solidFill>
              <a:latin typeface="+mj-lt"/>
            </a:endParaRPr>
          </a:p>
        </p:txBody>
      </p:sp>
      <p:grpSp>
        <p:nvGrpSpPr>
          <p:cNvPr id="273" name="Group 272">
            <a:extLst>
              <a:ext uri="{FF2B5EF4-FFF2-40B4-BE49-F238E27FC236}">
                <a16:creationId xmlns:a16="http://schemas.microsoft.com/office/drawing/2014/main" id="{1DC6382E-D00D-465B-AC9E-2D848C03D1F1}"/>
              </a:ext>
            </a:extLst>
          </p:cNvPr>
          <p:cNvGrpSpPr/>
          <p:nvPr userDrawn="1"/>
        </p:nvGrpSpPr>
        <p:grpSpPr>
          <a:xfrm>
            <a:off x="11413238" y="6389957"/>
            <a:ext cx="409666" cy="337158"/>
            <a:chOff x="11197002" y="6334353"/>
            <a:chExt cx="409666" cy="337158"/>
          </a:xfrm>
        </p:grpSpPr>
        <p:sp>
          <p:nvSpPr>
            <p:cNvPr id="274" name="Freeform: Shape 273">
              <a:extLst>
                <a:ext uri="{FF2B5EF4-FFF2-40B4-BE49-F238E27FC236}">
                  <a16:creationId xmlns:a16="http://schemas.microsoft.com/office/drawing/2014/main" id="{9741AB26-32BD-4C81-8492-3B8B570ADD64}"/>
                </a:ext>
              </a:extLst>
            </p:cNvPr>
            <p:cNvSpPr/>
            <p:nvPr/>
          </p:nvSpPr>
          <p:spPr>
            <a:xfrm>
              <a:off x="11197002" y="6334353"/>
              <a:ext cx="409666" cy="337158"/>
            </a:xfrm>
            <a:custGeom>
              <a:avLst/>
              <a:gdLst>
                <a:gd name="connsiteX0" fmla="*/ 268148 w 409666"/>
                <a:gd name="connsiteY0" fmla="*/ 333737 h 337158"/>
                <a:gd name="connsiteX1" fmla="*/ 316620 w 409666"/>
                <a:gd name="connsiteY1" fmla="*/ 327683 h 337158"/>
                <a:gd name="connsiteX2" fmla="*/ 362988 w 409666"/>
                <a:gd name="connsiteY2" fmla="*/ 321338 h 337158"/>
                <a:gd name="connsiteX3" fmla="*/ 390649 w 409666"/>
                <a:gd name="connsiteY3" fmla="*/ 296722 h 337158"/>
                <a:gd name="connsiteX4" fmla="*/ 401852 w 409666"/>
                <a:gd name="connsiteY4" fmla="*/ 234728 h 337158"/>
                <a:gd name="connsiteX5" fmla="*/ 409719 w 409666"/>
                <a:gd name="connsiteY5" fmla="*/ 158560 h 337158"/>
                <a:gd name="connsiteX6" fmla="*/ 409501 w 409666"/>
                <a:gd name="connsiteY6" fmla="*/ 72602 h 337158"/>
                <a:gd name="connsiteX7" fmla="*/ 404970 w 409666"/>
                <a:gd name="connsiteY7" fmla="*/ 30367 h 337158"/>
                <a:gd name="connsiteX8" fmla="*/ 384740 w 409666"/>
                <a:gd name="connsiteY8" fmla="*/ 8687 h 337158"/>
                <a:gd name="connsiteX9" fmla="*/ 268801 w 409666"/>
                <a:gd name="connsiteY9" fmla="*/ 2307 h 337158"/>
                <a:gd name="connsiteX10" fmla="*/ 204270 w 409666"/>
                <a:gd name="connsiteY10" fmla="*/ 5932 h 337158"/>
                <a:gd name="connsiteX11" fmla="*/ 135025 w 409666"/>
                <a:gd name="connsiteY11" fmla="*/ 12458 h 337158"/>
                <a:gd name="connsiteX12" fmla="*/ 82421 w 409666"/>
                <a:gd name="connsiteY12" fmla="*/ 20035 h 337158"/>
                <a:gd name="connsiteX13" fmla="*/ 41672 w 409666"/>
                <a:gd name="connsiteY13" fmla="*/ 29243 h 337158"/>
                <a:gd name="connsiteX14" fmla="*/ 23835 w 409666"/>
                <a:gd name="connsiteY14" fmla="*/ 47297 h 337158"/>
                <a:gd name="connsiteX15" fmla="*/ 14409 w 409666"/>
                <a:gd name="connsiteY15" fmla="*/ 88663 h 337158"/>
                <a:gd name="connsiteX16" fmla="*/ 7992 w 409666"/>
                <a:gd name="connsiteY16" fmla="*/ 138584 h 337158"/>
                <a:gd name="connsiteX17" fmla="*/ 1684 w 409666"/>
                <a:gd name="connsiteY17" fmla="*/ 252638 h 337158"/>
                <a:gd name="connsiteX18" fmla="*/ 8717 w 409666"/>
                <a:gd name="connsiteY18" fmla="*/ 314522 h 337158"/>
                <a:gd name="connsiteX19" fmla="*/ 26047 w 409666"/>
                <a:gd name="connsiteY19" fmla="*/ 329604 h 337158"/>
                <a:gd name="connsiteX20" fmla="*/ 167943 w 409666"/>
                <a:gd name="connsiteY20" fmla="*/ 336202 h 337158"/>
                <a:gd name="connsiteX21" fmla="*/ 268148 w 409666"/>
                <a:gd name="connsiteY21" fmla="*/ 333737 h 33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09666" h="337158">
                  <a:moveTo>
                    <a:pt x="268148" y="333737"/>
                  </a:moveTo>
                  <a:cubicBezTo>
                    <a:pt x="284354" y="332976"/>
                    <a:pt x="300487" y="329822"/>
                    <a:pt x="316620" y="327683"/>
                  </a:cubicBezTo>
                  <a:cubicBezTo>
                    <a:pt x="332064" y="325616"/>
                    <a:pt x="347508" y="323441"/>
                    <a:pt x="362988" y="321338"/>
                  </a:cubicBezTo>
                  <a:cubicBezTo>
                    <a:pt x="382311" y="318692"/>
                    <a:pt x="386335" y="315936"/>
                    <a:pt x="390649" y="296722"/>
                  </a:cubicBezTo>
                  <a:cubicBezTo>
                    <a:pt x="395254" y="276275"/>
                    <a:pt x="399024" y="255538"/>
                    <a:pt x="401852" y="234728"/>
                  </a:cubicBezTo>
                  <a:cubicBezTo>
                    <a:pt x="405296" y="209460"/>
                    <a:pt x="408595" y="184046"/>
                    <a:pt x="409719" y="158560"/>
                  </a:cubicBezTo>
                  <a:cubicBezTo>
                    <a:pt x="410988" y="129955"/>
                    <a:pt x="410299" y="101243"/>
                    <a:pt x="409501" y="72602"/>
                  </a:cubicBezTo>
                  <a:cubicBezTo>
                    <a:pt x="409103" y="58500"/>
                    <a:pt x="406891" y="44397"/>
                    <a:pt x="404970" y="30367"/>
                  </a:cubicBezTo>
                  <a:cubicBezTo>
                    <a:pt x="403012" y="16047"/>
                    <a:pt x="398734" y="11551"/>
                    <a:pt x="384740" y="8687"/>
                  </a:cubicBezTo>
                  <a:cubicBezTo>
                    <a:pt x="346420" y="929"/>
                    <a:pt x="307737" y="-376"/>
                    <a:pt x="268801" y="2307"/>
                  </a:cubicBezTo>
                  <a:cubicBezTo>
                    <a:pt x="247303" y="3793"/>
                    <a:pt x="225768" y="4301"/>
                    <a:pt x="204270" y="5932"/>
                  </a:cubicBezTo>
                  <a:cubicBezTo>
                    <a:pt x="181140" y="7672"/>
                    <a:pt x="158046" y="9847"/>
                    <a:pt x="135025" y="12458"/>
                  </a:cubicBezTo>
                  <a:cubicBezTo>
                    <a:pt x="117442" y="14452"/>
                    <a:pt x="99859" y="16917"/>
                    <a:pt x="82421" y="20035"/>
                  </a:cubicBezTo>
                  <a:cubicBezTo>
                    <a:pt x="68717" y="22464"/>
                    <a:pt x="55303" y="26379"/>
                    <a:pt x="41672" y="29243"/>
                  </a:cubicBezTo>
                  <a:cubicBezTo>
                    <a:pt x="31521" y="31346"/>
                    <a:pt x="26264" y="38306"/>
                    <a:pt x="23835" y="47297"/>
                  </a:cubicBezTo>
                  <a:cubicBezTo>
                    <a:pt x="20137" y="60929"/>
                    <a:pt x="16766" y="74741"/>
                    <a:pt x="14409" y="88663"/>
                  </a:cubicBezTo>
                  <a:cubicBezTo>
                    <a:pt x="11654" y="105194"/>
                    <a:pt x="10385" y="121980"/>
                    <a:pt x="7992" y="138584"/>
                  </a:cubicBezTo>
                  <a:cubicBezTo>
                    <a:pt x="2554" y="176433"/>
                    <a:pt x="-346" y="214463"/>
                    <a:pt x="1684" y="252638"/>
                  </a:cubicBezTo>
                  <a:cubicBezTo>
                    <a:pt x="2808" y="273338"/>
                    <a:pt x="5781" y="293967"/>
                    <a:pt x="8717" y="314522"/>
                  </a:cubicBezTo>
                  <a:cubicBezTo>
                    <a:pt x="9986" y="323296"/>
                    <a:pt x="17382" y="329096"/>
                    <a:pt x="26047" y="329604"/>
                  </a:cubicBezTo>
                  <a:cubicBezTo>
                    <a:pt x="73285" y="332396"/>
                    <a:pt x="157611" y="336202"/>
                    <a:pt x="167943" y="336202"/>
                  </a:cubicBezTo>
                  <a:cubicBezTo>
                    <a:pt x="178276" y="336202"/>
                    <a:pt x="234759" y="335296"/>
                    <a:pt x="268148" y="333737"/>
                  </a:cubicBezTo>
                </a:path>
              </a:pathLst>
            </a:custGeom>
            <a:solidFill>
              <a:srgbClr val="CDDC29"/>
            </a:solidFill>
            <a:ln w="3625" cap="flat">
              <a:noFill/>
              <a:prstDash val="solid"/>
              <a:miter/>
            </a:ln>
          </p:spPr>
          <p:txBody>
            <a:bodyPr rtlCol="0" anchor="ctr"/>
            <a:lstStyle/>
            <a:p>
              <a:endParaRPr lang="en-GB"/>
            </a:p>
          </p:txBody>
        </p:sp>
        <p:grpSp>
          <p:nvGrpSpPr>
            <p:cNvPr id="275" name="Group 274">
              <a:extLst>
                <a:ext uri="{FF2B5EF4-FFF2-40B4-BE49-F238E27FC236}">
                  <a16:creationId xmlns:a16="http://schemas.microsoft.com/office/drawing/2014/main" id="{C7894816-8BCF-489A-BBD4-2B564F1BEDA3}"/>
                </a:ext>
              </a:extLst>
            </p:cNvPr>
            <p:cNvGrpSpPr/>
            <p:nvPr userDrawn="1"/>
          </p:nvGrpSpPr>
          <p:grpSpPr>
            <a:xfrm>
              <a:off x="11222831" y="6423994"/>
              <a:ext cx="344446" cy="156398"/>
              <a:chOff x="11222831" y="6423994"/>
              <a:chExt cx="344446" cy="156398"/>
            </a:xfrm>
          </p:grpSpPr>
          <p:sp>
            <p:nvSpPr>
              <p:cNvPr id="276" name="Freeform: Shape 275">
                <a:extLst>
                  <a:ext uri="{FF2B5EF4-FFF2-40B4-BE49-F238E27FC236}">
                    <a16:creationId xmlns:a16="http://schemas.microsoft.com/office/drawing/2014/main" id="{C1AB221B-1FB3-47E7-89B3-C061271E8624}"/>
                  </a:ext>
                </a:extLst>
              </p:cNvPr>
              <p:cNvSpPr/>
              <p:nvPr/>
            </p:nvSpPr>
            <p:spPr>
              <a:xfrm>
                <a:off x="11264994" y="649095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277" name="Freeform: Shape 276">
                <a:extLst>
                  <a:ext uri="{FF2B5EF4-FFF2-40B4-BE49-F238E27FC236}">
                    <a16:creationId xmlns:a16="http://schemas.microsoft.com/office/drawing/2014/main" id="{E15A5C16-04BD-432E-B911-C73C01E7F2A0}"/>
                  </a:ext>
                </a:extLst>
              </p:cNvPr>
              <p:cNvSpPr/>
              <p:nvPr/>
            </p:nvSpPr>
            <p:spPr>
              <a:xfrm>
                <a:off x="11243895" y="6513287"/>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278" name="Freeform: Shape 277">
                <a:extLst>
                  <a:ext uri="{FF2B5EF4-FFF2-40B4-BE49-F238E27FC236}">
                    <a16:creationId xmlns:a16="http://schemas.microsoft.com/office/drawing/2014/main" id="{A0F4F102-11A4-40E5-A62A-60881440BB94}"/>
                  </a:ext>
                </a:extLst>
              </p:cNvPr>
              <p:cNvSpPr/>
              <p:nvPr/>
            </p:nvSpPr>
            <p:spPr>
              <a:xfrm>
                <a:off x="11222831" y="6535583"/>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924"/>
                      <a:pt x="6671" y="2719"/>
                      <a:pt x="11565" y="2719"/>
                    </a:cubicBezTo>
                    <a:cubicBezTo>
                      <a:pt x="16423"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279" name="Freeform: Shape 278">
                <a:extLst>
                  <a:ext uri="{FF2B5EF4-FFF2-40B4-BE49-F238E27FC236}">
                    <a16:creationId xmlns:a16="http://schemas.microsoft.com/office/drawing/2014/main" id="{B06F4106-93DC-4608-93A2-29C622D20EF9}"/>
                  </a:ext>
                </a:extLst>
              </p:cNvPr>
              <p:cNvSpPr/>
              <p:nvPr/>
            </p:nvSpPr>
            <p:spPr>
              <a:xfrm>
                <a:off x="11243895" y="6423994"/>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280" name="Freeform: Shape 279">
                <a:extLst>
                  <a:ext uri="{FF2B5EF4-FFF2-40B4-BE49-F238E27FC236}">
                    <a16:creationId xmlns:a16="http://schemas.microsoft.com/office/drawing/2014/main" id="{EB3946ED-5EB9-4694-81D5-841781F8ADFA}"/>
                  </a:ext>
                </a:extLst>
              </p:cNvPr>
              <p:cNvSpPr/>
              <p:nvPr/>
            </p:nvSpPr>
            <p:spPr>
              <a:xfrm>
                <a:off x="11264994" y="6423994"/>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281" name="Freeform: Shape 280">
                <a:extLst>
                  <a:ext uri="{FF2B5EF4-FFF2-40B4-BE49-F238E27FC236}">
                    <a16:creationId xmlns:a16="http://schemas.microsoft.com/office/drawing/2014/main" id="{578C582F-8E33-407C-BF8E-F15DAECB5DA2}"/>
                  </a:ext>
                </a:extLst>
              </p:cNvPr>
              <p:cNvSpPr/>
              <p:nvPr/>
            </p:nvSpPr>
            <p:spPr>
              <a:xfrm>
                <a:off x="11286094" y="6423994"/>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23"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282" name="Freeform: Shape 281">
                <a:extLst>
                  <a:ext uri="{FF2B5EF4-FFF2-40B4-BE49-F238E27FC236}">
                    <a16:creationId xmlns:a16="http://schemas.microsoft.com/office/drawing/2014/main" id="{B411DC06-F751-441C-B529-12A603030F5C}"/>
                  </a:ext>
                </a:extLst>
              </p:cNvPr>
              <p:cNvSpPr/>
              <p:nvPr/>
            </p:nvSpPr>
            <p:spPr>
              <a:xfrm>
                <a:off x="11222831" y="6446326"/>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23"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283" name="Freeform: Shape 282">
                <a:extLst>
                  <a:ext uri="{FF2B5EF4-FFF2-40B4-BE49-F238E27FC236}">
                    <a16:creationId xmlns:a16="http://schemas.microsoft.com/office/drawing/2014/main" id="{54DC4B33-E172-41E2-9D7A-371F92798F2E}"/>
                  </a:ext>
                </a:extLst>
              </p:cNvPr>
              <p:cNvSpPr/>
              <p:nvPr/>
            </p:nvSpPr>
            <p:spPr>
              <a:xfrm>
                <a:off x="11307157" y="6446326"/>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284" name="Freeform: Shape 283">
                <a:extLst>
                  <a:ext uri="{FF2B5EF4-FFF2-40B4-BE49-F238E27FC236}">
                    <a16:creationId xmlns:a16="http://schemas.microsoft.com/office/drawing/2014/main" id="{8A8E13D2-3C8A-40C1-A442-E819495BEA80}"/>
                  </a:ext>
                </a:extLst>
              </p:cNvPr>
              <p:cNvSpPr/>
              <p:nvPr/>
            </p:nvSpPr>
            <p:spPr>
              <a:xfrm>
                <a:off x="11307157" y="6468622"/>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285" name="Freeform: Shape 284">
                <a:extLst>
                  <a:ext uri="{FF2B5EF4-FFF2-40B4-BE49-F238E27FC236}">
                    <a16:creationId xmlns:a16="http://schemas.microsoft.com/office/drawing/2014/main" id="{201D4310-9DE7-4E2A-951B-74E7EB4807EA}"/>
                  </a:ext>
                </a:extLst>
              </p:cNvPr>
              <p:cNvSpPr/>
              <p:nvPr/>
            </p:nvSpPr>
            <p:spPr>
              <a:xfrm>
                <a:off x="11286094" y="649095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23"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286" name="Freeform: Shape 285">
                <a:extLst>
                  <a:ext uri="{FF2B5EF4-FFF2-40B4-BE49-F238E27FC236}">
                    <a16:creationId xmlns:a16="http://schemas.microsoft.com/office/drawing/2014/main" id="{E875ADBC-A120-4075-BF7A-AEBEDCFF517E}"/>
                  </a:ext>
                </a:extLst>
              </p:cNvPr>
              <p:cNvSpPr/>
              <p:nvPr/>
            </p:nvSpPr>
            <p:spPr>
              <a:xfrm>
                <a:off x="11222831"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23"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287" name="Freeform: Shape 286">
                <a:extLst>
                  <a:ext uri="{FF2B5EF4-FFF2-40B4-BE49-F238E27FC236}">
                    <a16:creationId xmlns:a16="http://schemas.microsoft.com/office/drawing/2014/main" id="{4DBDFDE5-0A06-4138-BAB7-D831FB5835F2}"/>
                  </a:ext>
                </a:extLst>
              </p:cNvPr>
              <p:cNvSpPr/>
              <p:nvPr/>
            </p:nvSpPr>
            <p:spPr>
              <a:xfrm>
                <a:off x="11243895"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288" name="Freeform: Shape 287">
                <a:extLst>
                  <a:ext uri="{FF2B5EF4-FFF2-40B4-BE49-F238E27FC236}">
                    <a16:creationId xmlns:a16="http://schemas.microsoft.com/office/drawing/2014/main" id="{79195F71-BCF4-4F21-B141-CB86055793A7}"/>
                  </a:ext>
                </a:extLst>
              </p:cNvPr>
              <p:cNvSpPr/>
              <p:nvPr/>
            </p:nvSpPr>
            <p:spPr>
              <a:xfrm>
                <a:off x="11264994"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289" name="Freeform: Shape 288">
                <a:extLst>
                  <a:ext uri="{FF2B5EF4-FFF2-40B4-BE49-F238E27FC236}">
                    <a16:creationId xmlns:a16="http://schemas.microsoft.com/office/drawing/2014/main" id="{B7CC8AA3-2781-4E61-9E21-6A27F4317D5B}"/>
                  </a:ext>
                </a:extLst>
              </p:cNvPr>
              <p:cNvSpPr/>
              <p:nvPr/>
            </p:nvSpPr>
            <p:spPr>
              <a:xfrm>
                <a:off x="11286094"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23"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290" name="Freeform: Shape 289">
                <a:extLst>
                  <a:ext uri="{FF2B5EF4-FFF2-40B4-BE49-F238E27FC236}">
                    <a16:creationId xmlns:a16="http://schemas.microsoft.com/office/drawing/2014/main" id="{9AB64122-07BF-4D5E-9180-74713050D1F0}"/>
                  </a:ext>
                </a:extLst>
              </p:cNvPr>
              <p:cNvSpPr/>
              <p:nvPr/>
            </p:nvSpPr>
            <p:spPr>
              <a:xfrm>
                <a:off x="11307157"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291" name="Freeform: Shape 290">
                <a:extLst>
                  <a:ext uri="{FF2B5EF4-FFF2-40B4-BE49-F238E27FC236}">
                    <a16:creationId xmlns:a16="http://schemas.microsoft.com/office/drawing/2014/main" id="{B8B55D58-8A18-4CDA-87A8-B7B765988558}"/>
                  </a:ext>
                </a:extLst>
              </p:cNvPr>
              <p:cNvSpPr/>
              <p:nvPr/>
            </p:nvSpPr>
            <p:spPr>
              <a:xfrm>
                <a:off x="11363061" y="6423994"/>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23"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292" name="Freeform: Shape 291">
                <a:extLst>
                  <a:ext uri="{FF2B5EF4-FFF2-40B4-BE49-F238E27FC236}">
                    <a16:creationId xmlns:a16="http://schemas.microsoft.com/office/drawing/2014/main" id="{4A8F1157-9A82-4C4A-B85F-ABCCA2F806A8}"/>
                  </a:ext>
                </a:extLst>
              </p:cNvPr>
              <p:cNvSpPr/>
              <p:nvPr/>
            </p:nvSpPr>
            <p:spPr>
              <a:xfrm>
                <a:off x="11384124" y="6423994"/>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293" name="Freeform: Shape 292">
                <a:extLst>
                  <a:ext uri="{FF2B5EF4-FFF2-40B4-BE49-F238E27FC236}">
                    <a16:creationId xmlns:a16="http://schemas.microsoft.com/office/drawing/2014/main" id="{CB0F83AA-7E65-4EF1-93C7-7E155CDBA3F6}"/>
                  </a:ext>
                </a:extLst>
              </p:cNvPr>
              <p:cNvSpPr/>
              <p:nvPr/>
            </p:nvSpPr>
            <p:spPr>
              <a:xfrm>
                <a:off x="11405223" y="6423994"/>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294" name="Freeform: Shape 293">
                <a:extLst>
                  <a:ext uri="{FF2B5EF4-FFF2-40B4-BE49-F238E27FC236}">
                    <a16:creationId xmlns:a16="http://schemas.microsoft.com/office/drawing/2014/main" id="{4708121B-3255-467E-BD50-B211C1DC92F6}"/>
                  </a:ext>
                </a:extLst>
              </p:cNvPr>
              <p:cNvSpPr/>
              <p:nvPr/>
            </p:nvSpPr>
            <p:spPr>
              <a:xfrm>
                <a:off x="11341961" y="6446326"/>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295" name="Freeform: Shape 294">
                <a:extLst>
                  <a:ext uri="{FF2B5EF4-FFF2-40B4-BE49-F238E27FC236}">
                    <a16:creationId xmlns:a16="http://schemas.microsoft.com/office/drawing/2014/main" id="{3888EFFF-CAB8-46B7-8C1B-2DC65D1EC366}"/>
                  </a:ext>
                </a:extLst>
              </p:cNvPr>
              <p:cNvSpPr/>
              <p:nvPr/>
            </p:nvSpPr>
            <p:spPr>
              <a:xfrm>
                <a:off x="11426323" y="6446326"/>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23"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296" name="Freeform: Shape 295">
                <a:extLst>
                  <a:ext uri="{FF2B5EF4-FFF2-40B4-BE49-F238E27FC236}">
                    <a16:creationId xmlns:a16="http://schemas.microsoft.com/office/drawing/2014/main" id="{6CA5BE49-FAB5-4C52-ACCD-EF43FF3DD0C3}"/>
                  </a:ext>
                </a:extLst>
              </p:cNvPr>
              <p:cNvSpPr/>
              <p:nvPr/>
            </p:nvSpPr>
            <p:spPr>
              <a:xfrm>
                <a:off x="11341961" y="6468622"/>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297" name="Freeform: Shape 296">
                <a:extLst>
                  <a:ext uri="{FF2B5EF4-FFF2-40B4-BE49-F238E27FC236}">
                    <a16:creationId xmlns:a16="http://schemas.microsoft.com/office/drawing/2014/main" id="{06CB123C-A03D-42BF-83A6-438B66C0A97D}"/>
                  </a:ext>
                </a:extLst>
              </p:cNvPr>
              <p:cNvSpPr/>
              <p:nvPr/>
            </p:nvSpPr>
            <p:spPr>
              <a:xfrm>
                <a:off x="11341961" y="649095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298" name="Freeform: Shape 297">
                <a:extLst>
                  <a:ext uri="{FF2B5EF4-FFF2-40B4-BE49-F238E27FC236}">
                    <a16:creationId xmlns:a16="http://schemas.microsoft.com/office/drawing/2014/main" id="{17EE9CAC-58D5-4A21-972D-5BB9036DFE5D}"/>
                  </a:ext>
                </a:extLst>
              </p:cNvPr>
              <p:cNvSpPr/>
              <p:nvPr/>
            </p:nvSpPr>
            <p:spPr>
              <a:xfrm>
                <a:off x="11341961" y="6513287"/>
                <a:ext cx="21752" cy="21752"/>
              </a:xfrm>
              <a:custGeom>
                <a:avLst/>
                <a:gdLst>
                  <a:gd name="connsiteX0" fmla="*/ 20411 w 21752"/>
                  <a:gd name="connsiteY0" fmla="*/ 12073 h 21752"/>
                  <a:gd name="connsiteX1" fmla="*/ 11565 w 21752"/>
                  <a:gd name="connsiteY1" fmla="*/ 21426 h 21752"/>
                  <a:gd name="connsiteX2" fmla="*/ 2719 w 21752"/>
                  <a:gd name="connsiteY2" fmla="*/ 12073 h 21752"/>
                  <a:gd name="connsiteX3" fmla="*/ 11565 w 21752"/>
                  <a:gd name="connsiteY3" fmla="*/ 2719 h 21752"/>
                  <a:gd name="connsiteX4" fmla="*/ 20411 w 21752"/>
                  <a:gd name="connsiteY4" fmla="*/ 12073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3"/>
                    </a:moveTo>
                    <a:cubicBezTo>
                      <a:pt x="20411" y="17257"/>
                      <a:pt x="16459" y="21426"/>
                      <a:pt x="11565" y="21426"/>
                    </a:cubicBezTo>
                    <a:cubicBezTo>
                      <a:pt x="6671" y="21426"/>
                      <a:pt x="2719" y="17221"/>
                      <a:pt x="2719" y="12073"/>
                    </a:cubicBezTo>
                    <a:cubicBezTo>
                      <a:pt x="2719" y="6888"/>
                      <a:pt x="6671" y="2719"/>
                      <a:pt x="11565" y="2719"/>
                    </a:cubicBezTo>
                    <a:cubicBezTo>
                      <a:pt x="16459" y="2683"/>
                      <a:pt x="20411" y="6888"/>
                      <a:pt x="20411" y="12073"/>
                    </a:cubicBezTo>
                  </a:path>
                </a:pathLst>
              </a:custGeom>
              <a:solidFill>
                <a:schemeClr val="bg1"/>
              </a:solidFill>
              <a:ln w="9525" cap="flat">
                <a:noFill/>
                <a:prstDash val="solid"/>
                <a:miter/>
              </a:ln>
            </p:spPr>
            <p:txBody>
              <a:bodyPr rtlCol="0" anchor="ctr"/>
              <a:lstStyle/>
              <a:p>
                <a:endParaRPr lang="en-GB"/>
              </a:p>
            </p:txBody>
          </p:sp>
          <p:sp>
            <p:nvSpPr>
              <p:cNvPr id="299" name="Freeform: Shape 298">
                <a:extLst>
                  <a:ext uri="{FF2B5EF4-FFF2-40B4-BE49-F238E27FC236}">
                    <a16:creationId xmlns:a16="http://schemas.microsoft.com/office/drawing/2014/main" id="{B9F47D68-F7EF-4FB7-85D0-EA4DC2FE06A2}"/>
                  </a:ext>
                </a:extLst>
              </p:cNvPr>
              <p:cNvSpPr/>
              <p:nvPr/>
            </p:nvSpPr>
            <p:spPr>
              <a:xfrm>
                <a:off x="11341961" y="6535583"/>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300" name="Freeform: Shape 299">
                <a:extLst>
                  <a:ext uri="{FF2B5EF4-FFF2-40B4-BE49-F238E27FC236}">
                    <a16:creationId xmlns:a16="http://schemas.microsoft.com/office/drawing/2014/main" id="{ABFA8593-C99B-4361-BB09-CA1D22B328E4}"/>
                  </a:ext>
                </a:extLst>
              </p:cNvPr>
              <p:cNvSpPr/>
              <p:nvPr/>
            </p:nvSpPr>
            <p:spPr>
              <a:xfrm>
                <a:off x="11426323" y="6535583"/>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23"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301" name="Freeform: Shape 300">
                <a:extLst>
                  <a:ext uri="{FF2B5EF4-FFF2-40B4-BE49-F238E27FC236}">
                    <a16:creationId xmlns:a16="http://schemas.microsoft.com/office/drawing/2014/main" id="{AAD8FE15-411C-4BC4-A60F-98E38782B8EC}"/>
                  </a:ext>
                </a:extLst>
              </p:cNvPr>
              <p:cNvSpPr/>
              <p:nvPr/>
            </p:nvSpPr>
            <p:spPr>
              <a:xfrm>
                <a:off x="11363061"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23"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02" name="Freeform: Shape 301">
                <a:extLst>
                  <a:ext uri="{FF2B5EF4-FFF2-40B4-BE49-F238E27FC236}">
                    <a16:creationId xmlns:a16="http://schemas.microsoft.com/office/drawing/2014/main" id="{3ECBE148-00BF-4503-8FFB-5E333ED632CE}"/>
                  </a:ext>
                </a:extLst>
              </p:cNvPr>
              <p:cNvSpPr/>
              <p:nvPr/>
            </p:nvSpPr>
            <p:spPr>
              <a:xfrm>
                <a:off x="11384124"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03" name="Freeform: Shape 302">
                <a:extLst>
                  <a:ext uri="{FF2B5EF4-FFF2-40B4-BE49-F238E27FC236}">
                    <a16:creationId xmlns:a16="http://schemas.microsoft.com/office/drawing/2014/main" id="{DEA20931-A3B8-4A85-8D84-84EB08E68B9C}"/>
                  </a:ext>
                </a:extLst>
              </p:cNvPr>
              <p:cNvSpPr/>
              <p:nvPr/>
            </p:nvSpPr>
            <p:spPr>
              <a:xfrm>
                <a:off x="11405223"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04" name="Freeform: Shape 303">
                <a:extLst>
                  <a:ext uri="{FF2B5EF4-FFF2-40B4-BE49-F238E27FC236}">
                    <a16:creationId xmlns:a16="http://schemas.microsoft.com/office/drawing/2014/main" id="{A7BC7A1E-ED4E-44B7-A256-58AA3BB59089}"/>
                  </a:ext>
                </a:extLst>
              </p:cNvPr>
              <p:cNvSpPr/>
              <p:nvPr/>
            </p:nvSpPr>
            <p:spPr>
              <a:xfrm>
                <a:off x="11461163" y="6424719"/>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305" name="Freeform: Shape 304">
                <a:extLst>
                  <a:ext uri="{FF2B5EF4-FFF2-40B4-BE49-F238E27FC236}">
                    <a16:creationId xmlns:a16="http://schemas.microsoft.com/office/drawing/2014/main" id="{F98CB2C3-F04D-4FE9-B351-EF882FACF3C1}"/>
                  </a:ext>
                </a:extLst>
              </p:cNvPr>
              <p:cNvSpPr/>
              <p:nvPr/>
            </p:nvSpPr>
            <p:spPr>
              <a:xfrm>
                <a:off x="11545525" y="6424719"/>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306" name="Freeform: Shape 305">
                <a:extLst>
                  <a:ext uri="{FF2B5EF4-FFF2-40B4-BE49-F238E27FC236}">
                    <a16:creationId xmlns:a16="http://schemas.microsoft.com/office/drawing/2014/main" id="{E8D10D99-DAFC-4D60-B42D-2FD98301525A}"/>
                  </a:ext>
                </a:extLst>
              </p:cNvPr>
              <p:cNvSpPr/>
              <p:nvPr/>
            </p:nvSpPr>
            <p:spPr>
              <a:xfrm>
                <a:off x="11461163" y="6447052"/>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924"/>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07" name="Freeform: Shape 306">
                <a:extLst>
                  <a:ext uri="{FF2B5EF4-FFF2-40B4-BE49-F238E27FC236}">
                    <a16:creationId xmlns:a16="http://schemas.microsoft.com/office/drawing/2014/main" id="{68FB1262-3141-40BC-B772-40F0FAF0E6BE}"/>
                  </a:ext>
                </a:extLst>
              </p:cNvPr>
              <p:cNvSpPr/>
              <p:nvPr/>
            </p:nvSpPr>
            <p:spPr>
              <a:xfrm>
                <a:off x="11545525" y="6447052"/>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924"/>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08" name="Freeform: Shape 307">
                <a:extLst>
                  <a:ext uri="{FF2B5EF4-FFF2-40B4-BE49-F238E27FC236}">
                    <a16:creationId xmlns:a16="http://schemas.microsoft.com/office/drawing/2014/main" id="{B54C26B4-C085-43DE-949B-D5833801F0C1}"/>
                  </a:ext>
                </a:extLst>
              </p:cNvPr>
              <p:cNvSpPr/>
              <p:nvPr/>
            </p:nvSpPr>
            <p:spPr>
              <a:xfrm>
                <a:off x="11461163" y="6469384"/>
                <a:ext cx="21752" cy="21752"/>
              </a:xfrm>
              <a:custGeom>
                <a:avLst/>
                <a:gdLst>
                  <a:gd name="connsiteX0" fmla="*/ 20411 w 21752"/>
                  <a:gd name="connsiteY0" fmla="*/ 12073 h 21752"/>
                  <a:gd name="connsiteX1" fmla="*/ 11565 w 21752"/>
                  <a:gd name="connsiteY1" fmla="*/ 21426 h 21752"/>
                  <a:gd name="connsiteX2" fmla="*/ 2719 w 21752"/>
                  <a:gd name="connsiteY2" fmla="*/ 12073 h 21752"/>
                  <a:gd name="connsiteX3" fmla="*/ 11565 w 21752"/>
                  <a:gd name="connsiteY3" fmla="*/ 2719 h 21752"/>
                  <a:gd name="connsiteX4" fmla="*/ 20411 w 21752"/>
                  <a:gd name="connsiteY4" fmla="*/ 12073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3"/>
                    </a:moveTo>
                    <a:cubicBezTo>
                      <a:pt x="20411" y="17257"/>
                      <a:pt x="16459" y="21426"/>
                      <a:pt x="11565" y="21426"/>
                    </a:cubicBezTo>
                    <a:cubicBezTo>
                      <a:pt x="6671" y="21426"/>
                      <a:pt x="2719" y="17221"/>
                      <a:pt x="2719" y="12073"/>
                    </a:cubicBezTo>
                    <a:cubicBezTo>
                      <a:pt x="2719" y="6888"/>
                      <a:pt x="6671" y="2719"/>
                      <a:pt x="11565" y="2719"/>
                    </a:cubicBezTo>
                    <a:cubicBezTo>
                      <a:pt x="16459" y="2683"/>
                      <a:pt x="20411" y="6888"/>
                      <a:pt x="20411" y="12073"/>
                    </a:cubicBezTo>
                  </a:path>
                </a:pathLst>
              </a:custGeom>
              <a:solidFill>
                <a:schemeClr val="bg1"/>
              </a:solidFill>
              <a:ln w="9525" cap="flat">
                <a:noFill/>
                <a:prstDash val="solid"/>
                <a:miter/>
              </a:ln>
            </p:spPr>
            <p:txBody>
              <a:bodyPr rtlCol="0" anchor="ctr"/>
              <a:lstStyle/>
              <a:p>
                <a:endParaRPr lang="en-GB"/>
              </a:p>
            </p:txBody>
          </p:sp>
          <p:sp>
            <p:nvSpPr>
              <p:cNvPr id="309" name="Freeform: Shape 308">
                <a:extLst>
                  <a:ext uri="{FF2B5EF4-FFF2-40B4-BE49-F238E27FC236}">
                    <a16:creationId xmlns:a16="http://schemas.microsoft.com/office/drawing/2014/main" id="{610756FB-0A38-4F9A-8003-5C108D498973}"/>
                  </a:ext>
                </a:extLst>
              </p:cNvPr>
              <p:cNvSpPr/>
              <p:nvPr/>
            </p:nvSpPr>
            <p:spPr>
              <a:xfrm>
                <a:off x="11545525" y="6469384"/>
                <a:ext cx="21752" cy="21752"/>
              </a:xfrm>
              <a:custGeom>
                <a:avLst/>
                <a:gdLst>
                  <a:gd name="connsiteX0" fmla="*/ 20411 w 21752"/>
                  <a:gd name="connsiteY0" fmla="*/ 12073 h 21752"/>
                  <a:gd name="connsiteX1" fmla="*/ 11565 w 21752"/>
                  <a:gd name="connsiteY1" fmla="*/ 21426 h 21752"/>
                  <a:gd name="connsiteX2" fmla="*/ 2719 w 21752"/>
                  <a:gd name="connsiteY2" fmla="*/ 12073 h 21752"/>
                  <a:gd name="connsiteX3" fmla="*/ 11565 w 21752"/>
                  <a:gd name="connsiteY3" fmla="*/ 2719 h 21752"/>
                  <a:gd name="connsiteX4" fmla="*/ 20411 w 21752"/>
                  <a:gd name="connsiteY4" fmla="*/ 12073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3"/>
                    </a:moveTo>
                    <a:cubicBezTo>
                      <a:pt x="20411" y="17257"/>
                      <a:pt x="16459" y="21426"/>
                      <a:pt x="11565" y="21426"/>
                    </a:cubicBezTo>
                    <a:cubicBezTo>
                      <a:pt x="6671" y="21426"/>
                      <a:pt x="2719" y="17221"/>
                      <a:pt x="2719" y="12073"/>
                    </a:cubicBezTo>
                    <a:cubicBezTo>
                      <a:pt x="2719" y="6888"/>
                      <a:pt x="6671" y="2719"/>
                      <a:pt x="11565" y="2719"/>
                    </a:cubicBezTo>
                    <a:cubicBezTo>
                      <a:pt x="16459" y="2683"/>
                      <a:pt x="20411" y="6888"/>
                      <a:pt x="20411" y="12073"/>
                    </a:cubicBezTo>
                  </a:path>
                </a:pathLst>
              </a:custGeom>
              <a:solidFill>
                <a:schemeClr val="bg1"/>
              </a:solidFill>
              <a:ln w="9525" cap="flat">
                <a:noFill/>
                <a:prstDash val="solid"/>
                <a:miter/>
              </a:ln>
            </p:spPr>
            <p:txBody>
              <a:bodyPr rtlCol="0" anchor="ctr"/>
              <a:lstStyle/>
              <a:p>
                <a:endParaRPr lang="en-GB"/>
              </a:p>
            </p:txBody>
          </p:sp>
          <p:sp>
            <p:nvSpPr>
              <p:cNvPr id="310" name="Freeform: Shape 309">
                <a:extLst>
                  <a:ext uri="{FF2B5EF4-FFF2-40B4-BE49-F238E27FC236}">
                    <a16:creationId xmlns:a16="http://schemas.microsoft.com/office/drawing/2014/main" id="{0C8ED744-B4A1-419B-8827-46980CCEFFAF}"/>
                  </a:ext>
                </a:extLst>
              </p:cNvPr>
              <p:cNvSpPr/>
              <p:nvPr/>
            </p:nvSpPr>
            <p:spPr>
              <a:xfrm>
                <a:off x="11461163" y="6491680"/>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311" name="Freeform: Shape 310">
                <a:extLst>
                  <a:ext uri="{FF2B5EF4-FFF2-40B4-BE49-F238E27FC236}">
                    <a16:creationId xmlns:a16="http://schemas.microsoft.com/office/drawing/2014/main" id="{55CAF07C-EBCC-46A0-B06F-AE28C4DB508B}"/>
                  </a:ext>
                </a:extLst>
              </p:cNvPr>
              <p:cNvSpPr/>
              <p:nvPr/>
            </p:nvSpPr>
            <p:spPr>
              <a:xfrm>
                <a:off x="11545525" y="6491680"/>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312" name="Freeform: Shape 311">
                <a:extLst>
                  <a:ext uri="{FF2B5EF4-FFF2-40B4-BE49-F238E27FC236}">
                    <a16:creationId xmlns:a16="http://schemas.microsoft.com/office/drawing/2014/main" id="{0911A9F1-0AE3-4375-83AF-C80F18335DDC}"/>
                  </a:ext>
                </a:extLst>
              </p:cNvPr>
              <p:cNvSpPr/>
              <p:nvPr/>
            </p:nvSpPr>
            <p:spPr>
              <a:xfrm>
                <a:off x="11461163" y="6514012"/>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13" name="Freeform: Shape 312">
                <a:extLst>
                  <a:ext uri="{FF2B5EF4-FFF2-40B4-BE49-F238E27FC236}">
                    <a16:creationId xmlns:a16="http://schemas.microsoft.com/office/drawing/2014/main" id="{2C313F76-9D88-4AC7-BCEF-84B1A6929F90}"/>
                  </a:ext>
                </a:extLst>
              </p:cNvPr>
              <p:cNvSpPr/>
              <p:nvPr/>
            </p:nvSpPr>
            <p:spPr>
              <a:xfrm>
                <a:off x="11545525" y="6514012"/>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14" name="Freeform: Shape 313">
                <a:extLst>
                  <a:ext uri="{FF2B5EF4-FFF2-40B4-BE49-F238E27FC236}">
                    <a16:creationId xmlns:a16="http://schemas.microsoft.com/office/drawing/2014/main" id="{736CD101-0788-4480-A85E-3F7130CA9BEF}"/>
                  </a:ext>
                </a:extLst>
              </p:cNvPr>
              <p:cNvSpPr/>
              <p:nvPr/>
            </p:nvSpPr>
            <p:spPr>
              <a:xfrm>
                <a:off x="11482262" y="6536308"/>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315" name="Freeform: Shape 314">
                <a:extLst>
                  <a:ext uri="{FF2B5EF4-FFF2-40B4-BE49-F238E27FC236}">
                    <a16:creationId xmlns:a16="http://schemas.microsoft.com/office/drawing/2014/main" id="{C5FD84CE-3F18-404F-9712-381D986E50DF}"/>
                  </a:ext>
                </a:extLst>
              </p:cNvPr>
              <p:cNvSpPr/>
              <p:nvPr/>
            </p:nvSpPr>
            <p:spPr>
              <a:xfrm>
                <a:off x="11524425" y="6536308"/>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316" name="Freeform: Shape 315">
                <a:extLst>
                  <a:ext uri="{FF2B5EF4-FFF2-40B4-BE49-F238E27FC236}">
                    <a16:creationId xmlns:a16="http://schemas.microsoft.com/office/drawing/2014/main" id="{1D78CDAD-1AF9-4B09-8270-125F39878F6F}"/>
                  </a:ext>
                </a:extLst>
              </p:cNvPr>
              <p:cNvSpPr/>
              <p:nvPr/>
            </p:nvSpPr>
            <p:spPr>
              <a:xfrm>
                <a:off x="11503362" y="6558640"/>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23" y="2719"/>
                      <a:pt x="20411" y="6924"/>
                      <a:pt x="20411" y="12072"/>
                    </a:cubicBezTo>
                  </a:path>
                </a:pathLst>
              </a:custGeom>
              <a:solidFill>
                <a:schemeClr val="bg1"/>
              </a:solidFill>
              <a:ln w="9525" cap="flat">
                <a:noFill/>
                <a:prstDash val="solid"/>
                <a:miter/>
              </a:ln>
            </p:spPr>
            <p:txBody>
              <a:bodyPr rtlCol="0" anchor="ctr"/>
              <a:lstStyle/>
              <a:p>
                <a:endParaRPr lang="en-GB"/>
              </a:p>
            </p:txBody>
          </p:sp>
        </p:grpSp>
      </p:grpSp>
      <p:sp>
        <p:nvSpPr>
          <p:cNvPr id="51" name="Title 1">
            <a:extLst>
              <a:ext uri="{FF2B5EF4-FFF2-40B4-BE49-F238E27FC236}">
                <a16:creationId xmlns:a16="http://schemas.microsoft.com/office/drawing/2014/main" id="{40B3A4AA-1530-40EA-9F97-F814C4B6E614}"/>
              </a:ext>
            </a:extLst>
          </p:cNvPr>
          <p:cNvSpPr>
            <a:spLocks noGrp="1"/>
          </p:cNvSpPr>
          <p:nvPr>
            <p:ph type="title" hasCustomPrompt="1"/>
          </p:nvPr>
        </p:nvSpPr>
        <p:spPr>
          <a:xfrm>
            <a:off x="336754" y="433385"/>
            <a:ext cx="4104618" cy="867930"/>
          </a:xfrm>
        </p:spPr>
        <p:txBody>
          <a:bodyPr wrap="square" anchor="t">
            <a:spAutoFit/>
          </a:bodyPr>
          <a:lstStyle>
            <a:lvl1pPr>
              <a:defRPr sz="2800" b="1">
                <a:solidFill>
                  <a:schemeClr val="tx1"/>
                </a:solidFill>
                <a:latin typeface="+mj-lt"/>
              </a:defRPr>
            </a:lvl1pPr>
          </a:lstStyle>
          <a:p>
            <a:r>
              <a:rPr lang="en-US"/>
              <a:t>All titles should match to this</a:t>
            </a:r>
            <a:endParaRPr lang="en-GB"/>
          </a:p>
        </p:txBody>
      </p:sp>
      <p:cxnSp>
        <p:nvCxnSpPr>
          <p:cNvPr id="54" name="Straight Connector 53">
            <a:extLst>
              <a:ext uri="{FF2B5EF4-FFF2-40B4-BE49-F238E27FC236}">
                <a16:creationId xmlns:a16="http://schemas.microsoft.com/office/drawing/2014/main" id="{DDCB342B-56F8-45D5-BBC3-7E44E9A44441}"/>
              </a:ext>
            </a:extLst>
          </p:cNvPr>
          <p:cNvCxnSpPr>
            <a:cxnSpLocks/>
          </p:cNvCxnSpPr>
          <p:nvPr userDrawn="1"/>
        </p:nvCxnSpPr>
        <p:spPr>
          <a:xfrm>
            <a:off x="401782" y="327445"/>
            <a:ext cx="646049"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50" name="Text Placeholder 7">
            <a:extLst>
              <a:ext uri="{FF2B5EF4-FFF2-40B4-BE49-F238E27FC236}">
                <a16:creationId xmlns:a16="http://schemas.microsoft.com/office/drawing/2014/main" id="{27D527C9-CB6A-463D-86AB-ACFD249A918E}"/>
              </a:ext>
            </a:extLst>
          </p:cNvPr>
          <p:cNvSpPr>
            <a:spLocks noGrp="1"/>
          </p:cNvSpPr>
          <p:nvPr>
            <p:ph type="body" sz="quarter" idx="11"/>
          </p:nvPr>
        </p:nvSpPr>
        <p:spPr>
          <a:xfrm>
            <a:off x="336754" y="2104124"/>
            <a:ext cx="4104618" cy="866904"/>
          </a:xfrm>
        </p:spPr>
        <p:txBody>
          <a:bodyPr wrap="square">
            <a:spAutoFit/>
          </a:bodyPr>
          <a:lstStyle>
            <a:lvl1pPr marL="182563" indent="-182563">
              <a:lnSpc>
                <a:spcPct val="100000"/>
              </a:lnSpc>
              <a:defRPr sz="1400">
                <a:solidFill>
                  <a:schemeClr val="tx1"/>
                </a:solidFill>
              </a:defRPr>
            </a:lvl1pPr>
            <a:lvl2pPr marL="627063" indent="-169863">
              <a:lnSpc>
                <a:spcPct val="100000"/>
              </a:lnSpc>
              <a:defRPr sz="1400">
                <a:solidFill>
                  <a:schemeClr val="tx1"/>
                </a:solidFill>
              </a:defRPr>
            </a:lvl2pPr>
            <a:lvl3pPr marL="1079500" indent="-165100">
              <a:lnSpc>
                <a:spcPct val="100000"/>
              </a:lnSpc>
              <a:defRPr sz="1400">
                <a:solidFill>
                  <a:schemeClr val="tx1"/>
                </a:solidFill>
              </a:defRPr>
            </a:lvl3pPr>
          </a:lstStyle>
          <a:p>
            <a:pPr lvl="0"/>
            <a:r>
              <a:rPr lang="en-US"/>
              <a:t>Click to edit Master text styles</a:t>
            </a:r>
          </a:p>
          <a:p>
            <a:pPr lvl="1"/>
            <a:r>
              <a:rPr lang="en-US"/>
              <a:t>Second level</a:t>
            </a:r>
          </a:p>
          <a:p>
            <a:pPr lvl="2"/>
            <a:r>
              <a:rPr lang="en-US"/>
              <a:t>Third level</a:t>
            </a:r>
          </a:p>
        </p:txBody>
      </p:sp>
      <p:sp>
        <p:nvSpPr>
          <p:cNvPr id="53" name="Text Placeholder 6">
            <a:extLst>
              <a:ext uri="{FF2B5EF4-FFF2-40B4-BE49-F238E27FC236}">
                <a16:creationId xmlns:a16="http://schemas.microsoft.com/office/drawing/2014/main" id="{830D8578-71C5-4C79-A1CF-A4E9409720A2}"/>
              </a:ext>
            </a:extLst>
          </p:cNvPr>
          <p:cNvSpPr>
            <a:spLocks noGrp="1"/>
          </p:cNvSpPr>
          <p:nvPr>
            <p:ph type="body" sz="quarter" idx="10" hasCustomPrompt="1"/>
          </p:nvPr>
        </p:nvSpPr>
        <p:spPr>
          <a:xfrm>
            <a:off x="336754" y="1407254"/>
            <a:ext cx="4104618" cy="590931"/>
          </a:xfrm>
        </p:spPr>
        <p:txBody>
          <a:bodyPr wrap="square">
            <a:spAutoFit/>
          </a:bodyPr>
          <a:lstStyle>
            <a:lvl1pPr marL="0" indent="0">
              <a:buNone/>
              <a:defRPr sz="1800" b="1">
                <a:solidFill>
                  <a:schemeClr val="tx2"/>
                </a:solidFill>
                <a:latin typeface="+mj-lt"/>
              </a:defRPr>
            </a:lvl1pPr>
          </a:lstStyle>
          <a:p>
            <a:pPr lvl="0"/>
            <a:r>
              <a:rPr lang="en-GB"/>
              <a:t>THIS IS YOUR SUBTITLE. IT SHOULD BE UPPERCASE. FONT SIZE 18</a:t>
            </a:r>
          </a:p>
        </p:txBody>
      </p:sp>
    </p:spTree>
    <p:extLst>
      <p:ext uri="{BB962C8B-B14F-4D97-AF65-F5344CB8AC3E}">
        <p14:creationId xmlns:p14="http://schemas.microsoft.com/office/powerpoint/2010/main" val="18516166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Gri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BDD4792-F637-4AE0-9E90-9565A4E7C0E4}"/>
              </a:ext>
            </a:extLst>
          </p:cNvPr>
          <p:cNvSpPr>
            <a:spLocks noChangeArrowheads="1"/>
          </p:cNvSpPr>
          <p:nvPr userDrawn="1"/>
        </p:nvSpPr>
        <p:spPr bwMode="auto">
          <a:xfrm>
            <a:off x="11827598" y="6488424"/>
            <a:ext cx="306388" cy="184150"/>
          </a:xfrm>
          <a:prstGeom prst="rect">
            <a:avLst/>
          </a:prstGeom>
          <a:noFill/>
          <a:ln w="9525" algn="ctr">
            <a:noFill/>
            <a:miter lim="800000"/>
            <a:headEnd/>
            <a:tailEnd/>
          </a:ln>
          <a:effectLst/>
        </p:spPr>
        <p:txBody>
          <a:bodyPr wrap="none" anchor="ctr"/>
          <a:lstStyle/>
          <a:p>
            <a:pPr algn="r">
              <a:defRPr/>
            </a:pPr>
            <a:fld id="{BF93F59F-AF68-410B-8395-3B170F791072}" type="slidenum">
              <a:rPr lang="en-GB" sz="800" b="1">
                <a:solidFill>
                  <a:srgbClr val="5F7C8A"/>
                </a:solidFill>
                <a:latin typeface="+mj-lt"/>
              </a:rPr>
              <a:pPr algn="r">
                <a:defRPr/>
              </a:pPr>
              <a:t>‹#›</a:t>
            </a:fld>
            <a:endParaRPr lang="en-GB" sz="800" b="1">
              <a:solidFill>
                <a:srgbClr val="5F7C8A"/>
              </a:solidFill>
              <a:latin typeface="+mj-lt"/>
            </a:endParaRPr>
          </a:p>
        </p:txBody>
      </p:sp>
      <p:grpSp>
        <p:nvGrpSpPr>
          <p:cNvPr id="3" name="Group 2">
            <a:extLst>
              <a:ext uri="{FF2B5EF4-FFF2-40B4-BE49-F238E27FC236}">
                <a16:creationId xmlns:a16="http://schemas.microsoft.com/office/drawing/2014/main" id="{19DB45E7-FF65-48AD-96EB-CB8267C71685}"/>
              </a:ext>
            </a:extLst>
          </p:cNvPr>
          <p:cNvGrpSpPr/>
          <p:nvPr userDrawn="1"/>
        </p:nvGrpSpPr>
        <p:grpSpPr>
          <a:xfrm>
            <a:off x="11413238" y="6389957"/>
            <a:ext cx="409666" cy="337158"/>
            <a:chOff x="11197002" y="6334353"/>
            <a:chExt cx="409666" cy="337158"/>
          </a:xfrm>
        </p:grpSpPr>
        <p:sp>
          <p:nvSpPr>
            <p:cNvPr id="4" name="Freeform: Shape 3">
              <a:extLst>
                <a:ext uri="{FF2B5EF4-FFF2-40B4-BE49-F238E27FC236}">
                  <a16:creationId xmlns:a16="http://schemas.microsoft.com/office/drawing/2014/main" id="{225C08FA-4782-4016-A593-61D5F347F8FD}"/>
                </a:ext>
              </a:extLst>
            </p:cNvPr>
            <p:cNvSpPr/>
            <p:nvPr/>
          </p:nvSpPr>
          <p:spPr>
            <a:xfrm>
              <a:off x="11197002" y="6334353"/>
              <a:ext cx="409666" cy="337158"/>
            </a:xfrm>
            <a:custGeom>
              <a:avLst/>
              <a:gdLst>
                <a:gd name="connsiteX0" fmla="*/ 268148 w 409666"/>
                <a:gd name="connsiteY0" fmla="*/ 333737 h 337158"/>
                <a:gd name="connsiteX1" fmla="*/ 316620 w 409666"/>
                <a:gd name="connsiteY1" fmla="*/ 327683 h 337158"/>
                <a:gd name="connsiteX2" fmla="*/ 362988 w 409666"/>
                <a:gd name="connsiteY2" fmla="*/ 321338 h 337158"/>
                <a:gd name="connsiteX3" fmla="*/ 390649 w 409666"/>
                <a:gd name="connsiteY3" fmla="*/ 296722 h 337158"/>
                <a:gd name="connsiteX4" fmla="*/ 401852 w 409666"/>
                <a:gd name="connsiteY4" fmla="*/ 234728 h 337158"/>
                <a:gd name="connsiteX5" fmla="*/ 409719 w 409666"/>
                <a:gd name="connsiteY5" fmla="*/ 158560 h 337158"/>
                <a:gd name="connsiteX6" fmla="*/ 409501 w 409666"/>
                <a:gd name="connsiteY6" fmla="*/ 72602 h 337158"/>
                <a:gd name="connsiteX7" fmla="*/ 404970 w 409666"/>
                <a:gd name="connsiteY7" fmla="*/ 30367 h 337158"/>
                <a:gd name="connsiteX8" fmla="*/ 384740 w 409666"/>
                <a:gd name="connsiteY8" fmla="*/ 8687 h 337158"/>
                <a:gd name="connsiteX9" fmla="*/ 268801 w 409666"/>
                <a:gd name="connsiteY9" fmla="*/ 2307 h 337158"/>
                <a:gd name="connsiteX10" fmla="*/ 204270 w 409666"/>
                <a:gd name="connsiteY10" fmla="*/ 5932 h 337158"/>
                <a:gd name="connsiteX11" fmla="*/ 135025 w 409666"/>
                <a:gd name="connsiteY11" fmla="*/ 12458 h 337158"/>
                <a:gd name="connsiteX12" fmla="*/ 82421 w 409666"/>
                <a:gd name="connsiteY12" fmla="*/ 20035 h 337158"/>
                <a:gd name="connsiteX13" fmla="*/ 41672 w 409666"/>
                <a:gd name="connsiteY13" fmla="*/ 29243 h 337158"/>
                <a:gd name="connsiteX14" fmla="*/ 23835 w 409666"/>
                <a:gd name="connsiteY14" fmla="*/ 47297 h 337158"/>
                <a:gd name="connsiteX15" fmla="*/ 14409 w 409666"/>
                <a:gd name="connsiteY15" fmla="*/ 88663 h 337158"/>
                <a:gd name="connsiteX16" fmla="*/ 7992 w 409666"/>
                <a:gd name="connsiteY16" fmla="*/ 138584 h 337158"/>
                <a:gd name="connsiteX17" fmla="*/ 1684 w 409666"/>
                <a:gd name="connsiteY17" fmla="*/ 252638 h 337158"/>
                <a:gd name="connsiteX18" fmla="*/ 8717 w 409666"/>
                <a:gd name="connsiteY18" fmla="*/ 314522 h 337158"/>
                <a:gd name="connsiteX19" fmla="*/ 26047 w 409666"/>
                <a:gd name="connsiteY19" fmla="*/ 329604 h 337158"/>
                <a:gd name="connsiteX20" fmla="*/ 167943 w 409666"/>
                <a:gd name="connsiteY20" fmla="*/ 336202 h 337158"/>
                <a:gd name="connsiteX21" fmla="*/ 268148 w 409666"/>
                <a:gd name="connsiteY21" fmla="*/ 333737 h 33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09666" h="337158">
                  <a:moveTo>
                    <a:pt x="268148" y="333737"/>
                  </a:moveTo>
                  <a:cubicBezTo>
                    <a:pt x="284354" y="332976"/>
                    <a:pt x="300487" y="329822"/>
                    <a:pt x="316620" y="327683"/>
                  </a:cubicBezTo>
                  <a:cubicBezTo>
                    <a:pt x="332064" y="325616"/>
                    <a:pt x="347508" y="323441"/>
                    <a:pt x="362988" y="321338"/>
                  </a:cubicBezTo>
                  <a:cubicBezTo>
                    <a:pt x="382311" y="318692"/>
                    <a:pt x="386335" y="315936"/>
                    <a:pt x="390649" y="296722"/>
                  </a:cubicBezTo>
                  <a:cubicBezTo>
                    <a:pt x="395254" y="276275"/>
                    <a:pt x="399024" y="255538"/>
                    <a:pt x="401852" y="234728"/>
                  </a:cubicBezTo>
                  <a:cubicBezTo>
                    <a:pt x="405296" y="209460"/>
                    <a:pt x="408595" y="184046"/>
                    <a:pt x="409719" y="158560"/>
                  </a:cubicBezTo>
                  <a:cubicBezTo>
                    <a:pt x="410988" y="129955"/>
                    <a:pt x="410299" y="101243"/>
                    <a:pt x="409501" y="72602"/>
                  </a:cubicBezTo>
                  <a:cubicBezTo>
                    <a:pt x="409103" y="58500"/>
                    <a:pt x="406891" y="44397"/>
                    <a:pt x="404970" y="30367"/>
                  </a:cubicBezTo>
                  <a:cubicBezTo>
                    <a:pt x="403012" y="16047"/>
                    <a:pt x="398734" y="11551"/>
                    <a:pt x="384740" y="8687"/>
                  </a:cubicBezTo>
                  <a:cubicBezTo>
                    <a:pt x="346420" y="929"/>
                    <a:pt x="307737" y="-376"/>
                    <a:pt x="268801" y="2307"/>
                  </a:cubicBezTo>
                  <a:cubicBezTo>
                    <a:pt x="247303" y="3793"/>
                    <a:pt x="225768" y="4301"/>
                    <a:pt x="204270" y="5932"/>
                  </a:cubicBezTo>
                  <a:cubicBezTo>
                    <a:pt x="181140" y="7672"/>
                    <a:pt x="158046" y="9847"/>
                    <a:pt x="135025" y="12458"/>
                  </a:cubicBezTo>
                  <a:cubicBezTo>
                    <a:pt x="117442" y="14452"/>
                    <a:pt x="99859" y="16917"/>
                    <a:pt x="82421" y="20035"/>
                  </a:cubicBezTo>
                  <a:cubicBezTo>
                    <a:pt x="68717" y="22464"/>
                    <a:pt x="55303" y="26379"/>
                    <a:pt x="41672" y="29243"/>
                  </a:cubicBezTo>
                  <a:cubicBezTo>
                    <a:pt x="31521" y="31346"/>
                    <a:pt x="26264" y="38306"/>
                    <a:pt x="23835" y="47297"/>
                  </a:cubicBezTo>
                  <a:cubicBezTo>
                    <a:pt x="20137" y="60929"/>
                    <a:pt x="16766" y="74741"/>
                    <a:pt x="14409" y="88663"/>
                  </a:cubicBezTo>
                  <a:cubicBezTo>
                    <a:pt x="11654" y="105194"/>
                    <a:pt x="10385" y="121980"/>
                    <a:pt x="7992" y="138584"/>
                  </a:cubicBezTo>
                  <a:cubicBezTo>
                    <a:pt x="2554" y="176433"/>
                    <a:pt x="-346" y="214463"/>
                    <a:pt x="1684" y="252638"/>
                  </a:cubicBezTo>
                  <a:cubicBezTo>
                    <a:pt x="2808" y="273338"/>
                    <a:pt x="5781" y="293967"/>
                    <a:pt x="8717" y="314522"/>
                  </a:cubicBezTo>
                  <a:cubicBezTo>
                    <a:pt x="9986" y="323296"/>
                    <a:pt x="17382" y="329096"/>
                    <a:pt x="26047" y="329604"/>
                  </a:cubicBezTo>
                  <a:cubicBezTo>
                    <a:pt x="73285" y="332396"/>
                    <a:pt x="157611" y="336202"/>
                    <a:pt x="167943" y="336202"/>
                  </a:cubicBezTo>
                  <a:cubicBezTo>
                    <a:pt x="178276" y="336202"/>
                    <a:pt x="234759" y="335296"/>
                    <a:pt x="268148" y="333737"/>
                  </a:cubicBezTo>
                </a:path>
              </a:pathLst>
            </a:custGeom>
            <a:solidFill>
              <a:srgbClr val="CDDC29"/>
            </a:solidFill>
            <a:ln w="3625" cap="flat">
              <a:noFill/>
              <a:prstDash val="solid"/>
              <a:miter/>
            </a:ln>
          </p:spPr>
          <p:txBody>
            <a:bodyPr rtlCol="0" anchor="ctr"/>
            <a:lstStyle/>
            <a:p>
              <a:endParaRPr lang="en-GB"/>
            </a:p>
          </p:txBody>
        </p:sp>
        <p:grpSp>
          <p:nvGrpSpPr>
            <p:cNvPr id="5" name="Group 4">
              <a:extLst>
                <a:ext uri="{FF2B5EF4-FFF2-40B4-BE49-F238E27FC236}">
                  <a16:creationId xmlns:a16="http://schemas.microsoft.com/office/drawing/2014/main" id="{FC7585F7-4A03-490A-B696-3EC136D06755}"/>
                </a:ext>
              </a:extLst>
            </p:cNvPr>
            <p:cNvGrpSpPr/>
            <p:nvPr userDrawn="1"/>
          </p:nvGrpSpPr>
          <p:grpSpPr>
            <a:xfrm>
              <a:off x="11222831" y="6423994"/>
              <a:ext cx="344446" cy="156398"/>
              <a:chOff x="11222831" y="6423994"/>
              <a:chExt cx="344446" cy="156398"/>
            </a:xfrm>
          </p:grpSpPr>
          <p:sp>
            <p:nvSpPr>
              <p:cNvPr id="6" name="Freeform: Shape 5">
                <a:extLst>
                  <a:ext uri="{FF2B5EF4-FFF2-40B4-BE49-F238E27FC236}">
                    <a16:creationId xmlns:a16="http://schemas.microsoft.com/office/drawing/2014/main" id="{E3C50AB2-FECF-412F-AE4A-9D24AECCA019}"/>
                  </a:ext>
                </a:extLst>
              </p:cNvPr>
              <p:cNvSpPr/>
              <p:nvPr/>
            </p:nvSpPr>
            <p:spPr>
              <a:xfrm>
                <a:off x="11264994" y="649095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C56EF571-4618-41C6-801F-4B96035ADA2D}"/>
                  </a:ext>
                </a:extLst>
              </p:cNvPr>
              <p:cNvSpPr/>
              <p:nvPr/>
            </p:nvSpPr>
            <p:spPr>
              <a:xfrm>
                <a:off x="11243895" y="6513287"/>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2F4CB6F4-83B5-4F37-A3F7-7DBCE8DC5951}"/>
                  </a:ext>
                </a:extLst>
              </p:cNvPr>
              <p:cNvSpPr/>
              <p:nvPr/>
            </p:nvSpPr>
            <p:spPr>
              <a:xfrm>
                <a:off x="11222831" y="6535583"/>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924"/>
                      <a:pt x="6671" y="2719"/>
                      <a:pt x="11565" y="2719"/>
                    </a:cubicBezTo>
                    <a:cubicBezTo>
                      <a:pt x="16423"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2A4DB9B0-9E56-41C5-9188-595C92DD6CD2}"/>
                  </a:ext>
                </a:extLst>
              </p:cNvPr>
              <p:cNvSpPr/>
              <p:nvPr/>
            </p:nvSpPr>
            <p:spPr>
              <a:xfrm>
                <a:off x="11243895" y="6423994"/>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C379A32F-8C28-42A8-8E96-1667D77EA15C}"/>
                  </a:ext>
                </a:extLst>
              </p:cNvPr>
              <p:cNvSpPr/>
              <p:nvPr/>
            </p:nvSpPr>
            <p:spPr>
              <a:xfrm>
                <a:off x="11264994" y="6423994"/>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DB194912-A4B0-4F77-A82F-E78A4CE66579}"/>
                  </a:ext>
                </a:extLst>
              </p:cNvPr>
              <p:cNvSpPr/>
              <p:nvPr/>
            </p:nvSpPr>
            <p:spPr>
              <a:xfrm>
                <a:off x="11286094" y="6423994"/>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23"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663FB3C8-F164-4D16-91A1-BC547DD645E3}"/>
                  </a:ext>
                </a:extLst>
              </p:cNvPr>
              <p:cNvSpPr/>
              <p:nvPr/>
            </p:nvSpPr>
            <p:spPr>
              <a:xfrm>
                <a:off x="11222831" y="6446326"/>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23"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A0093875-7C77-4DD9-99BD-61AE00E13C9F}"/>
                  </a:ext>
                </a:extLst>
              </p:cNvPr>
              <p:cNvSpPr/>
              <p:nvPr/>
            </p:nvSpPr>
            <p:spPr>
              <a:xfrm>
                <a:off x="11307157" y="6446326"/>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0D1DBA9E-F6C2-4EDB-81F2-40E3488F88AC}"/>
                  </a:ext>
                </a:extLst>
              </p:cNvPr>
              <p:cNvSpPr/>
              <p:nvPr/>
            </p:nvSpPr>
            <p:spPr>
              <a:xfrm>
                <a:off x="11307157" y="6468622"/>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C2B9D6D8-B3F2-4ECB-B798-0D6512E44119}"/>
                  </a:ext>
                </a:extLst>
              </p:cNvPr>
              <p:cNvSpPr/>
              <p:nvPr/>
            </p:nvSpPr>
            <p:spPr>
              <a:xfrm>
                <a:off x="11286094" y="649095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23"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428CC689-CE7A-48AC-B558-495024231581}"/>
                  </a:ext>
                </a:extLst>
              </p:cNvPr>
              <p:cNvSpPr/>
              <p:nvPr/>
            </p:nvSpPr>
            <p:spPr>
              <a:xfrm>
                <a:off x="11222831"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23"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AAB7F50-D88D-4BB9-A8D3-863EA49E4490}"/>
                  </a:ext>
                </a:extLst>
              </p:cNvPr>
              <p:cNvSpPr/>
              <p:nvPr/>
            </p:nvSpPr>
            <p:spPr>
              <a:xfrm>
                <a:off x="11243895"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EBA9304E-1E62-4910-B4FA-1E5E41920CAC}"/>
                  </a:ext>
                </a:extLst>
              </p:cNvPr>
              <p:cNvSpPr/>
              <p:nvPr/>
            </p:nvSpPr>
            <p:spPr>
              <a:xfrm>
                <a:off x="11264994"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4DD1BB34-3D0F-45A5-BEDF-7711934E0919}"/>
                  </a:ext>
                </a:extLst>
              </p:cNvPr>
              <p:cNvSpPr/>
              <p:nvPr/>
            </p:nvSpPr>
            <p:spPr>
              <a:xfrm>
                <a:off x="11286094"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23"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E613615-B82F-43C7-9E15-279353A68647}"/>
                  </a:ext>
                </a:extLst>
              </p:cNvPr>
              <p:cNvSpPr/>
              <p:nvPr/>
            </p:nvSpPr>
            <p:spPr>
              <a:xfrm>
                <a:off x="11307157"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65000E8E-F885-40B8-9312-993927854D21}"/>
                  </a:ext>
                </a:extLst>
              </p:cNvPr>
              <p:cNvSpPr/>
              <p:nvPr/>
            </p:nvSpPr>
            <p:spPr>
              <a:xfrm>
                <a:off x="11363061" y="6423994"/>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23"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B262AD54-155D-44AC-AF95-9E781784CE48}"/>
                  </a:ext>
                </a:extLst>
              </p:cNvPr>
              <p:cNvSpPr/>
              <p:nvPr/>
            </p:nvSpPr>
            <p:spPr>
              <a:xfrm>
                <a:off x="11384124" y="6423994"/>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DC8293B2-1151-4ACF-B6B3-1A2205CDDD41}"/>
                  </a:ext>
                </a:extLst>
              </p:cNvPr>
              <p:cNvSpPr/>
              <p:nvPr/>
            </p:nvSpPr>
            <p:spPr>
              <a:xfrm>
                <a:off x="11405223" y="6423994"/>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21E63EA4-5EE3-43E5-85DA-C5DAB2836900}"/>
                  </a:ext>
                </a:extLst>
              </p:cNvPr>
              <p:cNvSpPr/>
              <p:nvPr/>
            </p:nvSpPr>
            <p:spPr>
              <a:xfrm>
                <a:off x="11341961" y="6446326"/>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616AEA28-85F7-4C5C-8F84-CB741D32F7EA}"/>
                  </a:ext>
                </a:extLst>
              </p:cNvPr>
              <p:cNvSpPr/>
              <p:nvPr/>
            </p:nvSpPr>
            <p:spPr>
              <a:xfrm>
                <a:off x="11426323" y="6446326"/>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23"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51954239-23B4-4FAE-9B84-4BE8771E2C1E}"/>
                  </a:ext>
                </a:extLst>
              </p:cNvPr>
              <p:cNvSpPr/>
              <p:nvPr/>
            </p:nvSpPr>
            <p:spPr>
              <a:xfrm>
                <a:off x="11341961" y="6468622"/>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0B70FBA8-E795-490A-A159-3417521F3379}"/>
                  </a:ext>
                </a:extLst>
              </p:cNvPr>
              <p:cNvSpPr/>
              <p:nvPr/>
            </p:nvSpPr>
            <p:spPr>
              <a:xfrm>
                <a:off x="11341961" y="649095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DC3F6950-930B-4569-9CC7-EA1F225590FF}"/>
                  </a:ext>
                </a:extLst>
              </p:cNvPr>
              <p:cNvSpPr/>
              <p:nvPr/>
            </p:nvSpPr>
            <p:spPr>
              <a:xfrm>
                <a:off x="11341961" y="6513287"/>
                <a:ext cx="21752" cy="21752"/>
              </a:xfrm>
              <a:custGeom>
                <a:avLst/>
                <a:gdLst>
                  <a:gd name="connsiteX0" fmla="*/ 20411 w 21752"/>
                  <a:gd name="connsiteY0" fmla="*/ 12073 h 21752"/>
                  <a:gd name="connsiteX1" fmla="*/ 11565 w 21752"/>
                  <a:gd name="connsiteY1" fmla="*/ 21426 h 21752"/>
                  <a:gd name="connsiteX2" fmla="*/ 2719 w 21752"/>
                  <a:gd name="connsiteY2" fmla="*/ 12073 h 21752"/>
                  <a:gd name="connsiteX3" fmla="*/ 11565 w 21752"/>
                  <a:gd name="connsiteY3" fmla="*/ 2719 h 21752"/>
                  <a:gd name="connsiteX4" fmla="*/ 20411 w 21752"/>
                  <a:gd name="connsiteY4" fmla="*/ 12073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3"/>
                    </a:moveTo>
                    <a:cubicBezTo>
                      <a:pt x="20411" y="17257"/>
                      <a:pt x="16459" y="21426"/>
                      <a:pt x="11565" y="21426"/>
                    </a:cubicBezTo>
                    <a:cubicBezTo>
                      <a:pt x="6671" y="21426"/>
                      <a:pt x="2719" y="17221"/>
                      <a:pt x="2719" y="12073"/>
                    </a:cubicBezTo>
                    <a:cubicBezTo>
                      <a:pt x="2719" y="6888"/>
                      <a:pt x="6671" y="2719"/>
                      <a:pt x="11565" y="2719"/>
                    </a:cubicBezTo>
                    <a:cubicBezTo>
                      <a:pt x="16459" y="2683"/>
                      <a:pt x="20411" y="6888"/>
                      <a:pt x="20411" y="12073"/>
                    </a:cubicBezTo>
                  </a:path>
                </a:pathLst>
              </a:custGeom>
              <a:solidFill>
                <a:schemeClr val="bg1"/>
              </a:solidFill>
              <a:ln w="9525"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10AF00D5-A7BD-4B51-AF65-71A3C1776523}"/>
                  </a:ext>
                </a:extLst>
              </p:cNvPr>
              <p:cNvSpPr/>
              <p:nvPr/>
            </p:nvSpPr>
            <p:spPr>
              <a:xfrm>
                <a:off x="11341961" y="6535583"/>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36ADFA9-D784-4053-AE62-9D11191E8561}"/>
                  </a:ext>
                </a:extLst>
              </p:cNvPr>
              <p:cNvSpPr/>
              <p:nvPr/>
            </p:nvSpPr>
            <p:spPr>
              <a:xfrm>
                <a:off x="11426323" y="6535583"/>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23"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ACDEB24C-8675-4595-857E-FD84EA0C6495}"/>
                  </a:ext>
                </a:extLst>
              </p:cNvPr>
              <p:cNvSpPr/>
              <p:nvPr/>
            </p:nvSpPr>
            <p:spPr>
              <a:xfrm>
                <a:off x="11363061"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23"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A8834CF-86CF-4F5E-8B7F-DF8107AE9C42}"/>
                  </a:ext>
                </a:extLst>
              </p:cNvPr>
              <p:cNvSpPr/>
              <p:nvPr/>
            </p:nvSpPr>
            <p:spPr>
              <a:xfrm>
                <a:off x="11384124"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1FA199E9-8ABF-4E15-A2F6-9A433414BA83}"/>
                  </a:ext>
                </a:extLst>
              </p:cNvPr>
              <p:cNvSpPr/>
              <p:nvPr/>
            </p:nvSpPr>
            <p:spPr>
              <a:xfrm>
                <a:off x="11405223"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63AA9DD6-7951-4CE9-B936-3144F1562E3C}"/>
                  </a:ext>
                </a:extLst>
              </p:cNvPr>
              <p:cNvSpPr/>
              <p:nvPr/>
            </p:nvSpPr>
            <p:spPr>
              <a:xfrm>
                <a:off x="11461163" y="6424719"/>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B09F7931-8AC7-4C2D-A80C-18304702308D}"/>
                  </a:ext>
                </a:extLst>
              </p:cNvPr>
              <p:cNvSpPr/>
              <p:nvPr/>
            </p:nvSpPr>
            <p:spPr>
              <a:xfrm>
                <a:off x="11545525" y="6424719"/>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224EB775-F3EC-468E-BBA0-5B6838F64FBE}"/>
                  </a:ext>
                </a:extLst>
              </p:cNvPr>
              <p:cNvSpPr/>
              <p:nvPr/>
            </p:nvSpPr>
            <p:spPr>
              <a:xfrm>
                <a:off x="11461163" y="6447052"/>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924"/>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1CF3E4F-5747-4AC2-8CF0-3A6DBCA75BEA}"/>
                  </a:ext>
                </a:extLst>
              </p:cNvPr>
              <p:cNvSpPr/>
              <p:nvPr/>
            </p:nvSpPr>
            <p:spPr>
              <a:xfrm>
                <a:off x="11545525" y="6447052"/>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924"/>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F65A7EF3-60BF-4EF8-BDF4-AC2BBC3E2B76}"/>
                  </a:ext>
                </a:extLst>
              </p:cNvPr>
              <p:cNvSpPr/>
              <p:nvPr/>
            </p:nvSpPr>
            <p:spPr>
              <a:xfrm>
                <a:off x="11461163" y="6469384"/>
                <a:ext cx="21752" cy="21752"/>
              </a:xfrm>
              <a:custGeom>
                <a:avLst/>
                <a:gdLst>
                  <a:gd name="connsiteX0" fmla="*/ 20411 w 21752"/>
                  <a:gd name="connsiteY0" fmla="*/ 12073 h 21752"/>
                  <a:gd name="connsiteX1" fmla="*/ 11565 w 21752"/>
                  <a:gd name="connsiteY1" fmla="*/ 21426 h 21752"/>
                  <a:gd name="connsiteX2" fmla="*/ 2719 w 21752"/>
                  <a:gd name="connsiteY2" fmla="*/ 12073 h 21752"/>
                  <a:gd name="connsiteX3" fmla="*/ 11565 w 21752"/>
                  <a:gd name="connsiteY3" fmla="*/ 2719 h 21752"/>
                  <a:gd name="connsiteX4" fmla="*/ 20411 w 21752"/>
                  <a:gd name="connsiteY4" fmla="*/ 12073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3"/>
                    </a:moveTo>
                    <a:cubicBezTo>
                      <a:pt x="20411" y="17257"/>
                      <a:pt x="16459" y="21426"/>
                      <a:pt x="11565" y="21426"/>
                    </a:cubicBezTo>
                    <a:cubicBezTo>
                      <a:pt x="6671" y="21426"/>
                      <a:pt x="2719" y="17221"/>
                      <a:pt x="2719" y="12073"/>
                    </a:cubicBezTo>
                    <a:cubicBezTo>
                      <a:pt x="2719" y="6888"/>
                      <a:pt x="6671" y="2719"/>
                      <a:pt x="11565" y="2719"/>
                    </a:cubicBezTo>
                    <a:cubicBezTo>
                      <a:pt x="16459" y="2683"/>
                      <a:pt x="20411" y="6888"/>
                      <a:pt x="20411" y="12073"/>
                    </a:cubicBezTo>
                  </a:path>
                </a:pathLst>
              </a:custGeom>
              <a:solidFill>
                <a:schemeClr val="bg1"/>
              </a:solidFill>
              <a:ln w="9525"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06B74DCB-E41E-4E2B-9EBA-5804794B2A15}"/>
                  </a:ext>
                </a:extLst>
              </p:cNvPr>
              <p:cNvSpPr/>
              <p:nvPr/>
            </p:nvSpPr>
            <p:spPr>
              <a:xfrm>
                <a:off x="11545525" y="6469384"/>
                <a:ext cx="21752" cy="21752"/>
              </a:xfrm>
              <a:custGeom>
                <a:avLst/>
                <a:gdLst>
                  <a:gd name="connsiteX0" fmla="*/ 20411 w 21752"/>
                  <a:gd name="connsiteY0" fmla="*/ 12073 h 21752"/>
                  <a:gd name="connsiteX1" fmla="*/ 11565 w 21752"/>
                  <a:gd name="connsiteY1" fmla="*/ 21426 h 21752"/>
                  <a:gd name="connsiteX2" fmla="*/ 2719 w 21752"/>
                  <a:gd name="connsiteY2" fmla="*/ 12073 h 21752"/>
                  <a:gd name="connsiteX3" fmla="*/ 11565 w 21752"/>
                  <a:gd name="connsiteY3" fmla="*/ 2719 h 21752"/>
                  <a:gd name="connsiteX4" fmla="*/ 20411 w 21752"/>
                  <a:gd name="connsiteY4" fmla="*/ 12073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3"/>
                    </a:moveTo>
                    <a:cubicBezTo>
                      <a:pt x="20411" y="17257"/>
                      <a:pt x="16459" y="21426"/>
                      <a:pt x="11565" y="21426"/>
                    </a:cubicBezTo>
                    <a:cubicBezTo>
                      <a:pt x="6671" y="21426"/>
                      <a:pt x="2719" y="17221"/>
                      <a:pt x="2719" y="12073"/>
                    </a:cubicBezTo>
                    <a:cubicBezTo>
                      <a:pt x="2719" y="6888"/>
                      <a:pt x="6671" y="2719"/>
                      <a:pt x="11565" y="2719"/>
                    </a:cubicBezTo>
                    <a:cubicBezTo>
                      <a:pt x="16459" y="2683"/>
                      <a:pt x="20411" y="6888"/>
                      <a:pt x="20411" y="12073"/>
                    </a:cubicBezTo>
                  </a:path>
                </a:pathLst>
              </a:custGeom>
              <a:solidFill>
                <a:schemeClr val="bg1"/>
              </a:solidFill>
              <a:ln w="9525"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56CD09E-9138-45B5-AB89-8B7274F10975}"/>
                  </a:ext>
                </a:extLst>
              </p:cNvPr>
              <p:cNvSpPr/>
              <p:nvPr/>
            </p:nvSpPr>
            <p:spPr>
              <a:xfrm>
                <a:off x="11461163" y="6491680"/>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0D28B621-94BE-4953-ABD2-5B6869397C91}"/>
                  </a:ext>
                </a:extLst>
              </p:cNvPr>
              <p:cNvSpPr/>
              <p:nvPr/>
            </p:nvSpPr>
            <p:spPr>
              <a:xfrm>
                <a:off x="11545525" y="6491680"/>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1211217A-FCC2-4E93-9821-62CE7D85E73D}"/>
                  </a:ext>
                </a:extLst>
              </p:cNvPr>
              <p:cNvSpPr/>
              <p:nvPr/>
            </p:nvSpPr>
            <p:spPr>
              <a:xfrm>
                <a:off x="11461163" y="6514012"/>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AF9622AE-94A9-4894-8FB9-72E7D4178739}"/>
                  </a:ext>
                </a:extLst>
              </p:cNvPr>
              <p:cNvSpPr/>
              <p:nvPr/>
            </p:nvSpPr>
            <p:spPr>
              <a:xfrm>
                <a:off x="11545525" y="6514012"/>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9293CF99-6DFD-4885-B5E1-3C61A99FB981}"/>
                  </a:ext>
                </a:extLst>
              </p:cNvPr>
              <p:cNvSpPr/>
              <p:nvPr/>
            </p:nvSpPr>
            <p:spPr>
              <a:xfrm>
                <a:off x="11482262" y="6536308"/>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ADCA5057-6463-4273-8FFD-08BEB69FBADA}"/>
                  </a:ext>
                </a:extLst>
              </p:cNvPr>
              <p:cNvSpPr/>
              <p:nvPr/>
            </p:nvSpPr>
            <p:spPr>
              <a:xfrm>
                <a:off x="11524425" y="6536308"/>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C9AA737C-13C6-4FF1-9E22-E3899578B587}"/>
                  </a:ext>
                </a:extLst>
              </p:cNvPr>
              <p:cNvSpPr/>
              <p:nvPr/>
            </p:nvSpPr>
            <p:spPr>
              <a:xfrm>
                <a:off x="11503362" y="6558640"/>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23" y="2719"/>
                      <a:pt x="20411" y="6924"/>
                      <a:pt x="20411" y="12072"/>
                    </a:cubicBezTo>
                  </a:path>
                </a:pathLst>
              </a:custGeom>
              <a:solidFill>
                <a:schemeClr val="bg1"/>
              </a:solidFill>
              <a:ln w="9525" cap="flat">
                <a:noFill/>
                <a:prstDash val="solid"/>
                <a:miter/>
              </a:ln>
            </p:spPr>
            <p:txBody>
              <a:bodyPr rtlCol="0" anchor="ctr"/>
              <a:lstStyle/>
              <a:p>
                <a:endParaRPr lang="en-GB"/>
              </a:p>
            </p:txBody>
          </p:sp>
        </p:grpSp>
      </p:grpSp>
      <p:sp>
        <p:nvSpPr>
          <p:cNvPr id="52" name="Title 1">
            <a:extLst>
              <a:ext uri="{FF2B5EF4-FFF2-40B4-BE49-F238E27FC236}">
                <a16:creationId xmlns:a16="http://schemas.microsoft.com/office/drawing/2014/main" id="{4DBA560F-FB78-4EE2-9B4F-8CADC430E1C8}"/>
              </a:ext>
            </a:extLst>
          </p:cNvPr>
          <p:cNvSpPr>
            <a:spLocks noGrp="1"/>
          </p:cNvSpPr>
          <p:nvPr>
            <p:ph type="title" hasCustomPrompt="1"/>
          </p:nvPr>
        </p:nvSpPr>
        <p:spPr>
          <a:xfrm>
            <a:off x="336753" y="433385"/>
            <a:ext cx="8889797" cy="480131"/>
          </a:xfrm>
        </p:spPr>
        <p:txBody>
          <a:bodyPr wrap="square" anchor="t">
            <a:spAutoFit/>
          </a:bodyPr>
          <a:lstStyle>
            <a:lvl1pPr>
              <a:defRPr sz="2800" b="1">
                <a:solidFill>
                  <a:schemeClr val="tx1"/>
                </a:solidFill>
                <a:latin typeface="+mj-lt"/>
              </a:defRPr>
            </a:lvl1pPr>
          </a:lstStyle>
          <a:p>
            <a:r>
              <a:rPr lang="en-US"/>
              <a:t>All titles should match to this baseline. </a:t>
            </a:r>
            <a:endParaRPr lang="en-GB"/>
          </a:p>
        </p:txBody>
      </p:sp>
      <p:cxnSp>
        <p:nvCxnSpPr>
          <p:cNvPr id="53" name="Straight Connector 52">
            <a:extLst>
              <a:ext uri="{FF2B5EF4-FFF2-40B4-BE49-F238E27FC236}">
                <a16:creationId xmlns:a16="http://schemas.microsoft.com/office/drawing/2014/main" id="{BCEA2EF7-7F0C-4A5E-B84B-5C47612755B1}"/>
              </a:ext>
            </a:extLst>
          </p:cNvPr>
          <p:cNvCxnSpPr>
            <a:cxnSpLocks/>
          </p:cNvCxnSpPr>
          <p:nvPr userDrawn="1"/>
        </p:nvCxnSpPr>
        <p:spPr>
          <a:xfrm>
            <a:off x="401782" y="327445"/>
            <a:ext cx="646049"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54" name="Text Placeholder 6">
            <a:extLst>
              <a:ext uri="{FF2B5EF4-FFF2-40B4-BE49-F238E27FC236}">
                <a16:creationId xmlns:a16="http://schemas.microsoft.com/office/drawing/2014/main" id="{005F7E0E-0D0A-42CD-863A-D7FD15926C74}"/>
              </a:ext>
            </a:extLst>
          </p:cNvPr>
          <p:cNvSpPr>
            <a:spLocks noGrp="1"/>
          </p:cNvSpPr>
          <p:nvPr>
            <p:ph type="body" sz="quarter" idx="10" hasCustomPrompt="1"/>
          </p:nvPr>
        </p:nvSpPr>
        <p:spPr>
          <a:xfrm>
            <a:off x="336550" y="1001984"/>
            <a:ext cx="8889797" cy="341632"/>
          </a:xfrm>
        </p:spPr>
        <p:txBody>
          <a:bodyPr wrap="square">
            <a:spAutoFit/>
          </a:bodyPr>
          <a:lstStyle>
            <a:lvl1pPr marL="0" indent="0">
              <a:buNone/>
              <a:defRPr sz="1800" b="1">
                <a:solidFill>
                  <a:schemeClr val="tx2"/>
                </a:solidFill>
                <a:latin typeface="+mj-lt"/>
              </a:defRPr>
            </a:lvl1pPr>
          </a:lstStyle>
          <a:p>
            <a:pPr lvl="0"/>
            <a:r>
              <a:rPr lang="en-GB"/>
              <a:t>THIS IS YOUR SUBTITLE. UPPERCASE. SIZE 18</a:t>
            </a:r>
          </a:p>
        </p:txBody>
      </p:sp>
      <p:sp>
        <p:nvSpPr>
          <p:cNvPr id="55" name="Text Placeholder 7">
            <a:extLst>
              <a:ext uri="{FF2B5EF4-FFF2-40B4-BE49-F238E27FC236}">
                <a16:creationId xmlns:a16="http://schemas.microsoft.com/office/drawing/2014/main" id="{E81BA431-725E-4FC1-B1CC-6050A7EEE67A}"/>
              </a:ext>
            </a:extLst>
          </p:cNvPr>
          <p:cNvSpPr>
            <a:spLocks noGrp="1"/>
          </p:cNvSpPr>
          <p:nvPr>
            <p:ph type="body" sz="quarter" idx="11"/>
          </p:nvPr>
        </p:nvSpPr>
        <p:spPr>
          <a:xfrm>
            <a:off x="336549" y="1432084"/>
            <a:ext cx="8889493" cy="866904"/>
          </a:xfrm>
        </p:spPr>
        <p:txBody>
          <a:bodyPr wrap="square">
            <a:spAutoFit/>
          </a:bodyPr>
          <a:lstStyle>
            <a:lvl1pPr marL="182563" indent="-182563">
              <a:lnSpc>
                <a:spcPct val="100000"/>
              </a:lnSpc>
              <a:buClrTx/>
              <a:defRPr sz="1400"/>
            </a:lvl1pPr>
            <a:lvl2pPr>
              <a:lnSpc>
                <a:spcPct val="100000"/>
              </a:lnSpc>
              <a:buClrTx/>
              <a:defRPr sz="1400"/>
            </a:lvl2pPr>
            <a:lvl3pPr>
              <a:lnSpc>
                <a:spcPct val="100000"/>
              </a:lnSpc>
              <a:buClrTx/>
              <a:defRPr sz="1400"/>
            </a:lvl3pPr>
          </a:lstStyle>
          <a:p>
            <a:pPr lvl="0"/>
            <a:r>
              <a:rPr lang="en-US"/>
              <a:t>Click to edit Master text styles</a:t>
            </a:r>
          </a:p>
          <a:p>
            <a:pPr lvl="1"/>
            <a:r>
              <a:rPr lang="en-US"/>
              <a:t>Second level</a:t>
            </a:r>
          </a:p>
          <a:p>
            <a:pPr lvl="2"/>
            <a:r>
              <a:rPr lang="en-US"/>
              <a:t>Third level</a:t>
            </a:r>
          </a:p>
        </p:txBody>
      </p:sp>
      <p:sp>
        <p:nvSpPr>
          <p:cNvPr id="56" name="Picture Placeholder 22">
            <a:extLst>
              <a:ext uri="{FF2B5EF4-FFF2-40B4-BE49-F238E27FC236}">
                <a16:creationId xmlns:a16="http://schemas.microsoft.com/office/drawing/2014/main" id="{AA60F7A1-FF1E-4858-B109-67658683A77C}"/>
              </a:ext>
            </a:extLst>
          </p:cNvPr>
          <p:cNvSpPr>
            <a:spLocks noGrp="1"/>
          </p:cNvSpPr>
          <p:nvPr>
            <p:ph type="pic" sz="quarter" idx="12"/>
          </p:nvPr>
        </p:nvSpPr>
        <p:spPr>
          <a:xfrm>
            <a:off x="9461500" y="0"/>
            <a:ext cx="2730500" cy="6858000"/>
          </a:xfrm>
        </p:spPr>
        <p:txBody>
          <a:bodyPr anchor="ctr">
            <a:normAutofit/>
          </a:bodyPr>
          <a:lstStyle>
            <a:lvl1pPr marL="0" indent="0" algn="ctr">
              <a:buNone/>
              <a:defRPr sz="5400"/>
            </a:lvl1pPr>
          </a:lstStyle>
          <a:p>
            <a:r>
              <a:rPr lang="en-US"/>
              <a:t>Click icon to add picture</a:t>
            </a:r>
            <a:endParaRPr lang="en-GB"/>
          </a:p>
        </p:txBody>
      </p:sp>
    </p:spTree>
    <p:extLst>
      <p:ext uri="{BB962C8B-B14F-4D97-AF65-F5344CB8AC3E}">
        <p14:creationId xmlns:p14="http://schemas.microsoft.com/office/powerpoint/2010/main" val="38668146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1 Line Title NO Subtitle">
    <p:spTree>
      <p:nvGrpSpPr>
        <p:cNvPr id="1" name=""/>
        <p:cNvGrpSpPr/>
        <p:nvPr/>
      </p:nvGrpSpPr>
      <p:grpSpPr>
        <a:xfrm>
          <a:off x="0" y="0"/>
          <a:ext cx="0" cy="0"/>
          <a:chOff x="0" y="0"/>
          <a:chExt cx="0" cy="0"/>
        </a:xfrm>
      </p:grpSpPr>
      <p:sp>
        <p:nvSpPr>
          <p:cNvPr id="52" name="Google Shape;191;p34">
            <a:extLst>
              <a:ext uri="{FF2B5EF4-FFF2-40B4-BE49-F238E27FC236}">
                <a16:creationId xmlns:a16="http://schemas.microsoft.com/office/drawing/2014/main" id="{A668A9D0-B0B2-45A9-8F7B-1A54E0C20C66}"/>
              </a:ext>
            </a:extLst>
          </p:cNvPr>
          <p:cNvSpPr/>
          <p:nvPr userDrawn="1"/>
        </p:nvSpPr>
        <p:spPr>
          <a:xfrm>
            <a:off x="-1574" y="-1354"/>
            <a:ext cx="4945727" cy="6859353"/>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Rectangle 271">
            <a:extLst>
              <a:ext uri="{FF2B5EF4-FFF2-40B4-BE49-F238E27FC236}">
                <a16:creationId xmlns:a16="http://schemas.microsoft.com/office/drawing/2014/main" id="{2489E2C1-3F1B-4D53-81BA-570629B2A45E}"/>
              </a:ext>
            </a:extLst>
          </p:cNvPr>
          <p:cNvSpPr>
            <a:spLocks noChangeArrowheads="1"/>
          </p:cNvSpPr>
          <p:nvPr userDrawn="1"/>
        </p:nvSpPr>
        <p:spPr bwMode="auto">
          <a:xfrm>
            <a:off x="11827598" y="6488424"/>
            <a:ext cx="306388" cy="184150"/>
          </a:xfrm>
          <a:prstGeom prst="rect">
            <a:avLst/>
          </a:prstGeom>
          <a:noFill/>
          <a:ln w="9525" algn="ctr">
            <a:noFill/>
            <a:miter lim="800000"/>
            <a:headEnd/>
            <a:tailEnd/>
          </a:ln>
          <a:effectLst/>
        </p:spPr>
        <p:txBody>
          <a:bodyPr wrap="none" anchor="ctr"/>
          <a:lstStyle/>
          <a:p>
            <a:pPr algn="r">
              <a:defRPr/>
            </a:pPr>
            <a:fld id="{BF93F59F-AF68-410B-8395-3B170F791072}" type="slidenum">
              <a:rPr lang="en-GB" sz="800" b="1">
                <a:solidFill>
                  <a:srgbClr val="5F7C8A"/>
                </a:solidFill>
                <a:latin typeface="+mj-lt"/>
              </a:rPr>
              <a:pPr algn="r">
                <a:defRPr/>
              </a:pPr>
              <a:t>‹#›</a:t>
            </a:fld>
            <a:endParaRPr lang="en-GB" sz="800" b="1">
              <a:solidFill>
                <a:srgbClr val="5F7C8A"/>
              </a:solidFill>
              <a:latin typeface="+mj-lt"/>
            </a:endParaRPr>
          </a:p>
        </p:txBody>
      </p:sp>
      <p:grpSp>
        <p:nvGrpSpPr>
          <p:cNvPr id="273" name="Group 272">
            <a:extLst>
              <a:ext uri="{FF2B5EF4-FFF2-40B4-BE49-F238E27FC236}">
                <a16:creationId xmlns:a16="http://schemas.microsoft.com/office/drawing/2014/main" id="{1DC6382E-D00D-465B-AC9E-2D848C03D1F1}"/>
              </a:ext>
            </a:extLst>
          </p:cNvPr>
          <p:cNvGrpSpPr/>
          <p:nvPr userDrawn="1"/>
        </p:nvGrpSpPr>
        <p:grpSpPr>
          <a:xfrm>
            <a:off x="11413238" y="6389957"/>
            <a:ext cx="409666" cy="337158"/>
            <a:chOff x="11197002" y="6334353"/>
            <a:chExt cx="409666" cy="337158"/>
          </a:xfrm>
        </p:grpSpPr>
        <p:sp>
          <p:nvSpPr>
            <p:cNvPr id="274" name="Freeform: Shape 273">
              <a:extLst>
                <a:ext uri="{FF2B5EF4-FFF2-40B4-BE49-F238E27FC236}">
                  <a16:creationId xmlns:a16="http://schemas.microsoft.com/office/drawing/2014/main" id="{9741AB26-32BD-4C81-8492-3B8B570ADD64}"/>
                </a:ext>
              </a:extLst>
            </p:cNvPr>
            <p:cNvSpPr/>
            <p:nvPr/>
          </p:nvSpPr>
          <p:spPr>
            <a:xfrm>
              <a:off x="11197002" y="6334353"/>
              <a:ext cx="409666" cy="337158"/>
            </a:xfrm>
            <a:custGeom>
              <a:avLst/>
              <a:gdLst>
                <a:gd name="connsiteX0" fmla="*/ 268148 w 409666"/>
                <a:gd name="connsiteY0" fmla="*/ 333737 h 337158"/>
                <a:gd name="connsiteX1" fmla="*/ 316620 w 409666"/>
                <a:gd name="connsiteY1" fmla="*/ 327683 h 337158"/>
                <a:gd name="connsiteX2" fmla="*/ 362988 w 409666"/>
                <a:gd name="connsiteY2" fmla="*/ 321338 h 337158"/>
                <a:gd name="connsiteX3" fmla="*/ 390649 w 409666"/>
                <a:gd name="connsiteY3" fmla="*/ 296722 h 337158"/>
                <a:gd name="connsiteX4" fmla="*/ 401852 w 409666"/>
                <a:gd name="connsiteY4" fmla="*/ 234728 h 337158"/>
                <a:gd name="connsiteX5" fmla="*/ 409719 w 409666"/>
                <a:gd name="connsiteY5" fmla="*/ 158560 h 337158"/>
                <a:gd name="connsiteX6" fmla="*/ 409501 w 409666"/>
                <a:gd name="connsiteY6" fmla="*/ 72602 h 337158"/>
                <a:gd name="connsiteX7" fmla="*/ 404970 w 409666"/>
                <a:gd name="connsiteY7" fmla="*/ 30367 h 337158"/>
                <a:gd name="connsiteX8" fmla="*/ 384740 w 409666"/>
                <a:gd name="connsiteY8" fmla="*/ 8687 h 337158"/>
                <a:gd name="connsiteX9" fmla="*/ 268801 w 409666"/>
                <a:gd name="connsiteY9" fmla="*/ 2307 h 337158"/>
                <a:gd name="connsiteX10" fmla="*/ 204270 w 409666"/>
                <a:gd name="connsiteY10" fmla="*/ 5932 h 337158"/>
                <a:gd name="connsiteX11" fmla="*/ 135025 w 409666"/>
                <a:gd name="connsiteY11" fmla="*/ 12458 h 337158"/>
                <a:gd name="connsiteX12" fmla="*/ 82421 w 409666"/>
                <a:gd name="connsiteY12" fmla="*/ 20035 h 337158"/>
                <a:gd name="connsiteX13" fmla="*/ 41672 w 409666"/>
                <a:gd name="connsiteY13" fmla="*/ 29243 h 337158"/>
                <a:gd name="connsiteX14" fmla="*/ 23835 w 409666"/>
                <a:gd name="connsiteY14" fmla="*/ 47297 h 337158"/>
                <a:gd name="connsiteX15" fmla="*/ 14409 w 409666"/>
                <a:gd name="connsiteY15" fmla="*/ 88663 h 337158"/>
                <a:gd name="connsiteX16" fmla="*/ 7992 w 409666"/>
                <a:gd name="connsiteY16" fmla="*/ 138584 h 337158"/>
                <a:gd name="connsiteX17" fmla="*/ 1684 w 409666"/>
                <a:gd name="connsiteY17" fmla="*/ 252638 h 337158"/>
                <a:gd name="connsiteX18" fmla="*/ 8717 w 409666"/>
                <a:gd name="connsiteY18" fmla="*/ 314522 h 337158"/>
                <a:gd name="connsiteX19" fmla="*/ 26047 w 409666"/>
                <a:gd name="connsiteY19" fmla="*/ 329604 h 337158"/>
                <a:gd name="connsiteX20" fmla="*/ 167943 w 409666"/>
                <a:gd name="connsiteY20" fmla="*/ 336202 h 337158"/>
                <a:gd name="connsiteX21" fmla="*/ 268148 w 409666"/>
                <a:gd name="connsiteY21" fmla="*/ 333737 h 33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09666" h="337158">
                  <a:moveTo>
                    <a:pt x="268148" y="333737"/>
                  </a:moveTo>
                  <a:cubicBezTo>
                    <a:pt x="284354" y="332976"/>
                    <a:pt x="300487" y="329822"/>
                    <a:pt x="316620" y="327683"/>
                  </a:cubicBezTo>
                  <a:cubicBezTo>
                    <a:pt x="332064" y="325616"/>
                    <a:pt x="347508" y="323441"/>
                    <a:pt x="362988" y="321338"/>
                  </a:cubicBezTo>
                  <a:cubicBezTo>
                    <a:pt x="382311" y="318692"/>
                    <a:pt x="386335" y="315936"/>
                    <a:pt x="390649" y="296722"/>
                  </a:cubicBezTo>
                  <a:cubicBezTo>
                    <a:pt x="395254" y="276275"/>
                    <a:pt x="399024" y="255538"/>
                    <a:pt x="401852" y="234728"/>
                  </a:cubicBezTo>
                  <a:cubicBezTo>
                    <a:pt x="405296" y="209460"/>
                    <a:pt x="408595" y="184046"/>
                    <a:pt x="409719" y="158560"/>
                  </a:cubicBezTo>
                  <a:cubicBezTo>
                    <a:pt x="410988" y="129955"/>
                    <a:pt x="410299" y="101243"/>
                    <a:pt x="409501" y="72602"/>
                  </a:cubicBezTo>
                  <a:cubicBezTo>
                    <a:pt x="409103" y="58500"/>
                    <a:pt x="406891" y="44397"/>
                    <a:pt x="404970" y="30367"/>
                  </a:cubicBezTo>
                  <a:cubicBezTo>
                    <a:pt x="403012" y="16047"/>
                    <a:pt x="398734" y="11551"/>
                    <a:pt x="384740" y="8687"/>
                  </a:cubicBezTo>
                  <a:cubicBezTo>
                    <a:pt x="346420" y="929"/>
                    <a:pt x="307737" y="-376"/>
                    <a:pt x="268801" y="2307"/>
                  </a:cubicBezTo>
                  <a:cubicBezTo>
                    <a:pt x="247303" y="3793"/>
                    <a:pt x="225768" y="4301"/>
                    <a:pt x="204270" y="5932"/>
                  </a:cubicBezTo>
                  <a:cubicBezTo>
                    <a:pt x="181140" y="7672"/>
                    <a:pt x="158046" y="9847"/>
                    <a:pt x="135025" y="12458"/>
                  </a:cubicBezTo>
                  <a:cubicBezTo>
                    <a:pt x="117442" y="14452"/>
                    <a:pt x="99859" y="16917"/>
                    <a:pt x="82421" y="20035"/>
                  </a:cubicBezTo>
                  <a:cubicBezTo>
                    <a:pt x="68717" y="22464"/>
                    <a:pt x="55303" y="26379"/>
                    <a:pt x="41672" y="29243"/>
                  </a:cubicBezTo>
                  <a:cubicBezTo>
                    <a:pt x="31521" y="31346"/>
                    <a:pt x="26264" y="38306"/>
                    <a:pt x="23835" y="47297"/>
                  </a:cubicBezTo>
                  <a:cubicBezTo>
                    <a:pt x="20137" y="60929"/>
                    <a:pt x="16766" y="74741"/>
                    <a:pt x="14409" y="88663"/>
                  </a:cubicBezTo>
                  <a:cubicBezTo>
                    <a:pt x="11654" y="105194"/>
                    <a:pt x="10385" y="121980"/>
                    <a:pt x="7992" y="138584"/>
                  </a:cubicBezTo>
                  <a:cubicBezTo>
                    <a:pt x="2554" y="176433"/>
                    <a:pt x="-346" y="214463"/>
                    <a:pt x="1684" y="252638"/>
                  </a:cubicBezTo>
                  <a:cubicBezTo>
                    <a:pt x="2808" y="273338"/>
                    <a:pt x="5781" y="293967"/>
                    <a:pt x="8717" y="314522"/>
                  </a:cubicBezTo>
                  <a:cubicBezTo>
                    <a:pt x="9986" y="323296"/>
                    <a:pt x="17382" y="329096"/>
                    <a:pt x="26047" y="329604"/>
                  </a:cubicBezTo>
                  <a:cubicBezTo>
                    <a:pt x="73285" y="332396"/>
                    <a:pt x="157611" y="336202"/>
                    <a:pt x="167943" y="336202"/>
                  </a:cubicBezTo>
                  <a:cubicBezTo>
                    <a:pt x="178276" y="336202"/>
                    <a:pt x="234759" y="335296"/>
                    <a:pt x="268148" y="333737"/>
                  </a:cubicBezTo>
                </a:path>
              </a:pathLst>
            </a:custGeom>
            <a:solidFill>
              <a:srgbClr val="CDDC29"/>
            </a:solidFill>
            <a:ln w="3625" cap="flat">
              <a:noFill/>
              <a:prstDash val="solid"/>
              <a:miter/>
            </a:ln>
          </p:spPr>
          <p:txBody>
            <a:bodyPr rtlCol="0" anchor="ctr"/>
            <a:lstStyle/>
            <a:p>
              <a:endParaRPr lang="en-GB"/>
            </a:p>
          </p:txBody>
        </p:sp>
        <p:grpSp>
          <p:nvGrpSpPr>
            <p:cNvPr id="275" name="Group 274">
              <a:extLst>
                <a:ext uri="{FF2B5EF4-FFF2-40B4-BE49-F238E27FC236}">
                  <a16:creationId xmlns:a16="http://schemas.microsoft.com/office/drawing/2014/main" id="{C7894816-8BCF-489A-BBD4-2B564F1BEDA3}"/>
                </a:ext>
              </a:extLst>
            </p:cNvPr>
            <p:cNvGrpSpPr/>
            <p:nvPr userDrawn="1"/>
          </p:nvGrpSpPr>
          <p:grpSpPr>
            <a:xfrm>
              <a:off x="11222831" y="6423994"/>
              <a:ext cx="344446" cy="156398"/>
              <a:chOff x="11222831" y="6423994"/>
              <a:chExt cx="344446" cy="156398"/>
            </a:xfrm>
          </p:grpSpPr>
          <p:sp>
            <p:nvSpPr>
              <p:cNvPr id="276" name="Freeform: Shape 275">
                <a:extLst>
                  <a:ext uri="{FF2B5EF4-FFF2-40B4-BE49-F238E27FC236}">
                    <a16:creationId xmlns:a16="http://schemas.microsoft.com/office/drawing/2014/main" id="{C1AB221B-1FB3-47E7-89B3-C061271E8624}"/>
                  </a:ext>
                </a:extLst>
              </p:cNvPr>
              <p:cNvSpPr/>
              <p:nvPr/>
            </p:nvSpPr>
            <p:spPr>
              <a:xfrm>
                <a:off x="11264994" y="649095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277" name="Freeform: Shape 276">
                <a:extLst>
                  <a:ext uri="{FF2B5EF4-FFF2-40B4-BE49-F238E27FC236}">
                    <a16:creationId xmlns:a16="http://schemas.microsoft.com/office/drawing/2014/main" id="{E15A5C16-04BD-432E-B911-C73C01E7F2A0}"/>
                  </a:ext>
                </a:extLst>
              </p:cNvPr>
              <p:cNvSpPr/>
              <p:nvPr/>
            </p:nvSpPr>
            <p:spPr>
              <a:xfrm>
                <a:off x="11243895" y="6513287"/>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278" name="Freeform: Shape 277">
                <a:extLst>
                  <a:ext uri="{FF2B5EF4-FFF2-40B4-BE49-F238E27FC236}">
                    <a16:creationId xmlns:a16="http://schemas.microsoft.com/office/drawing/2014/main" id="{A0F4F102-11A4-40E5-A62A-60881440BB94}"/>
                  </a:ext>
                </a:extLst>
              </p:cNvPr>
              <p:cNvSpPr/>
              <p:nvPr/>
            </p:nvSpPr>
            <p:spPr>
              <a:xfrm>
                <a:off x="11222831" y="6535583"/>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924"/>
                      <a:pt x="6671" y="2719"/>
                      <a:pt x="11565" y="2719"/>
                    </a:cubicBezTo>
                    <a:cubicBezTo>
                      <a:pt x="16423"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279" name="Freeform: Shape 278">
                <a:extLst>
                  <a:ext uri="{FF2B5EF4-FFF2-40B4-BE49-F238E27FC236}">
                    <a16:creationId xmlns:a16="http://schemas.microsoft.com/office/drawing/2014/main" id="{B06F4106-93DC-4608-93A2-29C622D20EF9}"/>
                  </a:ext>
                </a:extLst>
              </p:cNvPr>
              <p:cNvSpPr/>
              <p:nvPr/>
            </p:nvSpPr>
            <p:spPr>
              <a:xfrm>
                <a:off x="11243895" y="6423994"/>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280" name="Freeform: Shape 279">
                <a:extLst>
                  <a:ext uri="{FF2B5EF4-FFF2-40B4-BE49-F238E27FC236}">
                    <a16:creationId xmlns:a16="http://schemas.microsoft.com/office/drawing/2014/main" id="{EB3946ED-5EB9-4694-81D5-841781F8ADFA}"/>
                  </a:ext>
                </a:extLst>
              </p:cNvPr>
              <p:cNvSpPr/>
              <p:nvPr/>
            </p:nvSpPr>
            <p:spPr>
              <a:xfrm>
                <a:off x="11264994" y="6423994"/>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281" name="Freeform: Shape 280">
                <a:extLst>
                  <a:ext uri="{FF2B5EF4-FFF2-40B4-BE49-F238E27FC236}">
                    <a16:creationId xmlns:a16="http://schemas.microsoft.com/office/drawing/2014/main" id="{578C582F-8E33-407C-BF8E-F15DAECB5DA2}"/>
                  </a:ext>
                </a:extLst>
              </p:cNvPr>
              <p:cNvSpPr/>
              <p:nvPr/>
            </p:nvSpPr>
            <p:spPr>
              <a:xfrm>
                <a:off x="11286094" y="6423994"/>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23"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282" name="Freeform: Shape 281">
                <a:extLst>
                  <a:ext uri="{FF2B5EF4-FFF2-40B4-BE49-F238E27FC236}">
                    <a16:creationId xmlns:a16="http://schemas.microsoft.com/office/drawing/2014/main" id="{B411DC06-F751-441C-B529-12A603030F5C}"/>
                  </a:ext>
                </a:extLst>
              </p:cNvPr>
              <p:cNvSpPr/>
              <p:nvPr/>
            </p:nvSpPr>
            <p:spPr>
              <a:xfrm>
                <a:off x="11222831" y="6446326"/>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23"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283" name="Freeform: Shape 282">
                <a:extLst>
                  <a:ext uri="{FF2B5EF4-FFF2-40B4-BE49-F238E27FC236}">
                    <a16:creationId xmlns:a16="http://schemas.microsoft.com/office/drawing/2014/main" id="{54DC4B33-E172-41E2-9D7A-371F92798F2E}"/>
                  </a:ext>
                </a:extLst>
              </p:cNvPr>
              <p:cNvSpPr/>
              <p:nvPr/>
            </p:nvSpPr>
            <p:spPr>
              <a:xfrm>
                <a:off x="11307157" y="6446326"/>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284" name="Freeform: Shape 283">
                <a:extLst>
                  <a:ext uri="{FF2B5EF4-FFF2-40B4-BE49-F238E27FC236}">
                    <a16:creationId xmlns:a16="http://schemas.microsoft.com/office/drawing/2014/main" id="{8A8E13D2-3C8A-40C1-A442-E819495BEA80}"/>
                  </a:ext>
                </a:extLst>
              </p:cNvPr>
              <p:cNvSpPr/>
              <p:nvPr/>
            </p:nvSpPr>
            <p:spPr>
              <a:xfrm>
                <a:off x="11307157" y="6468622"/>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285" name="Freeform: Shape 284">
                <a:extLst>
                  <a:ext uri="{FF2B5EF4-FFF2-40B4-BE49-F238E27FC236}">
                    <a16:creationId xmlns:a16="http://schemas.microsoft.com/office/drawing/2014/main" id="{201D4310-9DE7-4E2A-951B-74E7EB4807EA}"/>
                  </a:ext>
                </a:extLst>
              </p:cNvPr>
              <p:cNvSpPr/>
              <p:nvPr/>
            </p:nvSpPr>
            <p:spPr>
              <a:xfrm>
                <a:off x="11286094" y="649095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23"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286" name="Freeform: Shape 285">
                <a:extLst>
                  <a:ext uri="{FF2B5EF4-FFF2-40B4-BE49-F238E27FC236}">
                    <a16:creationId xmlns:a16="http://schemas.microsoft.com/office/drawing/2014/main" id="{E875ADBC-A120-4075-BF7A-AEBEDCFF517E}"/>
                  </a:ext>
                </a:extLst>
              </p:cNvPr>
              <p:cNvSpPr/>
              <p:nvPr/>
            </p:nvSpPr>
            <p:spPr>
              <a:xfrm>
                <a:off x="11222831"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23"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287" name="Freeform: Shape 286">
                <a:extLst>
                  <a:ext uri="{FF2B5EF4-FFF2-40B4-BE49-F238E27FC236}">
                    <a16:creationId xmlns:a16="http://schemas.microsoft.com/office/drawing/2014/main" id="{4DBDFDE5-0A06-4138-BAB7-D831FB5835F2}"/>
                  </a:ext>
                </a:extLst>
              </p:cNvPr>
              <p:cNvSpPr/>
              <p:nvPr/>
            </p:nvSpPr>
            <p:spPr>
              <a:xfrm>
                <a:off x="11243895"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288" name="Freeform: Shape 287">
                <a:extLst>
                  <a:ext uri="{FF2B5EF4-FFF2-40B4-BE49-F238E27FC236}">
                    <a16:creationId xmlns:a16="http://schemas.microsoft.com/office/drawing/2014/main" id="{79195F71-BCF4-4F21-B141-CB86055793A7}"/>
                  </a:ext>
                </a:extLst>
              </p:cNvPr>
              <p:cNvSpPr/>
              <p:nvPr/>
            </p:nvSpPr>
            <p:spPr>
              <a:xfrm>
                <a:off x="11264994"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289" name="Freeform: Shape 288">
                <a:extLst>
                  <a:ext uri="{FF2B5EF4-FFF2-40B4-BE49-F238E27FC236}">
                    <a16:creationId xmlns:a16="http://schemas.microsoft.com/office/drawing/2014/main" id="{B7CC8AA3-2781-4E61-9E21-6A27F4317D5B}"/>
                  </a:ext>
                </a:extLst>
              </p:cNvPr>
              <p:cNvSpPr/>
              <p:nvPr/>
            </p:nvSpPr>
            <p:spPr>
              <a:xfrm>
                <a:off x="11286094"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23"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290" name="Freeform: Shape 289">
                <a:extLst>
                  <a:ext uri="{FF2B5EF4-FFF2-40B4-BE49-F238E27FC236}">
                    <a16:creationId xmlns:a16="http://schemas.microsoft.com/office/drawing/2014/main" id="{9AB64122-07BF-4D5E-9180-74713050D1F0}"/>
                  </a:ext>
                </a:extLst>
              </p:cNvPr>
              <p:cNvSpPr/>
              <p:nvPr/>
            </p:nvSpPr>
            <p:spPr>
              <a:xfrm>
                <a:off x="11307157"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291" name="Freeform: Shape 290">
                <a:extLst>
                  <a:ext uri="{FF2B5EF4-FFF2-40B4-BE49-F238E27FC236}">
                    <a16:creationId xmlns:a16="http://schemas.microsoft.com/office/drawing/2014/main" id="{B8B55D58-8A18-4CDA-87A8-B7B765988558}"/>
                  </a:ext>
                </a:extLst>
              </p:cNvPr>
              <p:cNvSpPr/>
              <p:nvPr/>
            </p:nvSpPr>
            <p:spPr>
              <a:xfrm>
                <a:off x="11363061" y="6423994"/>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23"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292" name="Freeform: Shape 291">
                <a:extLst>
                  <a:ext uri="{FF2B5EF4-FFF2-40B4-BE49-F238E27FC236}">
                    <a16:creationId xmlns:a16="http://schemas.microsoft.com/office/drawing/2014/main" id="{4A8F1157-9A82-4C4A-B85F-ABCCA2F806A8}"/>
                  </a:ext>
                </a:extLst>
              </p:cNvPr>
              <p:cNvSpPr/>
              <p:nvPr/>
            </p:nvSpPr>
            <p:spPr>
              <a:xfrm>
                <a:off x="11384124" y="6423994"/>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293" name="Freeform: Shape 292">
                <a:extLst>
                  <a:ext uri="{FF2B5EF4-FFF2-40B4-BE49-F238E27FC236}">
                    <a16:creationId xmlns:a16="http://schemas.microsoft.com/office/drawing/2014/main" id="{CB0F83AA-7E65-4EF1-93C7-7E155CDBA3F6}"/>
                  </a:ext>
                </a:extLst>
              </p:cNvPr>
              <p:cNvSpPr/>
              <p:nvPr/>
            </p:nvSpPr>
            <p:spPr>
              <a:xfrm>
                <a:off x="11405223" y="6423994"/>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294" name="Freeform: Shape 293">
                <a:extLst>
                  <a:ext uri="{FF2B5EF4-FFF2-40B4-BE49-F238E27FC236}">
                    <a16:creationId xmlns:a16="http://schemas.microsoft.com/office/drawing/2014/main" id="{4708121B-3255-467E-BD50-B211C1DC92F6}"/>
                  </a:ext>
                </a:extLst>
              </p:cNvPr>
              <p:cNvSpPr/>
              <p:nvPr/>
            </p:nvSpPr>
            <p:spPr>
              <a:xfrm>
                <a:off x="11341961" y="6446326"/>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295" name="Freeform: Shape 294">
                <a:extLst>
                  <a:ext uri="{FF2B5EF4-FFF2-40B4-BE49-F238E27FC236}">
                    <a16:creationId xmlns:a16="http://schemas.microsoft.com/office/drawing/2014/main" id="{3888EFFF-CAB8-46B7-8C1B-2DC65D1EC366}"/>
                  </a:ext>
                </a:extLst>
              </p:cNvPr>
              <p:cNvSpPr/>
              <p:nvPr/>
            </p:nvSpPr>
            <p:spPr>
              <a:xfrm>
                <a:off x="11426323" y="6446326"/>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23"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296" name="Freeform: Shape 295">
                <a:extLst>
                  <a:ext uri="{FF2B5EF4-FFF2-40B4-BE49-F238E27FC236}">
                    <a16:creationId xmlns:a16="http://schemas.microsoft.com/office/drawing/2014/main" id="{6CA5BE49-FAB5-4C52-ACCD-EF43FF3DD0C3}"/>
                  </a:ext>
                </a:extLst>
              </p:cNvPr>
              <p:cNvSpPr/>
              <p:nvPr/>
            </p:nvSpPr>
            <p:spPr>
              <a:xfrm>
                <a:off x="11341961" y="6468622"/>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297" name="Freeform: Shape 296">
                <a:extLst>
                  <a:ext uri="{FF2B5EF4-FFF2-40B4-BE49-F238E27FC236}">
                    <a16:creationId xmlns:a16="http://schemas.microsoft.com/office/drawing/2014/main" id="{06CB123C-A03D-42BF-83A6-438B66C0A97D}"/>
                  </a:ext>
                </a:extLst>
              </p:cNvPr>
              <p:cNvSpPr/>
              <p:nvPr/>
            </p:nvSpPr>
            <p:spPr>
              <a:xfrm>
                <a:off x="11341961" y="649095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298" name="Freeform: Shape 297">
                <a:extLst>
                  <a:ext uri="{FF2B5EF4-FFF2-40B4-BE49-F238E27FC236}">
                    <a16:creationId xmlns:a16="http://schemas.microsoft.com/office/drawing/2014/main" id="{17EE9CAC-58D5-4A21-972D-5BB9036DFE5D}"/>
                  </a:ext>
                </a:extLst>
              </p:cNvPr>
              <p:cNvSpPr/>
              <p:nvPr/>
            </p:nvSpPr>
            <p:spPr>
              <a:xfrm>
                <a:off x="11341961" y="6513287"/>
                <a:ext cx="21752" cy="21752"/>
              </a:xfrm>
              <a:custGeom>
                <a:avLst/>
                <a:gdLst>
                  <a:gd name="connsiteX0" fmla="*/ 20411 w 21752"/>
                  <a:gd name="connsiteY0" fmla="*/ 12073 h 21752"/>
                  <a:gd name="connsiteX1" fmla="*/ 11565 w 21752"/>
                  <a:gd name="connsiteY1" fmla="*/ 21426 h 21752"/>
                  <a:gd name="connsiteX2" fmla="*/ 2719 w 21752"/>
                  <a:gd name="connsiteY2" fmla="*/ 12073 h 21752"/>
                  <a:gd name="connsiteX3" fmla="*/ 11565 w 21752"/>
                  <a:gd name="connsiteY3" fmla="*/ 2719 h 21752"/>
                  <a:gd name="connsiteX4" fmla="*/ 20411 w 21752"/>
                  <a:gd name="connsiteY4" fmla="*/ 12073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3"/>
                    </a:moveTo>
                    <a:cubicBezTo>
                      <a:pt x="20411" y="17257"/>
                      <a:pt x="16459" y="21426"/>
                      <a:pt x="11565" y="21426"/>
                    </a:cubicBezTo>
                    <a:cubicBezTo>
                      <a:pt x="6671" y="21426"/>
                      <a:pt x="2719" y="17221"/>
                      <a:pt x="2719" y="12073"/>
                    </a:cubicBezTo>
                    <a:cubicBezTo>
                      <a:pt x="2719" y="6888"/>
                      <a:pt x="6671" y="2719"/>
                      <a:pt x="11565" y="2719"/>
                    </a:cubicBezTo>
                    <a:cubicBezTo>
                      <a:pt x="16459" y="2683"/>
                      <a:pt x="20411" y="6888"/>
                      <a:pt x="20411" y="12073"/>
                    </a:cubicBezTo>
                  </a:path>
                </a:pathLst>
              </a:custGeom>
              <a:solidFill>
                <a:schemeClr val="bg1"/>
              </a:solidFill>
              <a:ln w="9525" cap="flat">
                <a:noFill/>
                <a:prstDash val="solid"/>
                <a:miter/>
              </a:ln>
            </p:spPr>
            <p:txBody>
              <a:bodyPr rtlCol="0" anchor="ctr"/>
              <a:lstStyle/>
              <a:p>
                <a:endParaRPr lang="en-GB"/>
              </a:p>
            </p:txBody>
          </p:sp>
          <p:sp>
            <p:nvSpPr>
              <p:cNvPr id="299" name="Freeform: Shape 298">
                <a:extLst>
                  <a:ext uri="{FF2B5EF4-FFF2-40B4-BE49-F238E27FC236}">
                    <a16:creationId xmlns:a16="http://schemas.microsoft.com/office/drawing/2014/main" id="{B9F47D68-F7EF-4FB7-85D0-EA4DC2FE06A2}"/>
                  </a:ext>
                </a:extLst>
              </p:cNvPr>
              <p:cNvSpPr/>
              <p:nvPr/>
            </p:nvSpPr>
            <p:spPr>
              <a:xfrm>
                <a:off x="11341961" y="6535583"/>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300" name="Freeform: Shape 299">
                <a:extLst>
                  <a:ext uri="{FF2B5EF4-FFF2-40B4-BE49-F238E27FC236}">
                    <a16:creationId xmlns:a16="http://schemas.microsoft.com/office/drawing/2014/main" id="{ABFA8593-C99B-4361-BB09-CA1D22B328E4}"/>
                  </a:ext>
                </a:extLst>
              </p:cNvPr>
              <p:cNvSpPr/>
              <p:nvPr/>
            </p:nvSpPr>
            <p:spPr>
              <a:xfrm>
                <a:off x="11426323" y="6535583"/>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23"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301" name="Freeform: Shape 300">
                <a:extLst>
                  <a:ext uri="{FF2B5EF4-FFF2-40B4-BE49-F238E27FC236}">
                    <a16:creationId xmlns:a16="http://schemas.microsoft.com/office/drawing/2014/main" id="{AAD8FE15-411C-4BC4-A60F-98E38782B8EC}"/>
                  </a:ext>
                </a:extLst>
              </p:cNvPr>
              <p:cNvSpPr/>
              <p:nvPr/>
            </p:nvSpPr>
            <p:spPr>
              <a:xfrm>
                <a:off x="11363061"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23"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02" name="Freeform: Shape 301">
                <a:extLst>
                  <a:ext uri="{FF2B5EF4-FFF2-40B4-BE49-F238E27FC236}">
                    <a16:creationId xmlns:a16="http://schemas.microsoft.com/office/drawing/2014/main" id="{3ECBE148-00BF-4503-8FFB-5E333ED632CE}"/>
                  </a:ext>
                </a:extLst>
              </p:cNvPr>
              <p:cNvSpPr/>
              <p:nvPr/>
            </p:nvSpPr>
            <p:spPr>
              <a:xfrm>
                <a:off x="11384124"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03" name="Freeform: Shape 302">
                <a:extLst>
                  <a:ext uri="{FF2B5EF4-FFF2-40B4-BE49-F238E27FC236}">
                    <a16:creationId xmlns:a16="http://schemas.microsoft.com/office/drawing/2014/main" id="{DEA20931-A3B8-4A85-8D84-84EB08E68B9C}"/>
                  </a:ext>
                </a:extLst>
              </p:cNvPr>
              <p:cNvSpPr/>
              <p:nvPr/>
            </p:nvSpPr>
            <p:spPr>
              <a:xfrm>
                <a:off x="11405223"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04" name="Freeform: Shape 303">
                <a:extLst>
                  <a:ext uri="{FF2B5EF4-FFF2-40B4-BE49-F238E27FC236}">
                    <a16:creationId xmlns:a16="http://schemas.microsoft.com/office/drawing/2014/main" id="{A7BC7A1E-ED4E-44B7-A256-58AA3BB59089}"/>
                  </a:ext>
                </a:extLst>
              </p:cNvPr>
              <p:cNvSpPr/>
              <p:nvPr/>
            </p:nvSpPr>
            <p:spPr>
              <a:xfrm>
                <a:off x="11461163" y="6424719"/>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305" name="Freeform: Shape 304">
                <a:extLst>
                  <a:ext uri="{FF2B5EF4-FFF2-40B4-BE49-F238E27FC236}">
                    <a16:creationId xmlns:a16="http://schemas.microsoft.com/office/drawing/2014/main" id="{F98CB2C3-F04D-4FE9-B351-EF882FACF3C1}"/>
                  </a:ext>
                </a:extLst>
              </p:cNvPr>
              <p:cNvSpPr/>
              <p:nvPr/>
            </p:nvSpPr>
            <p:spPr>
              <a:xfrm>
                <a:off x="11545525" y="6424719"/>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306" name="Freeform: Shape 305">
                <a:extLst>
                  <a:ext uri="{FF2B5EF4-FFF2-40B4-BE49-F238E27FC236}">
                    <a16:creationId xmlns:a16="http://schemas.microsoft.com/office/drawing/2014/main" id="{E8D10D99-DAFC-4D60-B42D-2FD98301525A}"/>
                  </a:ext>
                </a:extLst>
              </p:cNvPr>
              <p:cNvSpPr/>
              <p:nvPr/>
            </p:nvSpPr>
            <p:spPr>
              <a:xfrm>
                <a:off x="11461163" y="6447052"/>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924"/>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07" name="Freeform: Shape 306">
                <a:extLst>
                  <a:ext uri="{FF2B5EF4-FFF2-40B4-BE49-F238E27FC236}">
                    <a16:creationId xmlns:a16="http://schemas.microsoft.com/office/drawing/2014/main" id="{68FB1262-3141-40BC-B772-40F0FAF0E6BE}"/>
                  </a:ext>
                </a:extLst>
              </p:cNvPr>
              <p:cNvSpPr/>
              <p:nvPr/>
            </p:nvSpPr>
            <p:spPr>
              <a:xfrm>
                <a:off x="11545525" y="6447052"/>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924"/>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08" name="Freeform: Shape 307">
                <a:extLst>
                  <a:ext uri="{FF2B5EF4-FFF2-40B4-BE49-F238E27FC236}">
                    <a16:creationId xmlns:a16="http://schemas.microsoft.com/office/drawing/2014/main" id="{B54C26B4-C085-43DE-949B-D5833801F0C1}"/>
                  </a:ext>
                </a:extLst>
              </p:cNvPr>
              <p:cNvSpPr/>
              <p:nvPr/>
            </p:nvSpPr>
            <p:spPr>
              <a:xfrm>
                <a:off x="11461163" y="6469384"/>
                <a:ext cx="21752" cy="21752"/>
              </a:xfrm>
              <a:custGeom>
                <a:avLst/>
                <a:gdLst>
                  <a:gd name="connsiteX0" fmla="*/ 20411 w 21752"/>
                  <a:gd name="connsiteY0" fmla="*/ 12073 h 21752"/>
                  <a:gd name="connsiteX1" fmla="*/ 11565 w 21752"/>
                  <a:gd name="connsiteY1" fmla="*/ 21426 h 21752"/>
                  <a:gd name="connsiteX2" fmla="*/ 2719 w 21752"/>
                  <a:gd name="connsiteY2" fmla="*/ 12073 h 21752"/>
                  <a:gd name="connsiteX3" fmla="*/ 11565 w 21752"/>
                  <a:gd name="connsiteY3" fmla="*/ 2719 h 21752"/>
                  <a:gd name="connsiteX4" fmla="*/ 20411 w 21752"/>
                  <a:gd name="connsiteY4" fmla="*/ 12073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3"/>
                    </a:moveTo>
                    <a:cubicBezTo>
                      <a:pt x="20411" y="17257"/>
                      <a:pt x="16459" y="21426"/>
                      <a:pt x="11565" y="21426"/>
                    </a:cubicBezTo>
                    <a:cubicBezTo>
                      <a:pt x="6671" y="21426"/>
                      <a:pt x="2719" y="17221"/>
                      <a:pt x="2719" y="12073"/>
                    </a:cubicBezTo>
                    <a:cubicBezTo>
                      <a:pt x="2719" y="6888"/>
                      <a:pt x="6671" y="2719"/>
                      <a:pt x="11565" y="2719"/>
                    </a:cubicBezTo>
                    <a:cubicBezTo>
                      <a:pt x="16459" y="2683"/>
                      <a:pt x="20411" y="6888"/>
                      <a:pt x="20411" y="12073"/>
                    </a:cubicBezTo>
                  </a:path>
                </a:pathLst>
              </a:custGeom>
              <a:solidFill>
                <a:schemeClr val="bg1"/>
              </a:solidFill>
              <a:ln w="9525" cap="flat">
                <a:noFill/>
                <a:prstDash val="solid"/>
                <a:miter/>
              </a:ln>
            </p:spPr>
            <p:txBody>
              <a:bodyPr rtlCol="0" anchor="ctr"/>
              <a:lstStyle/>
              <a:p>
                <a:endParaRPr lang="en-GB"/>
              </a:p>
            </p:txBody>
          </p:sp>
          <p:sp>
            <p:nvSpPr>
              <p:cNvPr id="309" name="Freeform: Shape 308">
                <a:extLst>
                  <a:ext uri="{FF2B5EF4-FFF2-40B4-BE49-F238E27FC236}">
                    <a16:creationId xmlns:a16="http://schemas.microsoft.com/office/drawing/2014/main" id="{610756FB-0A38-4F9A-8003-5C108D498973}"/>
                  </a:ext>
                </a:extLst>
              </p:cNvPr>
              <p:cNvSpPr/>
              <p:nvPr/>
            </p:nvSpPr>
            <p:spPr>
              <a:xfrm>
                <a:off x="11545525" y="6469384"/>
                <a:ext cx="21752" cy="21752"/>
              </a:xfrm>
              <a:custGeom>
                <a:avLst/>
                <a:gdLst>
                  <a:gd name="connsiteX0" fmla="*/ 20411 w 21752"/>
                  <a:gd name="connsiteY0" fmla="*/ 12073 h 21752"/>
                  <a:gd name="connsiteX1" fmla="*/ 11565 w 21752"/>
                  <a:gd name="connsiteY1" fmla="*/ 21426 h 21752"/>
                  <a:gd name="connsiteX2" fmla="*/ 2719 w 21752"/>
                  <a:gd name="connsiteY2" fmla="*/ 12073 h 21752"/>
                  <a:gd name="connsiteX3" fmla="*/ 11565 w 21752"/>
                  <a:gd name="connsiteY3" fmla="*/ 2719 h 21752"/>
                  <a:gd name="connsiteX4" fmla="*/ 20411 w 21752"/>
                  <a:gd name="connsiteY4" fmla="*/ 12073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3"/>
                    </a:moveTo>
                    <a:cubicBezTo>
                      <a:pt x="20411" y="17257"/>
                      <a:pt x="16459" y="21426"/>
                      <a:pt x="11565" y="21426"/>
                    </a:cubicBezTo>
                    <a:cubicBezTo>
                      <a:pt x="6671" y="21426"/>
                      <a:pt x="2719" y="17221"/>
                      <a:pt x="2719" y="12073"/>
                    </a:cubicBezTo>
                    <a:cubicBezTo>
                      <a:pt x="2719" y="6888"/>
                      <a:pt x="6671" y="2719"/>
                      <a:pt x="11565" y="2719"/>
                    </a:cubicBezTo>
                    <a:cubicBezTo>
                      <a:pt x="16459" y="2683"/>
                      <a:pt x="20411" y="6888"/>
                      <a:pt x="20411" y="12073"/>
                    </a:cubicBezTo>
                  </a:path>
                </a:pathLst>
              </a:custGeom>
              <a:solidFill>
                <a:schemeClr val="bg1"/>
              </a:solidFill>
              <a:ln w="9525" cap="flat">
                <a:noFill/>
                <a:prstDash val="solid"/>
                <a:miter/>
              </a:ln>
            </p:spPr>
            <p:txBody>
              <a:bodyPr rtlCol="0" anchor="ctr"/>
              <a:lstStyle/>
              <a:p>
                <a:endParaRPr lang="en-GB"/>
              </a:p>
            </p:txBody>
          </p:sp>
          <p:sp>
            <p:nvSpPr>
              <p:cNvPr id="310" name="Freeform: Shape 309">
                <a:extLst>
                  <a:ext uri="{FF2B5EF4-FFF2-40B4-BE49-F238E27FC236}">
                    <a16:creationId xmlns:a16="http://schemas.microsoft.com/office/drawing/2014/main" id="{0C8ED744-B4A1-419B-8827-46980CCEFFAF}"/>
                  </a:ext>
                </a:extLst>
              </p:cNvPr>
              <p:cNvSpPr/>
              <p:nvPr/>
            </p:nvSpPr>
            <p:spPr>
              <a:xfrm>
                <a:off x="11461163" y="6491680"/>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311" name="Freeform: Shape 310">
                <a:extLst>
                  <a:ext uri="{FF2B5EF4-FFF2-40B4-BE49-F238E27FC236}">
                    <a16:creationId xmlns:a16="http://schemas.microsoft.com/office/drawing/2014/main" id="{55CAF07C-EBCC-46A0-B06F-AE28C4DB508B}"/>
                  </a:ext>
                </a:extLst>
              </p:cNvPr>
              <p:cNvSpPr/>
              <p:nvPr/>
            </p:nvSpPr>
            <p:spPr>
              <a:xfrm>
                <a:off x="11545525" y="6491680"/>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312" name="Freeform: Shape 311">
                <a:extLst>
                  <a:ext uri="{FF2B5EF4-FFF2-40B4-BE49-F238E27FC236}">
                    <a16:creationId xmlns:a16="http://schemas.microsoft.com/office/drawing/2014/main" id="{0911A9F1-0AE3-4375-83AF-C80F18335DDC}"/>
                  </a:ext>
                </a:extLst>
              </p:cNvPr>
              <p:cNvSpPr/>
              <p:nvPr/>
            </p:nvSpPr>
            <p:spPr>
              <a:xfrm>
                <a:off x="11461163" y="6514012"/>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13" name="Freeform: Shape 312">
                <a:extLst>
                  <a:ext uri="{FF2B5EF4-FFF2-40B4-BE49-F238E27FC236}">
                    <a16:creationId xmlns:a16="http://schemas.microsoft.com/office/drawing/2014/main" id="{2C313F76-9D88-4AC7-BCEF-84B1A6929F90}"/>
                  </a:ext>
                </a:extLst>
              </p:cNvPr>
              <p:cNvSpPr/>
              <p:nvPr/>
            </p:nvSpPr>
            <p:spPr>
              <a:xfrm>
                <a:off x="11545525" y="6514012"/>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14" name="Freeform: Shape 313">
                <a:extLst>
                  <a:ext uri="{FF2B5EF4-FFF2-40B4-BE49-F238E27FC236}">
                    <a16:creationId xmlns:a16="http://schemas.microsoft.com/office/drawing/2014/main" id="{736CD101-0788-4480-A85E-3F7130CA9BEF}"/>
                  </a:ext>
                </a:extLst>
              </p:cNvPr>
              <p:cNvSpPr/>
              <p:nvPr/>
            </p:nvSpPr>
            <p:spPr>
              <a:xfrm>
                <a:off x="11482262" y="6536308"/>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315" name="Freeform: Shape 314">
                <a:extLst>
                  <a:ext uri="{FF2B5EF4-FFF2-40B4-BE49-F238E27FC236}">
                    <a16:creationId xmlns:a16="http://schemas.microsoft.com/office/drawing/2014/main" id="{C5FD84CE-3F18-404F-9712-381D986E50DF}"/>
                  </a:ext>
                </a:extLst>
              </p:cNvPr>
              <p:cNvSpPr/>
              <p:nvPr/>
            </p:nvSpPr>
            <p:spPr>
              <a:xfrm>
                <a:off x="11524425" y="6536308"/>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316" name="Freeform: Shape 315">
                <a:extLst>
                  <a:ext uri="{FF2B5EF4-FFF2-40B4-BE49-F238E27FC236}">
                    <a16:creationId xmlns:a16="http://schemas.microsoft.com/office/drawing/2014/main" id="{1D78CDAD-1AF9-4B09-8270-125F39878F6F}"/>
                  </a:ext>
                </a:extLst>
              </p:cNvPr>
              <p:cNvSpPr/>
              <p:nvPr/>
            </p:nvSpPr>
            <p:spPr>
              <a:xfrm>
                <a:off x="11503362" y="6558640"/>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23" y="2719"/>
                      <a:pt x="20411" y="6924"/>
                      <a:pt x="20411" y="12072"/>
                    </a:cubicBezTo>
                  </a:path>
                </a:pathLst>
              </a:custGeom>
              <a:solidFill>
                <a:schemeClr val="bg1"/>
              </a:solidFill>
              <a:ln w="9525" cap="flat">
                <a:noFill/>
                <a:prstDash val="solid"/>
                <a:miter/>
              </a:ln>
            </p:spPr>
            <p:txBody>
              <a:bodyPr rtlCol="0" anchor="ctr"/>
              <a:lstStyle/>
              <a:p>
                <a:endParaRPr lang="en-GB"/>
              </a:p>
            </p:txBody>
          </p:sp>
        </p:grpSp>
      </p:grpSp>
      <p:sp>
        <p:nvSpPr>
          <p:cNvPr id="51" name="Title 1">
            <a:extLst>
              <a:ext uri="{FF2B5EF4-FFF2-40B4-BE49-F238E27FC236}">
                <a16:creationId xmlns:a16="http://schemas.microsoft.com/office/drawing/2014/main" id="{40B3A4AA-1530-40EA-9F97-F814C4B6E614}"/>
              </a:ext>
            </a:extLst>
          </p:cNvPr>
          <p:cNvSpPr>
            <a:spLocks noGrp="1"/>
          </p:cNvSpPr>
          <p:nvPr>
            <p:ph type="title" hasCustomPrompt="1"/>
          </p:nvPr>
        </p:nvSpPr>
        <p:spPr>
          <a:xfrm>
            <a:off x="336754" y="433385"/>
            <a:ext cx="4104618" cy="867930"/>
          </a:xfrm>
        </p:spPr>
        <p:txBody>
          <a:bodyPr wrap="square" anchor="t">
            <a:spAutoFit/>
          </a:bodyPr>
          <a:lstStyle>
            <a:lvl1pPr>
              <a:defRPr sz="2800" b="1">
                <a:solidFill>
                  <a:schemeClr val="bg1"/>
                </a:solidFill>
                <a:latin typeface="+mj-lt"/>
              </a:defRPr>
            </a:lvl1pPr>
          </a:lstStyle>
          <a:p>
            <a:r>
              <a:rPr lang="en-US"/>
              <a:t>All titles should match to this</a:t>
            </a:r>
            <a:endParaRPr lang="en-GB"/>
          </a:p>
        </p:txBody>
      </p:sp>
      <p:cxnSp>
        <p:nvCxnSpPr>
          <p:cNvPr id="54" name="Straight Connector 53">
            <a:extLst>
              <a:ext uri="{FF2B5EF4-FFF2-40B4-BE49-F238E27FC236}">
                <a16:creationId xmlns:a16="http://schemas.microsoft.com/office/drawing/2014/main" id="{DDCB342B-56F8-45D5-BBC3-7E44E9A44441}"/>
              </a:ext>
            </a:extLst>
          </p:cNvPr>
          <p:cNvCxnSpPr>
            <a:cxnSpLocks/>
          </p:cNvCxnSpPr>
          <p:nvPr userDrawn="1"/>
        </p:nvCxnSpPr>
        <p:spPr>
          <a:xfrm>
            <a:off x="401782" y="327445"/>
            <a:ext cx="646049"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50" name="Text Placeholder 7">
            <a:extLst>
              <a:ext uri="{FF2B5EF4-FFF2-40B4-BE49-F238E27FC236}">
                <a16:creationId xmlns:a16="http://schemas.microsoft.com/office/drawing/2014/main" id="{27D527C9-CB6A-463D-86AB-ACFD249A918E}"/>
              </a:ext>
            </a:extLst>
          </p:cNvPr>
          <p:cNvSpPr>
            <a:spLocks noGrp="1"/>
          </p:cNvSpPr>
          <p:nvPr>
            <p:ph type="body" sz="quarter" idx="11"/>
          </p:nvPr>
        </p:nvSpPr>
        <p:spPr>
          <a:xfrm>
            <a:off x="336754" y="2143492"/>
            <a:ext cx="4104618" cy="866904"/>
          </a:xfrm>
        </p:spPr>
        <p:txBody>
          <a:bodyPr wrap="square">
            <a:spAutoFit/>
          </a:bodyPr>
          <a:lstStyle>
            <a:lvl1pPr marL="182563" indent="-182563">
              <a:lnSpc>
                <a:spcPct val="100000"/>
              </a:lnSpc>
              <a:defRPr sz="1400">
                <a:solidFill>
                  <a:schemeClr val="bg1"/>
                </a:solidFill>
              </a:defRPr>
            </a:lvl1pPr>
            <a:lvl2pPr marL="627063" indent="-169863">
              <a:lnSpc>
                <a:spcPct val="100000"/>
              </a:lnSpc>
              <a:defRPr sz="1400">
                <a:solidFill>
                  <a:schemeClr val="bg1"/>
                </a:solidFill>
              </a:defRPr>
            </a:lvl2pPr>
            <a:lvl3pPr marL="1079500" indent="-165100">
              <a:lnSpc>
                <a:spcPct val="100000"/>
              </a:lnSpc>
              <a:defRPr sz="1400">
                <a:solidFill>
                  <a:schemeClr val="bg1"/>
                </a:solidFill>
              </a:defRPr>
            </a:lvl3pPr>
          </a:lstStyle>
          <a:p>
            <a:pPr lvl="0"/>
            <a:r>
              <a:rPr lang="en-US"/>
              <a:t>Click to edit Master text styles</a:t>
            </a:r>
          </a:p>
          <a:p>
            <a:pPr lvl="1"/>
            <a:r>
              <a:rPr lang="en-US"/>
              <a:t>Second level</a:t>
            </a:r>
          </a:p>
          <a:p>
            <a:pPr lvl="2"/>
            <a:r>
              <a:rPr lang="en-US"/>
              <a:t>Third level</a:t>
            </a:r>
          </a:p>
        </p:txBody>
      </p:sp>
      <p:sp>
        <p:nvSpPr>
          <p:cNvPr id="53" name="Text Placeholder 6">
            <a:extLst>
              <a:ext uri="{FF2B5EF4-FFF2-40B4-BE49-F238E27FC236}">
                <a16:creationId xmlns:a16="http://schemas.microsoft.com/office/drawing/2014/main" id="{830D8578-71C5-4C79-A1CF-A4E9409720A2}"/>
              </a:ext>
            </a:extLst>
          </p:cNvPr>
          <p:cNvSpPr>
            <a:spLocks noGrp="1"/>
          </p:cNvSpPr>
          <p:nvPr>
            <p:ph type="body" sz="quarter" idx="10" hasCustomPrompt="1"/>
          </p:nvPr>
        </p:nvSpPr>
        <p:spPr>
          <a:xfrm>
            <a:off x="336754" y="1440588"/>
            <a:ext cx="4104618" cy="590931"/>
          </a:xfrm>
        </p:spPr>
        <p:txBody>
          <a:bodyPr wrap="square">
            <a:spAutoFit/>
          </a:bodyPr>
          <a:lstStyle>
            <a:lvl1pPr marL="0" indent="0">
              <a:buNone/>
              <a:defRPr sz="1800" b="1">
                <a:solidFill>
                  <a:schemeClr val="tx2"/>
                </a:solidFill>
                <a:latin typeface="+mj-lt"/>
              </a:defRPr>
            </a:lvl1pPr>
          </a:lstStyle>
          <a:p>
            <a:pPr lvl="0"/>
            <a:r>
              <a:rPr lang="en-GB"/>
              <a:t>THIS IS YOUR SUBTITLE. IT SHOULD BE UPPERCASE. FONT SIZE 18</a:t>
            </a:r>
          </a:p>
        </p:txBody>
      </p:sp>
      <p:sp>
        <p:nvSpPr>
          <p:cNvPr id="55" name="Text Placeholder 7">
            <a:extLst>
              <a:ext uri="{FF2B5EF4-FFF2-40B4-BE49-F238E27FC236}">
                <a16:creationId xmlns:a16="http://schemas.microsoft.com/office/drawing/2014/main" id="{4016169A-E986-49FE-9882-C6B44970A32E}"/>
              </a:ext>
            </a:extLst>
          </p:cNvPr>
          <p:cNvSpPr>
            <a:spLocks noGrp="1"/>
          </p:cNvSpPr>
          <p:nvPr>
            <p:ph type="body" sz="quarter" idx="12"/>
          </p:nvPr>
        </p:nvSpPr>
        <p:spPr>
          <a:xfrm>
            <a:off x="5137150" y="433385"/>
            <a:ext cx="6828427" cy="866904"/>
          </a:xfrm>
        </p:spPr>
        <p:txBody>
          <a:bodyPr wrap="square">
            <a:spAutoFit/>
          </a:bodyPr>
          <a:lstStyle>
            <a:lvl1pPr marL="182563" indent="-182563">
              <a:lnSpc>
                <a:spcPct val="100000"/>
              </a:lnSpc>
              <a:defRPr sz="1400"/>
            </a:lvl1pPr>
            <a:lvl2pPr marL="627063" indent="-169863">
              <a:lnSpc>
                <a:spcPct val="100000"/>
              </a:lnSpc>
              <a:defRPr sz="1400"/>
            </a:lvl2pPr>
            <a:lvl3pPr marL="1079500" indent="-165100">
              <a:lnSpc>
                <a:spcPct val="100000"/>
              </a:lnSpc>
              <a:defRPr sz="1400"/>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7599374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Grid">
    <p:spTree>
      <p:nvGrpSpPr>
        <p:cNvPr id="1" name=""/>
        <p:cNvGrpSpPr/>
        <p:nvPr/>
      </p:nvGrpSpPr>
      <p:grpSpPr>
        <a:xfrm>
          <a:off x="0" y="0"/>
          <a:ext cx="0" cy="0"/>
          <a:chOff x="0" y="0"/>
          <a:chExt cx="0" cy="0"/>
        </a:xfrm>
      </p:grpSpPr>
      <p:sp>
        <p:nvSpPr>
          <p:cNvPr id="51" name="Picture Placeholder 22">
            <a:extLst>
              <a:ext uri="{FF2B5EF4-FFF2-40B4-BE49-F238E27FC236}">
                <a16:creationId xmlns:a16="http://schemas.microsoft.com/office/drawing/2014/main" id="{C0595A66-21D1-4E08-B452-DDC545818A71}"/>
              </a:ext>
            </a:extLst>
          </p:cNvPr>
          <p:cNvSpPr>
            <a:spLocks noGrp="1"/>
          </p:cNvSpPr>
          <p:nvPr>
            <p:ph type="pic" sz="quarter" idx="12"/>
          </p:nvPr>
        </p:nvSpPr>
        <p:spPr>
          <a:xfrm>
            <a:off x="0" y="0"/>
            <a:ext cx="4913906" cy="6858000"/>
          </a:xfrm>
        </p:spPr>
        <p:txBody>
          <a:bodyPr anchor="ctr">
            <a:normAutofit/>
          </a:bodyPr>
          <a:lstStyle>
            <a:lvl1pPr marL="0" indent="0" algn="ctr">
              <a:buNone/>
              <a:defRPr sz="7200"/>
            </a:lvl1pPr>
          </a:lstStyle>
          <a:p>
            <a:r>
              <a:rPr lang="en-US"/>
              <a:t>Click icon to add picture</a:t>
            </a:r>
            <a:endParaRPr lang="en-GB"/>
          </a:p>
        </p:txBody>
      </p:sp>
      <p:sp>
        <p:nvSpPr>
          <p:cNvPr id="2" name="Rectangle 1">
            <a:extLst>
              <a:ext uri="{FF2B5EF4-FFF2-40B4-BE49-F238E27FC236}">
                <a16:creationId xmlns:a16="http://schemas.microsoft.com/office/drawing/2014/main" id="{ABDD4792-F637-4AE0-9E90-9565A4E7C0E4}"/>
              </a:ext>
            </a:extLst>
          </p:cNvPr>
          <p:cNvSpPr>
            <a:spLocks noChangeArrowheads="1"/>
          </p:cNvSpPr>
          <p:nvPr userDrawn="1"/>
        </p:nvSpPr>
        <p:spPr bwMode="auto">
          <a:xfrm>
            <a:off x="11827598" y="6488424"/>
            <a:ext cx="306388" cy="184150"/>
          </a:xfrm>
          <a:prstGeom prst="rect">
            <a:avLst/>
          </a:prstGeom>
          <a:noFill/>
          <a:ln w="9525" algn="ctr">
            <a:noFill/>
            <a:miter lim="800000"/>
            <a:headEnd/>
            <a:tailEnd/>
          </a:ln>
          <a:effectLst/>
        </p:spPr>
        <p:txBody>
          <a:bodyPr wrap="none" anchor="ctr"/>
          <a:lstStyle/>
          <a:p>
            <a:pPr algn="r">
              <a:defRPr/>
            </a:pPr>
            <a:fld id="{BF93F59F-AF68-410B-8395-3B170F791072}" type="slidenum">
              <a:rPr lang="en-GB" sz="800" b="1">
                <a:solidFill>
                  <a:srgbClr val="5F7C8A"/>
                </a:solidFill>
                <a:latin typeface="+mj-lt"/>
              </a:rPr>
              <a:pPr algn="r">
                <a:defRPr/>
              </a:pPr>
              <a:t>‹#›</a:t>
            </a:fld>
            <a:endParaRPr lang="en-GB" sz="800" b="1">
              <a:solidFill>
                <a:srgbClr val="5F7C8A"/>
              </a:solidFill>
              <a:latin typeface="+mj-lt"/>
            </a:endParaRPr>
          </a:p>
        </p:txBody>
      </p:sp>
      <p:grpSp>
        <p:nvGrpSpPr>
          <p:cNvPr id="3" name="Group 2">
            <a:extLst>
              <a:ext uri="{FF2B5EF4-FFF2-40B4-BE49-F238E27FC236}">
                <a16:creationId xmlns:a16="http://schemas.microsoft.com/office/drawing/2014/main" id="{19DB45E7-FF65-48AD-96EB-CB8267C71685}"/>
              </a:ext>
            </a:extLst>
          </p:cNvPr>
          <p:cNvGrpSpPr/>
          <p:nvPr userDrawn="1"/>
        </p:nvGrpSpPr>
        <p:grpSpPr>
          <a:xfrm>
            <a:off x="11413238" y="6389957"/>
            <a:ext cx="409666" cy="337158"/>
            <a:chOff x="11197002" y="6334353"/>
            <a:chExt cx="409666" cy="337158"/>
          </a:xfrm>
        </p:grpSpPr>
        <p:sp>
          <p:nvSpPr>
            <p:cNvPr id="4" name="Freeform: Shape 3">
              <a:extLst>
                <a:ext uri="{FF2B5EF4-FFF2-40B4-BE49-F238E27FC236}">
                  <a16:creationId xmlns:a16="http://schemas.microsoft.com/office/drawing/2014/main" id="{225C08FA-4782-4016-A593-61D5F347F8FD}"/>
                </a:ext>
              </a:extLst>
            </p:cNvPr>
            <p:cNvSpPr/>
            <p:nvPr/>
          </p:nvSpPr>
          <p:spPr>
            <a:xfrm>
              <a:off x="11197002" y="6334353"/>
              <a:ext cx="409666" cy="337158"/>
            </a:xfrm>
            <a:custGeom>
              <a:avLst/>
              <a:gdLst>
                <a:gd name="connsiteX0" fmla="*/ 268148 w 409666"/>
                <a:gd name="connsiteY0" fmla="*/ 333737 h 337158"/>
                <a:gd name="connsiteX1" fmla="*/ 316620 w 409666"/>
                <a:gd name="connsiteY1" fmla="*/ 327683 h 337158"/>
                <a:gd name="connsiteX2" fmla="*/ 362988 w 409666"/>
                <a:gd name="connsiteY2" fmla="*/ 321338 h 337158"/>
                <a:gd name="connsiteX3" fmla="*/ 390649 w 409666"/>
                <a:gd name="connsiteY3" fmla="*/ 296722 h 337158"/>
                <a:gd name="connsiteX4" fmla="*/ 401852 w 409666"/>
                <a:gd name="connsiteY4" fmla="*/ 234728 h 337158"/>
                <a:gd name="connsiteX5" fmla="*/ 409719 w 409666"/>
                <a:gd name="connsiteY5" fmla="*/ 158560 h 337158"/>
                <a:gd name="connsiteX6" fmla="*/ 409501 w 409666"/>
                <a:gd name="connsiteY6" fmla="*/ 72602 h 337158"/>
                <a:gd name="connsiteX7" fmla="*/ 404970 w 409666"/>
                <a:gd name="connsiteY7" fmla="*/ 30367 h 337158"/>
                <a:gd name="connsiteX8" fmla="*/ 384740 w 409666"/>
                <a:gd name="connsiteY8" fmla="*/ 8687 h 337158"/>
                <a:gd name="connsiteX9" fmla="*/ 268801 w 409666"/>
                <a:gd name="connsiteY9" fmla="*/ 2307 h 337158"/>
                <a:gd name="connsiteX10" fmla="*/ 204270 w 409666"/>
                <a:gd name="connsiteY10" fmla="*/ 5932 h 337158"/>
                <a:gd name="connsiteX11" fmla="*/ 135025 w 409666"/>
                <a:gd name="connsiteY11" fmla="*/ 12458 h 337158"/>
                <a:gd name="connsiteX12" fmla="*/ 82421 w 409666"/>
                <a:gd name="connsiteY12" fmla="*/ 20035 h 337158"/>
                <a:gd name="connsiteX13" fmla="*/ 41672 w 409666"/>
                <a:gd name="connsiteY13" fmla="*/ 29243 h 337158"/>
                <a:gd name="connsiteX14" fmla="*/ 23835 w 409666"/>
                <a:gd name="connsiteY14" fmla="*/ 47297 h 337158"/>
                <a:gd name="connsiteX15" fmla="*/ 14409 w 409666"/>
                <a:gd name="connsiteY15" fmla="*/ 88663 h 337158"/>
                <a:gd name="connsiteX16" fmla="*/ 7992 w 409666"/>
                <a:gd name="connsiteY16" fmla="*/ 138584 h 337158"/>
                <a:gd name="connsiteX17" fmla="*/ 1684 w 409666"/>
                <a:gd name="connsiteY17" fmla="*/ 252638 h 337158"/>
                <a:gd name="connsiteX18" fmla="*/ 8717 w 409666"/>
                <a:gd name="connsiteY18" fmla="*/ 314522 h 337158"/>
                <a:gd name="connsiteX19" fmla="*/ 26047 w 409666"/>
                <a:gd name="connsiteY19" fmla="*/ 329604 h 337158"/>
                <a:gd name="connsiteX20" fmla="*/ 167943 w 409666"/>
                <a:gd name="connsiteY20" fmla="*/ 336202 h 337158"/>
                <a:gd name="connsiteX21" fmla="*/ 268148 w 409666"/>
                <a:gd name="connsiteY21" fmla="*/ 333737 h 33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09666" h="337158">
                  <a:moveTo>
                    <a:pt x="268148" y="333737"/>
                  </a:moveTo>
                  <a:cubicBezTo>
                    <a:pt x="284354" y="332976"/>
                    <a:pt x="300487" y="329822"/>
                    <a:pt x="316620" y="327683"/>
                  </a:cubicBezTo>
                  <a:cubicBezTo>
                    <a:pt x="332064" y="325616"/>
                    <a:pt x="347508" y="323441"/>
                    <a:pt x="362988" y="321338"/>
                  </a:cubicBezTo>
                  <a:cubicBezTo>
                    <a:pt x="382311" y="318692"/>
                    <a:pt x="386335" y="315936"/>
                    <a:pt x="390649" y="296722"/>
                  </a:cubicBezTo>
                  <a:cubicBezTo>
                    <a:pt x="395254" y="276275"/>
                    <a:pt x="399024" y="255538"/>
                    <a:pt x="401852" y="234728"/>
                  </a:cubicBezTo>
                  <a:cubicBezTo>
                    <a:pt x="405296" y="209460"/>
                    <a:pt x="408595" y="184046"/>
                    <a:pt x="409719" y="158560"/>
                  </a:cubicBezTo>
                  <a:cubicBezTo>
                    <a:pt x="410988" y="129955"/>
                    <a:pt x="410299" y="101243"/>
                    <a:pt x="409501" y="72602"/>
                  </a:cubicBezTo>
                  <a:cubicBezTo>
                    <a:pt x="409103" y="58500"/>
                    <a:pt x="406891" y="44397"/>
                    <a:pt x="404970" y="30367"/>
                  </a:cubicBezTo>
                  <a:cubicBezTo>
                    <a:pt x="403012" y="16047"/>
                    <a:pt x="398734" y="11551"/>
                    <a:pt x="384740" y="8687"/>
                  </a:cubicBezTo>
                  <a:cubicBezTo>
                    <a:pt x="346420" y="929"/>
                    <a:pt x="307737" y="-376"/>
                    <a:pt x="268801" y="2307"/>
                  </a:cubicBezTo>
                  <a:cubicBezTo>
                    <a:pt x="247303" y="3793"/>
                    <a:pt x="225768" y="4301"/>
                    <a:pt x="204270" y="5932"/>
                  </a:cubicBezTo>
                  <a:cubicBezTo>
                    <a:pt x="181140" y="7672"/>
                    <a:pt x="158046" y="9847"/>
                    <a:pt x="135025" y="12458"/>
                  </a:cubicBezTo>
                  <a:cubicBezTo>
                    <a:pt x="117442" y="14452"/>
                    <a:pt x="99859" y="16917"/>
                    <a:pt x="82421" y="20035"/>
                  </a:cubicBezTo>
                  <a:cubicBezTo>
                    <a:pt x="68717" y="22464"/>
                    <a:pt x="55303" y="26379"/>
                    <a:pt x="41672" y="29243"/>
                  </a:cubicBezTo>
                  <a:cubicBezTo>
                    <a:pt x="31521" y="31346"/>
                    <a:pt x="26264" y="38306"/>
                    <a:pt x="23835" y="47297"/>
                  </a:cubicBezTo>
                  <a:cubicBezTo>
                    <a:pt x="20137" y="60929"/>
                    <a:pt x="16766" y="74741"/>
                    <a:pt x="14409" y="88663"/>
                  </a:cubicBezTo>
                  <a:cubicBezTo>
                    <a:pt x="11654" y="105194"/>
                    <a:pt x="10385" y="121980"/>
                    <a:pt x="7992" y="138584"/>
                  </a:cubicBezTo>
                  <a:cubicBezTo>
                    <a:pt x="2554" y="176433"/>
                    <a:pt x="-346" y="214463"/>
                    <a:pt x="1684" y="252638"/>
                  </a:cubicBezTo>
                  <a:cubicBezTo>
                    <a:pt x="2808" y="273338"/>
                    <a:pt x="5781" y="293967"/>
                    <a:pt x="8717" y="314522"/>
                  </a:cubicBezTo>
                  <a:cubicBezTo>
                    <a:pt x="9986" y="323296"/>
                    <a:pt x="17382" y="329096"/>
                    <a:pt x="26047" y="329604"/>
                  </a:cubicBezTo>
                  <a:cubicBezTo>
                    <a:pt x="73285" y="332396"/>
                    <a:pt x="157611" y="336202"/>
                    <a:pt x="167943" y="336202"/>
                  </a:cubicBezTo>
                  <a:cubicBezTo>
                    <a:pt x="178276" y="336202"/>
                    <a:pt x="234759" y="335296"/>
                    <a:pt x="268148" y="333737"/>
                  </a:cubicBezTo>
                </a:path>
              </a:pathLst>
            </a:custGeom>
            <a:solidFill>
              <a:srgbClr val="CDDC29"/>
            </a:solidFill>
            <a:ln w="3625" cap="flat">
              <a:noFill/>
              <a:prstDash val="solid"/>
              <a:miter/>
            </a:ln>
          </p:spPr>
          <p:txBody>
            <a:bodyPr rtlCol="0" anchor="ctr"/>
            <a:lstStyle/>
            <a:p>
              <a:endParaRPr lang="en-GB"/>
            </a:p>
          </p:txBody>
        </p:sp>
        <p:grpSp>
          <p:nvGrpSpPr>
            <p:cNvPr id="5" name="Group 4">
              <a:extLst>
                <a:ext uri="{FF2B5EF4-FFF2-40B4-BE49-F238E27FC236}">
                  <a16:creationId xmlns:a16="http://schemas.microsoft.com/office/drawing/2014/main" id="{FC7585F7-4A03-490A-B696-3EC136D06755}"/>
                </a:ext>
              </a:extLst>
            </p:cNvPr>
            <p:cNvGrpSpPr/>
            <p:nvPr userDrawn="1"/>
          </p:nvGrpSpPr>
          <p:grpSpPr>
            <a:xfrm>
              <a:off x="11222831" y="6423994"/>
              <a:ext cx="344446" cy="156398"/>
              <a:chOff x="11222831" y="6423994"/>
              <a:chExt cx="344446" cy="156398"/>
            </a:xfrm>
          </p:grpSpPr>
          <p:sp>
            <p:nvSpPr>
              <p:cNvPr id="6" name="Freeform: Shape 5">
                <a:extLst>
                  <a:ext uri="{FF2B5EF4-FFF2-40B4-BE49-F238E27FC236}">
                    <a16:creationId xmlns:a16="http://schemas.microsoft.com/office/drawing/2014/main" id="{E3C50AB2-FECF-412F-AE4A-9D24AECCA019}"/>
                  </a:ext>
                </a:extLst>
              </p:cNvPr>
              <p:cNvSpPr/>
              <p:nvPr/>
            </p:nvSpPr>
            <p:spPr>
              <a:xfrm>
                <a:off x="11264994" y="649095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C56EF571-4618-41C6-801F-4B96035ADA2D}"/>
                  </a:ext>
                </a:extLst>
              </p:cNvPr>
              <p:cNvSpPr/>
              <p:nvPr/>
            </p:nvSpPr>
            <p:spPr>
              <a:xfrm>
                <a:off x="11243895" y="6513287"/>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2F4CB6F4-83B5-4F37-A3F7-7DBCE8DC5951}"/>
                  </a:ext>
                </a:extLst>
              </p:cNvPr>
              <p:cNvSpPr/>
              <p:nvPr/>
            </p:nvSpPr>
            <p:spPr>
              <a:xfrm>
                <a:off x="11222831" y="6535583"/>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924"/>
                      <a:pt x="6671" y="2719"/>
                      <a:pt x="11565" y="2719"/>
                    </a:cubicBezTo>
                    <a:cubicBezTo>
                      <a:pt x="16423"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2A4DB9B0-9E56-41C5-9188-595C92DD6CD2}"/>
                  </a:ext>
                </a:extLst>
              </p:cNvPr>
              <p:cNvSpPr/>
              <p:nvPr/>
            </p:nvSpPr>
            <p:spPr>
              <a:xfrm>
                <a:off x="11243895" y="6423994"/>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C379A32F-8C28-42A8-8E96-1667D77EA15C}"/>
                  </a:ext>
                </a:extLst>
              </p:cNvPr>
              <p:cNvSpPr/>
              <p:nvPr/>
            </p:nvSpPr>
            <p:spPr>
              <a:xfrm>
                <a:off x="11264994" y="6423994"/>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DB194912-A4B0-4F77-A82F-E78A4CE66579}"/>
                  </a:ext>
                </a:extLst>
              </p:cNvPr>
              <p:cNvSpPr/>
              <p:nvPr/>
            </p:nvSpPr>
            <p:spPr>
              <a:xfrm>
                <a:off x="11286094" y="6423994"/>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23"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663FB3C8-F164-4D16-91A1-BC547DD645E3}"/>
                  </a:ext>
                </a:extLst>
              </p:cNvPr>
              <p:cNvSpPr/>
              <p:nvPr/>
            </p:nvSpPr>
            <p:spPr>
              <a:xfrm>
                <a:off x="11222831" y="6446326"/>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23"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A0093875-7C77-4DD9-99BD-61AE00E13C9F}"/>
                  </a:ext>
                </a:extLst>
              </p:cNvPr>
              <p:cNvSpPr/>
              <p:nvPr/>
            </p:nvSpPr>
            <p:spPr>
              <a:xfrm>
                <a:off x="11307157" y="6446326"/>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0D1DBA9E-F6C2-4EDB-81F2-40E3488F88AC}"/>
                  </a:ext>
                </a:extLst>
              </p:cNvPr>
              <p:cNvSpPr/>
              <p:nvPr/>
            </p:nvSpPr>
            <p:spPr>
              <a:xfrm>
                <a:off x="11307157" y="6468622"/>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C2B9D6D8-B3F2-4ECB-B798-0D6512E44119}"/>
                  </a:ext>
                </a:extLst>
              </p:cNvPr>
              <p:cNvSpPr/>
              <p:nvPr/>
            </p:nvSpPr>
            <p:spPr>
              <a:xfrm>
                <a:off x="11286094" y="649095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23"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428CC689-CE7A-48AC-B558-495024231581}"/>
                  </a:ext>
                </a:extLst>
              </p:cNvPr>
              <p:cNvSpPr/>
              <p:nvPr/>
            </p:nvSpPr>
            <p:spPr>
              <a:xfrm>
                <a:off x="11222831"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23"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AAB7F50-D88D-4BB9-A8D3-863EA49E4490}"/>
                  </a:ext>
                </a:extLst>
              </p:cNvPr>
              <p:cNvSpPr/>
              <p:nvPr/>
            </p:nvSpPr>
            <p:spPr>
              <a:xfrm>
                <a:off x="11243895"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EBA9304E-1E62-4910-B4FA-1E5E41920CAC}"/>
                  </a:ext>
                </a:extLst>
              </p:cNvPr>
              <p:cNvSpPr/>
              <p:nvPr/>
            </p:nvSpPr>
            <p:spPr>
              <a:xfrm>
                <a:off x="11264994"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4DD1BB34-3D0F-45A5-BEDF-7711934E0919}"/>
                  </a:ext>
                </a:extLst>
              </p:cNvPr>
              <p:cNvSpPr/>
              <p:nvPr/>
            </p:nvSpPr>
            <p:spPr>
              <a:xfrm>
                <a:off x="11286094"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23"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E613615-B82F-43C7-9E15-279353A68647}"/>
                  </a:ext>
                </a:extLst>
              </p:cNvPr>
              <p:cNvSpPr/>
              <p:nvPr/>
            </p:nvSpPr>
            <p:spPr>
              <a:xfrm>
                <a:off x="11307157"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65000E8E-F885-40B8-9312-993927854D21}"/>
                  </a:ext>
                </a:extLst>
              </p:cNvPr>
              <p:cNvSpPr/>
              <p:nvPr/>
            </p:nvSpPr>
            <p:spPr>
              <a:xfrm>
                <a:off x="11363061" y="6423994"/>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23"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B262AD54-155D-44AC-AF95-9E781784CE48}"/>
                  </a:ext>
                </a:extLst>
              </p:cNvPr>
              <p:cNvSpPr/>
              <p:nvPr/>
            </p:nvSpPr>
            <p:spPr>
              <a:xfrm>
                <a:off x="11384124" y="6423994"/>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DC8293B2-1151-4ACF-B6B3-1A2205CDDD41}"/>
                  </a:ext>
                </a:extLst>
              </p:cNvPr>
              <p:cNvSpPr/>
              <p:nvPr/>
            </p:nvSpPr>
            <p:spPr>
              <a:xfrm>
                <a:off x="11405223" y="6423994"/>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21E63EA4-5EE3-43E5-85DA-C5DAB2836900}"/>
                  </a:ext>
                </a:extLst>
              </p:cNvPr>
              <p:cNvSpPr/>
              <p:nvPr/>
            </p:nvSpPr>
            <p:spPr>
              <a:xfrm>
                <a:off x="11341961" y="6446326"/>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616AEA28-85F7-4C5C-8F84-CB741D32F7EA}"/>
                  </a:ext>
                </a:extLst>
              </p:cNvPr>
              <p:cNvSpPr/>
              <p:nvPr/>
            </p:nvSpPr>
            <p:spPr>
              <a:xfrm>
                <a:off x="11426323" y="6446326"/>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23"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51954239-23B4-4FAE-9B84-4BE8771E2C1E}"/>
                  </a:ext>
                </a:extLst>
              </p:cNvPr>
              <p:cNvSpPr/>
              <p:nvPr/>
            </p:nvSpPr>
            <p:spPr>
              <a:xfrm>
                <a:off x="11341961" y="6468622"/>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0B70FBA8-E795-490A-A159-3417521F3379}"/>
                  </a:ext>
                </a:extLst>
              </p:cNvPr>
              <p:cNvSpPr/>
              <p:nvPr/>
            </p:nvSpPr>
            <p:spPr>
              <a:xfrm>
                <a:off x="11341961" y="649095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DC3F6950-930B-4569-9CC7-EA1F225590FF}"/>
                  </a:ext>
                </a:extLst>
              </p:cNvPr>
              <p:cNvSpPr/>
              <p:nvPr/>
            </p:nvSpPr>
            <p:spPr>
              <a:xfrm>
                <a:off x="11341961" y="6513287"/>
                <a:ext cx="21752" cy="21752"/>
              </a:xfrm>
              <a:custGeom>
                <a:avLst/>
                <a:gdLst>
                  <a:gd name="connsiteX0" fmla="*/ 20411 w 21752"/>
                  <a:gd name="connsiteY0" fmla="*/ 12073 h 21752"/>
                  <a:gd name="connsiteX1" fmla="*/ 11565 w 21752"/>
                  <a:gd name="connsiteY1" fmla="*/ 21426 h 21752"/>
                  <a:gd name="connsiteX2" fmla="*/ 2719 w 21752"/>
                  <a:gd name="connsiteY2" fmla="*/ 12073 h 21752"/>
                  <a:gd name="connsiteX3" fmla="*/ 11565 w 21752"/>
                  <a:gd name="connsiteY3" fmla="*/ 2719 h 21752"/>
                  <a:gd name="connsiteX4" fmla="*/ 20411 w 21752"/>
                  <a:gd name="connsiteY4" fmla="*/ 12073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3"/>
                    </a:moveTo>
                    <a:cubicBezTo>
                      <a:pt x="20411" y="17257"/>
                      <a:pt x="16459" y="21426"/>
                      <a:pt x="11565" y="21426"/>
                    </a:cubicBezTo>
                    <a:cubicBezTo>
                      <a:pt x="6671" y="21426"/>
                      <a:pt x="2719" y="17221"/>
                      <a:pt x="2719" y="12073"/>
                    </a:cubicBezTo>
                    <a:cubicBezTo>
                      <a:pt x="2719" y="6888"/>
                      <a:pt x="6671" y="2719"/>
                      <a:pt x="11565" y="2719"/>
                    </a:cubicBezTo>
                    <a:cubicBezTo>
                      <a:pt x="16459" y="2683"/>
                      <a:pt x="20411" y="6888"/>
                      <a:pt x="20411" y="12073"/>
                    </a:cubicBezTo>
                  </a:path>
                </a:pathLst>
              </a:custGeom>
              <a:solidFill>
                <a:schemeClr val="bg1"/>
              </a:solidFill>
              <a:ln w="9525"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10AF00D5-A7BD-4B51-AF65-71A3C1776523}"/>
                  </a:ext>
                </a:extLst>
              </p:cNvPr>
              <p:cNvSpPr/>
              <p:nvPr/>
            </p:nvSpPr>
            <p:spPr>
              <a:xfrm>
                <a:off x="11341961" y="6535583"/>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36ADFA9-D784-4053-AE62-9D11191E8561}"/>
                  </a:ext>
                </a:extLst>
              </p:cNvPr>
              <p:cNvSpPr/>
              <p:nvPr/>
            </p:nvSpPr>
            <p:spPr>
              <a:xfrm>
                <a:off x="11426323" y="6535583"/>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23"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ACDEB24C-8675-4595-857E-FD84EA0C6495}"/>
                  </a:ext>
                </a:extLst>
              </p:cNvPr>
              <p:cNvSpPr/>
              <p:nvPr/>
            </p:nvSpPr>
            <p:spPr>
              <a:xfrm>
                <a:off x="11363061"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23"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A8834CF-86CF-4F5E-8B7F-DF8107AE9C42}"/>
                  </a:ext>
                </a:extLst>
              </p:cNvPr>
              <p:cNvSpPr/>
              <p:nvPr/>
            </p:nvSpPr>
            <p:spPr>
              <a:xfrm>
                <a:off x="11384124"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1FA199E9-8ABF-4E15-A2F6-9A433414BA83}"/>
                  </a:ext>
                </a:extLst>
              </p:cNvPr>
              <p:cNvSpPr/>
              <p:nvPr/>
            </p:nvSpPr>
            <p:spPr>
              <a:xfrm>
                <a:off x="11405223"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63AA9DD6-7951-4CE9-B936-3144F1562E3C}"/>
                  </a:ext>
                </a:extLst>
              </p:cNvPr>
              <p:cNvSpPr/>
              <p:nvPr/>
            </p:nvSpPr>
            <p:spPr>
              <a:xfrm>
                <a:off x="11461163" y="6424719"/>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B09F7931-8AC7-4C2D-A80C-18304702308D}"/>
                  </a:ext>
                </a:extLst>
              </p:cNvPr>
              <p:cNvSpPr/>
              <p:nvPr/>
            </p:nvSpPr>
            <p:spPr>
              <a:xfrm>
                <a:off x="11545525" y="6424719"/>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224EB775-F3EC-468E-BBA0-5B6838F64FBE}"/>
                  </a:ext>
                </a:extLst>
              </p:cNvPr>
              <p:cNvSpPr/>
              <p:nvPr/>
            </p:nvSpPr>
            <p:spPr>
              <a:xfrm>
                <a:off x="11461163" y="6447052"/>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924"/>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1CF3E4F-5747-4AC2-8CF0-3A6DBCA75BEA}"/>
                  </a:ext>
                </a:extLst>
              </p:cNvPr>
              <p:cNvSpPr/>
              <p:nvPr/>
            </p:nvSpPr>
            <p:spPr>
              <a:xfrm>
                <a:off x="11545525" y="6447052"/>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924"/>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F65A7EF3-60BF-4EF8-BDF4-AC2BBC3E2B76}"/>
                  </a:ext>
                </a:extLst>
              </p:cNvPr>
              <p:cNvSpPr/>
              <p:nvPr/>
            </p:nvSpPr>
            <p:spPr>
              <a:xfrm>
                <a:off x="11461163" y="6469384"/>
                <a:ext cx="21752" cy="21752"/>
              </a:xfrm>
              <a:custGeom>
                <a:avLst/>
                <a:gdLst>
                  <a:gd name="connsiteX0" fmla="*/ 20411 w 21752"/>
                  <a:gd name="connsiteY0" fmla="*/ 12073 h 21752"/>
                  <a:gd name="connsiteX1" fmla="*/ 11565 w 21752"/>
                  <a:gd name="connsiteY1" fmla="*/ 21426 h 21752"/>
                  <a:gd name="connsiteX2" fmla="*/ 2719 w 21752"/>
                  <a:gd name="connsiteY2" fmla="*/ 12073 h 21752"/>
                  <a:gd name="connsiteX3" fmla="*/ 11565 w 21752"/>
                  <a:gd name="connsiteY3" fmla="*/ 2719 h 21752"/>
                  <a:gd name="connsiteX4" fmla="*/ 20411 w 21752"/>
                  <a:gd name="connsiteY4" fmla="*/ 12073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3"/>
                    </a:moveTo>
                    <a:cubicBezTo>
                      <a:pt x="20411" y="17257"/>
                      <a:pt x="16459" y="21426"/>
                      <a:pt x="11565" y="21426"/>
                    </a:cubicBezTo>
                    <a:cubicBezTo>
                      <a:pt x="6671" y="21426"/>
                      <a:pt x="2719" y="17221"/>
                      <a:pt x="2719" y="12073"/>
                    </a:cubicBezTo>
                    <a:cubicBezTo>
                      <a:pt x="2719" y="6888"/>
                      <a:pt x="6671" y="2719"/>
                      <a:pt x="11565" y="2719"/>
                    </a:cubicBezTo>
                    <a:cubicBezTo>
                      <a:pt x="16459" y="2683"/>
                      <a:pt x="20411" y="6888"/>
                      <a:pt x="20411" y="12073"/>
                    </a:cubicBezTo>
                  </a:path>
                </a:pathLst>
              </a:custGeom>
              <a:solidFill>
                <a:schemeClr val="bg1"/>
              </a:solidFill>
              <a:ln w="9525"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06B74DCB-E41E-4E2B-9EBA-5804794B2A15}"/>
                  </a:ext>
                </a:extLst>
              </p:cNvPr>
              <p:cNvSpPr/>
              <p:nvPr/>
            </p:nvSpPr>
            <p:spPr>
              <a:xfrm>
                <a:off x="11545525" y="6469384"/>
                <a:ext cx="21752" cy="21752"/>
              </a:xfrm>
              <a:custGeom>
                <a:avLst/>
                <a:gdLst>
                  <a:gd name="connsiteX0" fmla="*/ 20411 w 21752"/>
                  <a:gd name="connsiteY0" fmla="*/ 12073 h 21752"/>
                  <a:gd name="connsiteX1" fmla="*/ 11565 w 21752"/>
                  <a:gd name="connsiteY1" fmla="*/ 21426 h 21752"/>
                  <a:gd name="connsiteX2" fmla="*/ 2719 w 21752"/>
                  <a:gd name="connsiteY2" fmla="*/ 12073 h 21752"/>
                  <a:gd name="connsiteX3" fmla="*/ 11565 w 21752"/>
                  <a:gd name="connsiteY3" fmla="*/ 2719 h 21752"/>
                  <a:gd name="connsiteX4" fmla="*/ 20411 w 21752"/>
                  <a:gd name="connsiteY4" fmla="*/ 12073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3"/>
                    </a:moveTo>
                    <a:cubicBezTo>
                      <a:pt x="20411" y="17257"/>
                      <a:pt x="16459" y="21426"/>
                      <a:pt x="11565" y="21426"/>
                    </a:cubicBezTo>
                    <a:cubicBezTo>
                      <a:pt x="6671" y="21426"/>
                      <a:pt x="2719" y="17221"/>
                      <a:pt x="2719" y="12073"/>
                    </a:cubicBezTo>
                    <a:cubicBezTo>
                      <a:pt x="2719" y="6888"/>
                      <a:pt x="6671" y="2719"/>
                      <a:pt x="11565" y="2719"/>
                    </a:cubicBezTo>
                    <a:cubicBezTo>
                      <a:pt x="16459" y="2683"/>
                      <a:pt x="20411" y="6888"/>
                      <a:pt x="20411" y="12073"/>
                    </a:cubicBezTo>
                  </a:path>
                </a:pathLst>
              </a:custGeom>
              <a:solidFill>
                <a:schemeClr val="bg1"/>
              </a:solidFill>
              <a:ln w="9525"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56CD09E-9138-45B5-AB89-8B7274F10975}"/>
                  </a:ext>
                </a:extLst>
              </p:cNvPr>
              <p:cNvSpPr/>
              <p:nvPr/>
            </p:nvSpPr>
            <p:spPr>
              <a:xfrm>
                <a:off x="11461163" y="6491680"/>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0D28B621-94BE-4953-ABD2-5B6869397C91}"/>
                  </a:ext>
                </a:extLst>
              </p:cNvPr>
              <p:cNvSpPr/>
              <p:nvPr/>
            </p:nvSpPr>
            <p:spPr>
              <a:xfrm>
                <a:off x="11545525" y="6491680"/>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1211217A-FCC2-4E93-9821-62CE7D85E73D}"/>
                  </a:ext>
                </a:extLst>
              </p:cNvPr>
              <p:cNvSpPr/>
              <p:nvPr/>
            </p:nvSpPr>
            <p:spPr>
              <a:xfrm>
                <a:off x="11461163" y="6514012"/>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AF9622AE-94A9-4894-8FB9-72E7D4178739}"/>
                  </a:ext>
                </a:extLst>
              </p:cNvPr>
              <p:cNvSpPr/>
              <p:nvPr/>
            </p:nvSpPr>
            <p:spPr>
              <a:xfrm>
                <a:off x="11545525" y="6514012"/>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9293CF99-6DFD-4885-B5E1-3C61A99FB981}"/>
                  </a:ext>
                </a:extLst>
              </p:cNvPr>
              <p:cNvSpPr/>
              <p:nvPr/>
            </p:nvSpPr>
            <p:spPr>
              <a:xfrm>
                <a:off x="11482262" y="6536308"/>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ADCA5057-6463-4273-8FFD-08BEB69FBADA}"/>
                  </a:ext>
                </a:extLst>
              </p:cNvPr>
              <p:cNvSpPr/>
              <p:nvPr/>
            </p:nvSpPr>
            <p:spPr>
              <a:xfrm>
                <a:off x="11524425" y="6536308"/>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C9AA737C-13C6-4FF1-9E22-E3899578B587}"/>
                  </a:ext>
                </a:extLst>
              </p:cNvPr>
              <p:cNvSpPr/>
              <p:nvPr/>
            </p:nvSpPr>
            <p:spPr>
              <a:xfrm>
                <a:off x="11503362" y="6558640"/>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23" y="2719"/>
                      <a:pt x="20411" y="6924"/>
                      <a:pt x="20411" y="12072"/>
                    </a:cubicBezTo>
                  </a:path>
                </a:pathLst>
              </a:custGeom>
              <a:solidFill>
                <a:schemeClr val="bg1"/>
              </a:solidFill>
              <a:ln w="9525" cap="flat">
                <a:noFill/>
                <a:prstDash val="solid"/>
                <a:miter/>
              </a:ln>
            </p:spPr>
            <p:txBody>
              <a:bodyPr rtlCol="0" anchor="ctr"/>
              <a:lstStyle/>
              <a:p>
                <a:endParaRPr lang="en-GB"/>
              </a:p>
            </p:txBody>
          </p:sp>
        </p:grpSp>
      </p:grpSp>
      <p:sp>
        <p:nvSpPr>
          <p:cNvPr id="47" name="Title 1">
            <a:extLst>
              <a:ext uri="{FF2B5EF4-FFF2-40B4-BE49-F238E27FC236}">
                <a16:creationId xmlns:a16="http://schemas.microsoft.com/office/drawing/2014/main" id="{313032CA-38C2-40D8-B5D9-3F1E446028C7}"/>
              </a:ext>
            </a:extLst>
          </p:cNvPr>
          <p:cNvSpPr>
            <a:spLocks noGrp="1"/>
          </p:cNvSpPr>
          <p:nvPr>
            <p:ph type="title" hasCustomPrompt="1"/>
          </p:nvPr>
        </p:nvSpPr>
        <p:spPr>
          <a:xfrm>
            <a:off x="5089358" y="433385"/>
            <a:ext cx="6890518" cy="480131"/>
          </a:xfrm>
        </p:spPr>
        <p:txBody>
          <a:bodyPr wrap="square" anchor="t">
            <a:spAutoFit/>
          </a:bodyPr>
          <a:lstStyle>
            <a:lvl1pPr>
              <a:defRPr sz="2800" b="1">
                <a:solidFill>
                  <a:schemeClr val="tx1"/>
                </a:solidFill>
                <a:latin typeface="+mj-lt"/>
              </a:defRPr>
            </a:lvl1pPr>
          </a:lstStyle>
          <a:p>
            <a:r>
              <a:rPr lang="en-US"/>
              <a:t>All titles should match to this baseline. </a:t>
            </a:r>
            <a:endParaRPr lang="en-GB"/>
          </a:p>
        </p:txBody>
      </p:sp>
      <p:cxnSp>
        <p:nvCxnSpPr>
          <p:cNvPr id="48" name="Straight Connector 47">
            <a:extLst>
              <a:ext uri="{FF2B5EF4-FFF2-40B4-BE49-F238E27FC236}">
                <a16:creationId xmlns:a16="http://schemas.microsoft.com/office/drawing/2014/main" id="{08194339-7CE7-4D1B-8CA1-60A1F388C454}"/>
              </a:ext>
            </a:extLst>
          </p:cNvPr>
          <p:cNvCxnSpPr>
            <a:cxnSpLocks/>
          </p:cNvCxnSpPr>
          <p:nvPr userDrawn="1"/>
        </p:nvCxnSpPr>
        <p:spPr>
          <a:xfrm>
            <a:off x="5178333" y="327445"/>
            <a:ext cx="646049"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49" name="Text Placeholder 6">
            <a:extLst>
              <a:ext uri="{FF2B5EF4-FFF2-40B4-BE49-F238E27FC236}">
                <a16:creationId xmlns:a16="http://schemas.microsoft.com/office/drawing/2014/main" id="{4B659310-6E64-4376-A782-483131DBE184}"/>
              </a:ext>
            </a:extLst>
          </p:cNvPr>
          <p:cNvSpPr>
            <a:spLocks noGrp="1"/>
          </p:cNvSpPr>
          <p:nvPr>
            <p:ph type="body" sz="quarter" idx="10" hasCustomPrompt="1"/>
          </p:nvPr>
        </p:nvSpPr>
        <p:spPr>
          <a:xfrm>
            <a:off x="5089155" y="1014016"/>
            <a:ext cx="6890518" cy="341632"/>
          </a:xfrm>
        </p:spPr>
        <p:txBody>
          <a:bodyPr wrap="square">
            <a:spAutoFit/>
          </a:bodyPr>
          <a:lstStyle>
            <a:lvl1pPr marL="0" indent="0">
              <a:buNone/>
              <a:defRPr sz="1800" b="1">
                <a:solidFill>
                  <a:schemeClr val="tx2"/>
                </a:solidFill>
                <a:latin typeface="+mj-lt"/>
              </a:defRPr>
            </a:lvl1pPr>
          </a:lstStyle>
          <a:p>
            <a:pPr lvl="0"/>
            <a:r>
              <a:rPr lang="en-GB"/>
              <a:t>THIS IS YOUR SUBTITLE. UPPERCASE. FONT 18</a:t>
            </a:r>
          </a:p>
        </p:txBody>
      </p:sp>
      <p:sp>
        <p:nvSpPr>
          <p:cNvPr id="50" name="Text Placeholder 7">
            <a:extLst>
              <a:ext uri="{FF2B5EF4-FFF2-40B4-BE49-F238E27FC236}">
                <a16:creationId xmlns:a16="http://schemas.microsoft.com/office/drawing/2014/main" id="{3D45F7F4-5B3D-4D53-B99F-7846210075DF}"/>
              </a:ext>
            </a:extLst>
          </p:cNvPr>
          <p:cNvSpPr>
            <a:spLocks noGrp="1"/>
          </p:cNvSpPr>
          <p:nvPr>
            <p:ph type="body" sz="quarter" idx="11"/>
          </p:nvPr>
        </p:nvSpPr>
        <p:spPr>
          <a:xfrm>
            <a:off x="5089155" y="1467621"/>
            <a:ext cx="6890282" cy="866904"/>
          </a:xfrm>
        </p:spPr>
        <p:txBody>
          <a:bodyPr wrap="square">
            <a:spAutoFit/>
          </a:bodyPr>
          <a:lstStyle>
            <a:lvl1pPr marL="182563" indent="-182563">
              <a:lnSpc>
                <a:spcPct val="100000"/>
              </a:lnSpc>
              <a:buClrTx/>
              <a:defRPr sz="1400"/>
            </a:lvl1pPr>
            <a:lvl2pPr>
              <a:lnSpc>
                <a:spcPct val="100000"/>
              </a:lnSpc>
              <a:buClrTx/>
              <a:defRPr sz="1400"/>
            </a:lvl2pPr>
            <a:lvl3pPr>
              <a:lnSpc>
                <a:spcPct val="100000"/>
              </a:lnSpc>
              <a:buClrTx/>
              <a:defRPr sz="1400"/>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337556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am Bio">
    <p:spTree>
      <p:nvGrpSpPr>
        <p:cNvPr id="1" name=""/>
        <p:cNvGrpSpPr/>
        <p:nvPr/>
      </p:nvGrpSpPr>
      <p:grpSpPr>
        <a:xfrm>
          <a:off x="0" y="0"/>
          <a:ext cx="0" cy="0"/>
          <a:chOff x="0" y="0"/>
          <a:chExt cx="0" cy="0"/>
        </a:xfrm>
      </p:grpSpPr>
      <p:sp>
        <p:nvSpPr>
          <p:cNvPr id="103" name="Rectangle 102">
            <a:extLst>
              <a:ext uri="{FF2B5EF4-FFF2-40B4-BE49-F238E27FC236}">
                <a16:creationId xmlns:a16="http://schemas.microsoft.com/office/drawing/2014/main" id="{39FC44AA-AD8D-4729-B704-407920447FCC}"/>
              </a:ext>
            </a:extLst>
          </p:cNvPr>
          <p:cNvSpPr>
            <a:spLocks noChangeArrowheads="1"/>
          </p:cNvSpPr>
          <p:nvPr userDrawn="1"/>
        </p:nvSpPr>
        <p:spPr bwMode="auto">
          <a:xfrm>
            <a:off x="11827598" y="6488424"/>
            <a:ext cx="306388" cy="184150"/>
          </a:xfrm>
          <a:prstGeom prst="rect">
            <a:avLst/>
          </a:prstGeom>
          <a:noFill/>
          <a:ln w="9525" algn="ctr">
            <a:noFill/>
            <a:miter lim="800000"/>
            <a:headEnd/>
            <a:tailEnd/>
          </a:ln>
          <a:effectLst/>
        </p:spPr>
        <p:txBody>
          <a:bodyPr wrap="none" anchor="ctr"/>
          <a:lstStyle/>
          <a:p>
            <a:pPr algn="r">
              <a:defRPr/>
            </a:pPr>
            <a:fld id="{BF93F59F-AF68-410B-8395-3B170F791072}" type="slidenum">
              <a:rPr lang="en-GB" sz="800" b="1">
                <a:solidFill>
                  <a:srgbClr val="5F7C8A"/>
                </a:solidFill>
                <a:latin typeface="+mj-lt"/>
              </a:rPr>
              <a:pPr algn="r">
                <a:defRPr/>
              </a:pPr>
              <a:t>‹#›</a:t>
            </a:fld>
            <a:endParaRPr lang="en-GB" sz="800" b="1">
              <a:solidFill>
                <a:srgbClr val="5F7C8A"/>
              </a:solidFill>
              <a:latin typeface="+mj-lt"/>
            </a:endParaRPr>
          </a:p>
        </p:txBody>
      </p:sp>
      <p:grpSp>
        <p:nvGrpSpPr>
          <p:cNvPr id="49" name="Group 48">
            <a:extLst>
              <a:ext uri="{FF2B5EF4-FFF2-40B4-BE49-F238E27FC236}">
                <a16:creationId xmlns:a16="http://schemas.microsoft.com/office/drawing/2014/main" id="{B7A58730-6AFE-4855-9BAC-5B865A1C4175}"/>
              </a:ext>
            </a:extLst>
          </p:cNvPr>
          <p:cNvGrpSpPr/>
          <p:nvPr userDrawn="1"/>
        </p:nvGrpSpPr>
        <p:grpSpPr>
          <a:xfrm>
            <a:off x="11413238" y="6389957"/>
            <a:ext cx="409666" cy="337158"/>
            <a:chOff x="11197002" y="6334353"/>
            <a:chExt cx="409666" cy="337158"/>
          </a:xfrm>
        </p:grpSpPr>
        <p:sp>
          <p:nvSpPr>
            <p:cNvPr id="50" name="Freeform: Shape 49">
              <a:extLst>
                <a:ext uri="{FF2B5EF4-FFF2-40B4-BE49-F238E27FC236}">
                  <a16:creationId xmlns:a16="http://schemas.microsoft.com/office/drawing/2014/main" id="{E547B481-0C7A-4FC8-B7AC-4C3148A04118}"/>
                </a:ext>
              </a:extLst>
            </p:cNvPr>
            <p:cNvSpPr/>
            <p:nvPr/>
          </p:nvSpPr>
          <p:spPr>
            <a:xfrm>
              <a:off x="11197002" y="6334353"/>
              <a:ext cx="409666" cy="337158"/>
            </a:xfrm>
            <a:custGeom>
              <a:avLst/>
              <a:gdLst>
                <a:gd name="connsiteX0" fmla="*/ 268148 w 409666"/>
                <a:gd name="connsiteY0" fmla="*/ 333737 h 337158"/>
                <a:gd name="connsiteX1" fmla="*/ 316620 w 409666"/>
                <a:gd name="connsiteY1" fmla="*/ 327683 h 337158"/>
                <a:gd name="connsiteX2" fmla="*/ 362988 w 409666"/>
                <a:gd name="connsiteY2" fmla="*/ 321338 h 337158"/>
                <a:gd name="connsiteX3" fmla="*/ 390649 w 409666"/>
                <a:gd name="connsiteY3" fmla="*/ 296722 h 337158"/>
                <a:gd name="connsiteX4" fmla="*/ 401852 w 409666"/>
                <a:gd name="connsiteY4" fmla="*/ 234728 h 337158"/>
                <a:gd name="connsiteX5" fmla="*/ 409719 w 409666"/>
                <a:gd name="connsiteY5" fmla="*/ 158560 h 337158"/>
                <a:gd name="connsiteX6" fmla="*/ 409501 w 409666"/>
                <a:gd name="connsiteY6" fmla="*/ 72602 h 337158"/>
                <a:gd name="connsiteX7" fmla="*/ 404970 w 409666"/>
                <a:gd name="connsiteY7" fmla="*/ 30367 h 337158"/>
                <a:gd name="connsiteX8" fmla="*/ 384740 w 409666"/>
                <a:gd name="connsiteY8" fmla="*/ 8687 h 337158"/>
                <a:gd name="connsiteX9" fmla="*/ 268801 w 409666"/>
                <a:gd name="connsiteY9" fmla="*/ 2307 h 337158"/>
                <a:gd name="connsiteX10" fmla="*/ 204270 w 409666"/>
                <a:gd name="connsiteY10" fmla="*/ 5932 h 337158"/>
                <a:gd name="connsiteX11" fmla="*/ 135025 w 409666"/>
                <a:gd name="connsiteY11" fmla="*/ 12458 h 337158"/>
                <a:gd name="connsiteX12" fmla="*/ 82421 w 409666"/>
                <a:gd name="connsiteY12" fmla="*/ 20035 h 337158"/>
                <a:gd name="connsiteX13" fmla="*/ 41672 w 409666"/>
                <a:gd name="connsiteY13" fmla="*/ 29243 h 337158"/>
                <a:gd name="connsiteX14" fmla="*/ 23835 w 409666"/>
                <a:gd name="connsiteY14" fmla="*/ 47297 h 337158"/>
                <a:gd name="connsiteX15" fmla="*/ 14409 w 409666"/>
                <a:gd name="connsiteY15" fmla="*/ 88663 h 337158"/>
                <a:gd name="connsiteX16" fmla="*/ 7992 w 409666"/>
                <a:gd name="connsiteY16" fmla="*/ 138584 h 337158"/>
                <a:gd name="connsiteX17" fmla="*/ 1684 w 409666"/>
                <a:gd name="connsiteY17" fmla="*/ 252638 h 337158"/>
                <a:gd name="connsiteX18" fmla="*/ 8717 w 409666"/>
                <a:gd name="connsiteY18" fmla="*/ 314522 h 337158"/>
                <a:gd name="connsiteX19" fmla="*/ 26047 w 409666"/>
                <a:gd name="connsiteY19" fmla="*/ 329604 h 337158"/>
                <a:gd name="connsiteX20" fmla="*/ 167943 w 409666"/>
                <a:gd name="connsiteY20" fmla="*/ 336202 h 337158"/>
                <a:gd name="connsiteX21" fmla="*/ 268148 w 409666"/>
                <a:gd name="connsiteY21" fmla="*/ 333737 h 33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09666" h="337158">
                  <a:moveTo>
                    <a:pt x="268148" y="333737"/>
                  </a:moveTo>
                  <a:cubicBezTo>
                    <a:pt x="284354" y="332976"/>
                    <a:pt x="300487" y="329822"/>
                    <a:pt x="316620" y="327683"/>
                  </a:cubicBezTo>
                  <a:cubicBezTo>
                    <a:pt x="332064" y="325616"/>
                    <a:pt x="347508" y="323441"/>
                    <a:pt x="362988" y="321338"/>
                  </a:cubicBezTo>
                  <a:cubicBezTo>
                    <a:pt x="382311" y="318692"/>
                    <a:pt x="386335" y="315936"/>
                    <a:pt x="390649" y="296722"/>
                  </a:cubicBezTo>
                  <a:cubicBezTo>
                    <a:pt x="395254" y="276275"/>
                    <a:pt x="399024" y="255538"/>
                    <a:pt x="401852" y="234728"/>
                  </a:cubicBezTo>
                  <a:cubicBezTo>
                    <a:pt x="405296" y="209460"/>
                    <a:pt x="408595" y="184046"/>
                    <a:pt x="409719" y="158560"/>
                  </a:cubicBezTo>
                  <a:cubicBezTo>
                    <a:pt x="410988" y="129955"/>
                    <a:pt x="410299" y="101243"/>
                    <a:pt x="409501" y="72602"/>
                  </a:cubicBezTo>
                  <a:cubicBezTo>
                    <a:pt x="409103" y="58500"/>
                    <a:pt x="406891" y="44397"/>
                    <a:pt x="404970" y="30367"/>
                  </a:cubicBezTo>
                  <a:cubicBezTo>
                    <a:pt x="403012" y="16047"/>
                    <a:pt x="398734" y="11551"/>
                    <a:pt x="384740" y="8687"/>
                  </a:cubicBezTo>
                  <a:cubicBezTo>
                    <a:pt x="346420" y="929"/>
                    <a:pt x="307737" y="-376"/>
                    <a:pt x="268801" y="2307"/>
                  </a:cubicBezTo>
                  <a:cubicBezTo>
                    <a:pt x="247303" y="3793"/>
                    <a:pt x="225768" y="4301"/>
                    <a:pt x="204270" y="5932"/>
                  </a:cubicBezTo>
                  <a:cubicBezTo>
                    <a:pt x="181140" y="7672"/>
                    <a:pt x="158046" y="9847"/>
                    <a:pt x="135025" y="12458"/>
                  </a:cubicBezTo>
                  <a:cubicBezTo>
                    <a:pt x="117442" y="14452"/>
                    <a:pt x="99859" y="16917"/>
                    <a:pt x="82421" y="20035"/>
                  </a:cubicBezTo>
                  <a:cubicBezTo>
                    <a:pt x="68717" y="22464"/>
                    <a:pt x="55303" y="26379"/>
                    <a:pt x="41672" y="29243"/>
                  </a:cubicBezTo>
                  <a:cubicBezTo>
                    <a:pt x="31521" y="31346"/>
                    <a:pt x="26264" y="38306"/>
                    <a:pt x="23835" y="47297"/>
                  </a:cubicBezTo>
                  <a:cubicBezTo>
                    <a:pt x="20137" y="60929"/>
                    <a:pt x="16766" y="74741"/>
                    <a:pt x="14409" y="88663"/>
                  </a:cubicBezTo>
                  <a:cubicBezTo>
                    <a:pt x="11654" y="105194"/>
                    <a:pt x="10385" y="121980"/>
                    <a:pt x="7992" y="138584"/>
                  </a:cubicBezTo>
                  <a:cubicBezTo>
                    <a:pt x="2554" y="176433"/>
                    <a:pt x="-346" y="214463"/>
                    <a:pt x="1684" y="252638"/>
                  </a:cubicBezTo>
                  <a:cubicBezTo>
                    <a:pt x="2808" y="273338"/>
                    <a:pt x="5781" y="293967"/>
                    <a:pt x="8717" y="314522"/>
                  </a:cubicBezTo>
                  <a:cubicBezTo>
                    <a:pt x="9986" y="323296"/>
                    <a:pt x="17382" y="329096"/>
                    <a:pt x="26047" y="329604"/>
                  </a:cubicBezTo>
                  <a:cubicBezTo>
                    <a:pt x="73285" y="332396"/>
                    <a:pt x="157611" y="336202"/>
                    <a:pt x="167943" y="336202"/>
                  </a:cubicBezTo>
                  <a:cubicBezTo>
                    <a:pt x="178276" y="336202"/>
                    <a:pt x="234759" y="335296"/>
                    <a:pt x="268148" y="333737"/>
                  </a:cubicBezTo>
                </a:path>
              </a:pathLst>
            </a:custGeom>
            <a:solidFill>
              <a:srgbClr val="CDDC29"/>
            </a:solidFill>
            <a:ln w="3625" cap="flat">
              <a:noFill/>
              <a:prstDash val="solid"/>
              <a:miter/>
            </a:ln>
          </p:spPr>
          <p:txBody>
            <a:bodyPr rtlCol="0" anchor="ctr"/>
            <a:lstStyle/>
            <a:p>
              <a:endParaRPr lang="en-GB"/>
            </a:p>
          </p:txBody>
        </p:sp>
        <p:grpSp>
          <p:nvGrpSpPr>
            <p:cNvPr id="51" name="Group 50">
              <a:extLst>
                <a:ext uri="{FF2B5EF4-FFF2-40B4-BE49-F238E27FC236}">
                  <a16:creationId xmlns:a16="http://schemas.microsoft.com/office/drawing/2014/main" id="{11C3C1D1-6F61-4AC3-A444-D09D302468AD}"/>
                </a:ext>
              </a:extLst>
            </p:cNvPr>
            <p:cNvGrpSpPr/>
            <p:nvPr userDrawn="1"/>
          </p:nvGrpSpPr>
          <p:grpSpPr>
            <a:xfrm>
              <a:off x="11222831" y="6423994"/>
              <a:ext cx="344446" cy="156398"/>
              <a:chOff x="11222831" y="6423994"/>
              <a:chExt cx="344446" cy="156398"/>
            </a:xfrm>
          </p:grpSpPr>
          <p:sp>
            <p:nvSpPr>
              <p:cNvPr id="52" name="Freeform: Shape 51">
                <a:extLst>
                  <a:ext uri="{FF2B5EF4-FFF2-40B4-BE49-F238E27FC236}">
                    <a16:creationId xmlns:a16="http://schemas.microsoft.com/office/drawing/2014/main" id="{5B6189AD-33FC-4C85-835B-1C5AA1380E0F}"/>
                  </a:ext>
                </a:extLst>
              </p:cNvPr>
              <p:cNvSpPr/>
              <p:nvPr/>
            </p:nvSpPr>
            <p:spPr>
              <a:xfrm>
                <a:off x="11264994" y="649095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F359052C-26ED-4A53-9B45-E3DD27239952}"/>
                  </a:ext>
                </a:extLst>
              </p:cNvPr>
              <p:cNvSpPr/>
              <p:nvPr/>
            </p:nvSpPr>
            <p:spPr>
              <a:xfrm>
                <a:off x="11243895" y="6513287"/>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3943EBA6-504C-4B2C-AC2A-4969211768D7}"/>
                  </a:ext>
                </a:extLst>
              </p:cNvPr>
              <p:cNvSpPr/>
              <p:nvPr/>
            </p:nvSpPr>
            <p:spPr>
              <a:xfrm>
                <a:off x="11222831" y="6535583"/>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924"/>
                      <a:pt x="6671" y="2719"/>
                      <a:pt x="11565" y="2719"/>
                    </a:cubicBezTo>
                    <a:cubicBezTo>
                      <a:pt x="16423"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D96877F8-5293-40FC-AFEC-797B06FA34F7}"/>
                  </a:ext>
                </a:extLst>
              </p:cNvPr>
              <p:cNvSpPr/>
              <p:nvPr/>
            </p:nvSpPr>
            <p:spPr>
              <a:xfrm>
                <a:off x="11243895" y="6423994"/>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03D7C0DC-59B7-46AF-8955-4A13EA54B1D7}"/>
                  </a:ext>
                </a:extLst>
              </p:cNvPr>
              <p:cNvSpPr/>
              <p:nvPr/>
            </p:nvSpPr>
            <p:spPr>
              <a:xfrm>
                <a:off x="11264994" y="6423994"/>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F71F9FEE-4A58-423D-9FFF-72D6E155225C}"/>
                  </a:ext>
                </a:extLst>
              </p:cNvPr>
              <p:cNvSpPr/>
              <p:nvPr/>
            </p:nvSpPr>
            <p:spPr>
              <a:xfrm>
                <a:off x="11286094" y="6423994"/>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23"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9AA71C61-BB36-43C2-BDC9-5785E6252265}"/>
                  </a:ext>
                </a:extLst>
              </p:cNvPr>
              <p:cNvSpPr/>
              <p:nvPr/>
            </p:nvSpPr>
            <p:spPr>
              <a:xfrm>
                <a:off x="11222831" y="6446326"/>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23"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682B9E71-E997-44D0-AD10-C5B505596AE2}"/>
                  </a:ext>
                </a:extLst>
              </p:cNvPr>
              <p:cNvSpPr/>
              <p:nvPr/>
            </p:nvSpPr>
            <p:spPr>
              <a:xfrm>
                <a:off x="11307157" y="6446326"/>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77D3B1A1-90A7-4929-A451-B2652C34ABB4}"/>
                  </a:ext>
                </a:extLst>
              </p:cNvPr>
              <p:cNvSpPr/>
              <p:nvPr/>
            </p:nvSpPr>
            <p:spPr>
              <a:xfrm>
                <a:off x="11307157" y="6468622"/>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BEA48376-51BC-45CD-B4A4-B8DEE2D34F5B}"/>
                  </a:ext>
                </a:extLst>
              </p:cNvPr>
              <p:cNvSpPr/>
              <p:nvPr/>
            </p:nvSpPr>
            <p:spPr>
              <a:xfrm>
                <a:off x="11286094" y="649095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23"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71A08EB7-92C8-432E-A25B-C6F5D95D0E4F}"/>
                  </a:ext>
                </a:extLst>
              </p:cNvPr>
              <p:cNvSpPr/>
              <p:nvPr/>
            </p:nvSpPr>
            <p:spPr>
              <a:xfrm>
                <a:off x="11222831"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23"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971D6485-2476-459C-A50C-7170A3957D66}"/>
                  </a:ext>
                </a:extLst>
              </p:cNvPr>
              <p:cNvSpPr/>
              <p:nvPr/>
            </p:nvSpPr>
            <p:spPr>
              <a:xfrm>
                <a:off x="11243895"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0983E153-6902-4871-857A-A1FC757153E4}"/>
                  </a:ext>
                </a:extLst>
              </p:cNvPr>
              <p:cNvSpPr/>
              <p:nvPr/>
            </p:nvSpPr>
            <p:spPr>
              <a:xfrm>
                <a:off x="11264994"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5AFA4BED-5054-4ACF-9665-12F4A304FEA4}"/>
                  </a:ext>
                </a:extLst>
              </p:cNvPr>
              <p:cNvSpPr/>
              <p:nvPr/>
            </p:nvSpPr>
            <p:spPr>
              <a:xfrm>
                <a:off x="11286094"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23"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39E8A3D7-8BF3-49FD-BC7F-B39A999F04C1}"/>
                  </a:ext>
                </a:extLst>
              </p:cNvPr>
              <p:cNvSpPr/>
              <p:nvPr/>
            </p:nvSpPr>
            <p:spPr>
              <a:xfrm>
                <a:off x="11307157"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1B06E2A1-8179-43C3-9132-E6F9B235FF34}"/>
                  </a:ext>
                </a:extLst>
              </p:cNvPr>
              <p:cNvSpPr/>
              <p:nvPr/>
            </p:nvSpPr>
            <p:spPr>
              <a:xfrm>
                <a:off x="11363061" y="6423994"/>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23"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3709679F-2DB7-49B0-961B-7E0F3CC7DDC3}"/>
                  </a:ext>
                </a:extLst>
              </p:cNvPr>
              <p:cNvSpPr/>
              <p:nvPr/>
            </p:nvSpPr>
            <p:spPr>
              <a:xfrm>
                <a:off x="11384124" y="6423994"/>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5B7676CC-BFAC-4F7B-A8F2-20590FE71ADA}"/>
                  </a:ext>
                </a:extLst>
              </p:cNvPr>
              <p:cNvSpPr/>
              <p:nvPr/>
            </p:nvSpPr>
            <p:spPr>
              <a:xfrm>
                <a:off x="11405223" y="6423994"/>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8BB98D58-C4C2-4A5B-A989-A7EC86082B62}"/>
                  </a:ext>
                </a:extLst>
              </p:cNvPr>
              <p:cNvSpPr/>
              <p:nvPr/>
            </p:nvSpPr>
            <p:spPr>
              <a:xfrm>
                <a:off x="11341961" y="6446326"/>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88F788AC-C0D7-43F9-AA46-518DEC4C3DE2}"/>
                  </a:ext>
                </a:extLst>
              </p:cNvPr>
              <p:cNvSpPr/>
              <p:nvPr/>
            </p:nvSpPr>
            <p:spPr>
              <a:xfrm>
                <a:off x="11426323" y="6446326"/>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23"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35AFD176-2A39-4400-8F45-EBC7A6470596}"/>
                  </a:ext>
                </a:extLst>
              </p:cNvPr>
              <p:cNvSpPr/>
              <p:nvPr/>
            </p:nvSpPr>
            <p:spPr>
              <a:xfrm>
                <a:off x="11341961" y="6468622"/>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9C906554-8BF6-498C-9DF5-F1469E6C9130}"/>
                  </a:ext>
                </a:extLst>
              </p:cNvPr>
              <p:cNvSpPr/>
              <p:nvPr/>
            </p:nvSpPr>
            <p:spPr>
              <a:xfrm>
                <a:off x="11341961" y="649095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2A537993-A3B5-4FD0-8B88-4DAED9A3C58C}"/>
                  </a:ext>
                </a:extLst>
              </p:cNvPr>
              <p:cNvSpPr/>
              <p:nvPr/>
            </p:nvSpPr>
            <p:spPr>
              <a:xfrm>
                <a:off x="11341961" y="6513287"/>
                <a:ext cx="21752" cy="21752"/>
              </a:xfrm>
              <a:custGeom>
                <a:avLst/>
                <a:gdLst>
                  <a:gd name="connsiteX0" fmla="*/ 20411 w 21752"/>
                  <a:gd name="connsiteY0" fmla="*/ 12073 h 21752"/>
                  <a:gd name="connsiteX1" fmla="*/ 11565 w 21752"/>
                  <a:gd name="connsiteY1" fmla="*/ 21426 h 21752"/>
                  <a:gd name="connsiteX2" fmla="*/ 2719 w 21752"/>
                  <a:gd name="connsiteY2" fmla="*/ 12073 h 21752"/>
                  <a:gd name="connsiteX3" fmla="*/ 11565 w 21752"/>
                  <a:gd name="connsiteY3" fmla="*/ 2719 h 21752"/>
                  <a:gd name="connsiteX4" fmla="*/ 20411 w 21752"/>
                  <a:gd name="connsiteY4" fmla="*/ 12073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3"/>
                    </a:moveTo>
                    <a:cubicBezTo>
                      <a:pt x="20411" y="17257"/>
                      <a:pt x="16459" y="21426"/>
                      <a:pt x="11565" y="21426"/>
                    </a:cubicBezTo>
                    <a:cubicBezTo>
                      <a:pt x="6671" y="21426"/>
                      <a:pt x="2719" y="17221"/>
                      <a:pt x="2719" y="12073"/>
                    </a:cubicBezTo>
                    <a:cubicBezTo>
                      <a:pt x="2719" y="6888"/>
                      <a:pt x="6671" y="2719"/>
                      <a:pt x="11565" y="2719"/>
                    </a:cubicBezTo>
                    <a:cubicBezTo>
                      <a:pt x="16459" y="2683"/>
                      <a:pt x="20411" y="6888"/>
                      <a:pt x="20411" y="12073"/>
                    </a:cubicBezTo>
                  </a:path>
                </a:pathLst>
              </a:custGeom>
              <a:solidFill>
                <a:schemeClr val="bg1"/>
              </a:solidFill>
              <a:ln w="9525"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624F165A-340A-469F-B5CD-45D645BE2EBD}"/>
                  </a:ext>
                </a:extLst>
              </p:cNvPr>
              <p:cNvSpPr/>
              <p:nvPr/>
            </p:nvSpPr>
            <p:spPr>
              <a:xfrm>
                <a:off x="11341961" y="6535583"/>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2902E435-97A0-466C-9C41-8C978E889947}"/>
                  </a:ext>
                </a:extLst>
              </p:cNvPr>
              <p:cNvSpPr/>
              <p:nvPr/>
            </p:nvSpPr>
            <p:spPr>
              <a:xfrm>
                <a:off x="11426323" y="6535583"/>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23"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5E739816-7DD4-4489-9051-15783907C3DF}"/>
                  </a:ext>
                </a:extLst>
              </p:cNvPr>
              <p:cNvSpPr/>
              <p:nvPr/>
            </p:nvSpPr>
            <p:spPr>
              <a:xfrm>
                <a:off x="11363061"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23"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3E88F70C-AE42-4E84-92CA-6AA46750352B}"/>
                  </a:ext>
                </a:extLst>
              </p:cNvPr>
              <p:cNvSpPr/>
              <p:nvPr/>
            </p:nvSpPr>
            <p:spPr>
              <a:xfrm>
                <a:off x="11384124"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AA7A7AD8-D6CB-4A63-A854-A579AE0FDE06}"/>
                  </a:ext>
                </a:extLst>
              </p:cNvPr>
              <p:cNvSpPr/>
              <p:nvPr/>
            </p:nvSpPr>
            <p:spPr>
              <a:xfrm>
                <a:off x="11405223"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82" name="Freeform: Shape 81">
                <a:extLst>
                  <a:ext uri="{FF2B5EF4-FFF2-40B4-BE49-F238E27FC236}">
                    <a16:creationId xmlns:a16="http://schemas.microsoft.com/office/drawing/2014/main" id="{152AE11E-5FA8-40CC-B3EF-8104C743B867}"/>
                  </a:ext>
                </a:extLst>
              </p:cNvPr>
              <p:cNvSpPr/>
              <p:nvPr/>
            </p:nvSpPr>
            <p:spPr>
              <a:xfrm>
                <a:off x="11461163" y="6424719"/>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83" name="Freeform: Shape 82">
                <a:extLst>
                  <a:ext uri="{FF2B5EF4-FFF2-40B4-BE49-F238E27FC236}">
                    <a16:creationId xmlns:a16="http://schemas.microsoft.com/office/drawing/2014/main" id="{FDCD7188-5A8D-4C73-9A50-22922810627B}"/>
                  </a:ext>
                </a:extLst>
              </p:cNvPr>
              <p:cNvSpPr/>
              <p:nvPr/>
            </p:nvSpPr>
            <p:spPr>
              <a:xfrm>
                <a:off x="11545525" y="6424719"/>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84" name="Freeform: Shape 83">
                <a:extLst>
                  <a:ext uri="{FF2B5EF4-FFF2-40B4-BE49-F238E27FC236}">
                    <a16:creationId xmlns:a16="http://schemas.microsoft.com/office/drawing/2014/main" id="{68F4E115-B1D7-4A6C-99C1-C2F434A3BA58}"/>
                  </a:ext>
                </a:extLst>
              </p:cNvPr>
              <p:cNvSpPr/>
              <p:nvPr/>
            </p:nvSpPr>
            <p:spPr>
              <a:xfrm>
                <a:off x="11461163" y="6447052"/>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924"/>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85" name="Freeform: Shape 84">
                <a:extLst>
                  <a:ext uri="{FF2B5EF4-FFF2-40B4-BE49-F238E27FC236}">
                    <a16:creationId xmlns:a16="http://schemas.microsoft.com/office/drawing/2014/main" id="{EE11098D-A421-49AE-96AC-CBD7629BC86E}"/>
                  </a:ext>
                </a:extLst>
              </p:cNvPr>
              <p:cNvSpPr/>
              <p:nvPr/>
            </p:nvSpPr>
            <p:spPr>
              <a:xfrm>
                <a:off x="11545525" y="6447052"/>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924"/>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86" name="Freeform: Shape 85">
                <a:extLst>
                  <a:ext uri="{FF2B5EF4-FFF2-40B4-BE49-F238E27FC236}">
                    <a16:creationId xmlns:a16="http://schemas.microsoft.com/office/drawing/2014/main" id="{3477533F-EA2E-4402-96BB-76F4ED80B2C1}"/>
                  </a:ext>
                </a:extLst>
              </p:cNvPr>
              <p:cNvSpPr/>
              <p:nvPr/>
            </p:nvSpPr>
            <p:spPr>
              <a:xfrm>
                <a:off x="11461163" y="6469384"/>
                <a:ext cx="21752" cy="21752"/>
              </a:xfrm>
              <a:custGeom>
                <a:avLst/>
                <a:gdLst>
                  <a:gd name="connsiteX0" fmla="*/ 20411 w 21752"/>
                  <a:gd name="connsiteY0" fmla="*/ 12073 h 21752"/>
                  <a:gd name="connsiteX1" fmla="*/ 11565 w 21752"/>
                  <a:gd name="connsiteY1" fmla="*/ 21426 h 21752"/>
                  <a:gd name="connsiteX2" fmla="*/ 2719 w 21752"/>
                  <a:gd name="connsiteY2" fmla="*/ 12073 h 21752"/>
                  <a:gd name="connsiteX3" fmla="*/ 11565 w 21752"/>
                  <a:gd name="connsiteY3" fmla="*/ 2719 h 21752"/>
                  <a:gd name="connsiteX4" fmla="*/ 20411 w 21752"/>
                  <a:gd name="connsiteY4" fmla="*/ 12073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3"/>
                    </a:moveTo>
                    <a:cubicBezTo>
                      <a:pt x="20411" y="17257"/>
                      <a:pt x="16459" y="21426"/>
                      <a:pt x="11565" y="21426"/>
                    </a:cubicBezTo>
                    <a:cubicBezTo>
                      <a:pt x="6671" y="21426"/>
                      <a:pt x="2719" y="17221"/>
                      <a:pt x="2719" y="12073"/>
                    </a:cubicBezTo>
                    <a:cubicBezTo>
                      <a:pt x="2719" y="6888"/>
                      <a:pt x="6671" y="2719"/>
                      <a:pt x="11565" y="2719"/>
                    </a:cubicBezTo>
                    <a:cubicBezTo>
                      <a:pt x="16459" y="2683"/>
                      <a:pt x="20411" y="6888"/>
                      <a:pt x="20411" y="12073"/>
                    </a:cubicBezTo>
                  </a:path>
                </a:pathLst>
              </a:custGeom>
              <a:solidFill>
                <a:schemeClr val="bg1"/>
              </a:solidFill>
              <a:ln w="9525" cap="flat">
                <a:noFill/>
                <a:prstDash val="solid"/>
                <a:miter/>
              </a:ln>
            </p:spPr>
            <p:txBody>
              <a:bodyPr rtlCol="0" anchor="ctr"/>
              <a:lstStyle/>
              <a:p>
                <a:endParaRPr lang="en-GB"/>
              </a:p>
            </p:txBody>
          </p:sp>
          <p:sp>
            <p:nvSpPr>
              <p:cNvPr id="87" name="Freeform: Shape 86">
                <a:extLst>
                  <a:ext uri="{FF2B5EF4-FFF2-40B4-BE49-F238E27FC236}">
                    <a16:creationId xmlns:a16="http://schemas.microsoft.com/office/drawing/2014/main" id="{D2617B0E-5056-425D-926F-BFD8B406C1B9}"/>
                  </a:ext>
                </a:extLst>
              </p:cNvPr>
              <p:cNvSpPr/>
              <p:nvPr/>
            </p:nvSpPr>
            <p:spPr>
              <a:xfrm>
                <a:off x="11545525" y="6469384"/>
                <a:ext cx="21752" cy="21752"/>
              </a:xfrm>
              <a:custGeom>
                <a:avLst/>
                <a:gdLst>
                  <a:gd name="connsiteX0" fmla="*/ 20411 w 21752"/>
                  <a:gd name="connsiteY0" fmla="*/ 12073 h 21752"/>
                  <a:gd name="connsiteX1" fmla="*/ 11565 w 21752"/>
                  <a:gd name="connsiteY1" fmla="*/ 21426 h 21752"/>
                  <a:gd name="connsiteX2" fmla="*/ 2719 w 21752"/>
                  <a:gd name="connsiteY2" fmla="*/ 12073 h 21752"/>
                  <a:gd name="connsiteX3" fmla="*/ 11565 w 21752"/>
                  <a:gd name="connsiteY3" fmla="*/ 2719 h 21752"/>
                  <a:gd name="connsiteX4" fmla="*/ 20411 w 21752"/>
                  <a:gd name="connsiteY4" fmla="*/ 12073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3"/>
                    </a:moveTo>
                    <a:cubicBezTo>
                      <a:pt x="20411" y="17257"/>
                      <a:pt x="16459" y="21426"/>
                      <a:pt x="11565" y="21426"/>
                    </a:cubicBezTo>
                    <a:cubicBezTo>
                      <a:pt x="6671" y="21426"/>
                      <a:pt x="2719" y="17221"/>
                      <a:pt x="2719" y="12073"/>
                    </a:cubicBezTo>
                    <a:cubicBezTo>
                      <a:pt x="2719" y="6888"/>
                      <a:pt x="6671" y="2719"/>
                      <a:pt x="11565" y="2719"/>
                    </a:cubicBezTo>
                    <a:cubicBezTo>
                      <a:pt x="16459" y="2683"/>
                      <a:pt x="20411" y="6888"/>
                      <a:pt x="20411" y="12073"/>
                    </a:cubicBezTo>
                  </a:path>
                </a:pathLst>
              </a:custGeom>
              <a:solidFill>
                <a:schemeClr val="bg1"/>
              </a:solidFill>
              <a:ln w="9525" cap="flat">
                <a:noFill/>
                <a:prstDash val="solid"/>
                <a:miter/>
              </a:ln>
            </p:spPr>
            <p:txBody>
              <a:bodyPr rtlCol="0" anchor="ctr"/>
              <a:lstStyle/>
              <a:p>
                <a:endParaRPr lang="en-GB"/>
              </a:p>
            </p:txBody>
          </p:sp>
          <p:sp>
            <p:nvSpPr>
              <p:cNvPr id="88" name="Freeform: Shape 87">
                <a:extLst>
                  <a:ext uri="{FF2B5EF4-FFF2-40B4-BE49-F238E27FC236}">
                    <a16:creationId xmlns:a16="http://schemas.microsoft.com/office/drawing/2014/main" id="{DDE3D452-C689-45C2-8714-4F34FEFCDB30}"/>
                  </a:ext>
                </a:extLst>
              </p:cNvPr>
              <p:cNvSpPr/>
              <p:nvPr/>
            </p:nvSpPr>
            <p:spPr>
              <a:xfrm>
                <a:off x="11461163" y="6491680"/>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89" name="Freeform: Shape 88">
                <a:extLst>
                  <a:ext uri="{FF2B5EF4-FFF2-40B4-BE49-F238E27FC236}">
                    <a16:creationId xmlns:a16="http://schemas.microsoft.com/office/drawing/2014/main" id="{37DA9D6F-8592-4822-B52E-D94A06F3D5E7}"/>
                  </a:ext>
                </a:extLst>
              </p:cNvPr>
              <p:cNvSpPr/>
              <p:nvPr/>
            </p:nvSpPr>
            <p:spPr>
              <a:xfrm>
                <a:off x="11545525" y="6491680"/>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90" name="Freeform: Shape 89">
                <a:extLst>
                  <a:ext uri="{FF2B5EF4-FFF2-40B4-BE49-F238E27FC236}">
                    <a16:creationId xmlns:a16="http://schemas.microsoft.com/office/drawing/2014/main" id="{EDDABE7D-31EF-46FC-8B32-9B19B337055C}"/>
                  </a:ext>
                </a:extLst>
              </p:cNvPr>
              <p:cNvSpPr/>
              <p:nvPr/>
            </p:nvSpPr>
            <p:spPr>
              <a:xfrm>
                <a:off x="11461163" y="6514012"/>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91" name="Freeform: Shape 90">
                <a:extLst>
                  <a:ext uri="{FF2B5EF4-FFF2-40B4-BE49-F238E27FC236}">
                    <a16:creationId xmlns:a16="http://schemas.microsoft.com/office/drawing/2014/main" id="{DDE2F879-F871-4E32-878D-059BA5845218}"/>
                  </a:ext>
                </a:extLst>
              </p:cNvPr>
              <p:cNvSpPr/>
              <p:nvPr/>
            </p:nvSpPr>
            <p:spPr>
              <a:xfrm>
                <a:off x="11545525" y="6514012"/>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92" name="Freeform: Shape 91">
                <a:extLst>
                  <a:ext uri="{FF2B5EF4-FFF2-40B4-BE49-F238E27FC236}">
                    <a16:creationId xmlns:a16="http://schemas.microsoft.com/office/drawing/2014/main" id="{E7656207-8ADB-4B23-8C2E-20729FF530CB}"/>
                  </a:ext>
                </a:extLst>
              </p:cNvPr>
              <p:cNvSpPr/>
              <p:nvPr/>
            </p:nvSpPr>
            <p:spPr>
              <a:xfrm>
                <a:off x="11482262" y="6536308"/>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93" name="Freeform: Shape 92">
                <a:extLst>
                  <a:ext uri="{FF2B5EF4-FFF2-40B4-BE49-F238E27FC236}">
                    <a16:creationId xmlns:a16="http://schemas.microsoft.com/office/drawing/2014/main" id="{A088E8A1-42AB-4823-A4B8-9D4F0AF6A813}"/>
                  </a:ext>
                </a:extLst>
              </p:cNvPr>
              <p:cNvSpPr/>
              <p:nvPr/>
            </p:nvSpPr>
            <p:spPr>
              <a:xfrm>
                <a:off x="11524425" y="6536308"/>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94" name="Freeform: Shape 93">
                <a:extLst>
                  <a:ext uri="{FF2B5EF4-FFF2-40B4-BE49-F238E27FC236}">
                    <a16:creationId xmlns:a16="http://schemas.microsoft.com/office/drawing/2014/main" id="{591E52E4-274B-4254-ADD9-4B2961820EEA}"/>
                  </a:ext>
                </a:extLst>
              </p:cNvPr>
              <p:cNvSpPr/>
              <p:nvPr/>
            </p:nvSpPr>
            <p:spPr>
              <a:xfrm>
                <a:off x="11503362" y="6558640"/>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23" y="2719"/>
                      <a:pt x="20411" y="6924"/>
                      <a:pt x="20411" y="12072"/>
                    </a:cubicBezTo>
                  </a:path>
                </a:pathLst>
              </a:custGeom>
              <a:solidFill>
                <a:schemeClr val="bg1"/>
              </a:solidFill>
              <a:ln w="9525" cap="flat">
                <a:noFill/>
                <a:prstDash val="solid"/>
                <a:miter/>
              </a:ln>
            </p:spPr>
            <p:txBody>
              <a:bodyPr rtlCol="0" anchor="ctr"/>
              <a:lstStyle/>
              <a:p>
                <a:endParaRPr lang="en-GB"/>
              </a:p>
            </p:txBody>
          </p:sp>
        </p:grpSp>
      </p:grpSp>
      <p:sp>
        <p:nvSpPr>
          <p:cNvPr id="95" name="Title 1">
            <a:extLst>
              <a:ext uri="{FF2B5EF4-FFF2-40B4-BE49-F238E27FC236}">
                <a16:creationId xmlns:a16="http://schemas.microsoft.com/office/drawing/2014/main" id="{B5C67E09-D912-493F-A2CF-F76061B3964F}"/>
              </a:ext>
            </a:extLst>
          </p:cNvPr>
          <p:cNvSpPr>
            <a:spLocks noGrp="1"/>
          </p:cNvSpPr>
          <p:nvPr>
            <p:ph type="title" hasCustomPrompt="1"/>
          </p:nvPr>
        </p:nvSpPr>
        <p:spPr>
          <a:xfrm>
            <a:off x="336753" y="433385"/>
            <a:ext cx="11643123" cy="480131"/>
          </a:xfrm>
        </p:spPr>
        <p:txBody>
          <a:bodyPr wrap="square" anchor="t">
            <a:spAutoFit/>
          </a:bodyPr>
          <a:lstStyle>
            <a:lvl1pPr>
              <a:defRPr sz="2800" b="1">
                <a:solidFill>
                  <a:schemeClr val="tx1"/>
                </a:solidFill>
                <a:latin typeface="+mj-lt"/>
              </a:defRPr>
            </a:lvl1pPr>
          </a:lstStyle>
          <a:p>
            <a:r>
              <a:rPr lang="en-US"/>
              <a:t>All titles should match to this baseline. </a:t>
            </a:r>
            <a:endParaRPr lang="en-GB"/>
          </a:p>
        </p:txBody>
      </p:sp>
      <p:cxnSp>
        <p:nvCxnSpPr>
          <p:cNvPr id="57" name="Straight Connector 56">
            <a:extLst>
              <a:ext uri="{FF2B5EF4-FFF2-40B4-BE49-F238E27FC236}">
                <a16:creationId xmlns:a16="http://schemas.microsoft.com/office/drawing/2014/main" id="{9DA8ADBF-6AAD-4E92-9407-0260FE08E103}"/>
              </a:ext>
            </a:extLst>
          </p:cNvPr>
          <p:cNvCxnSpPr>
            <a:cxnSpLocks/>
          </p:cNvCxnSpPr>
          <p:nvPr userDrawn="1"/>
        </p:nvCxnSpPr>
        <p:spPr>
          <a:xfrm>
            <a:off x="401782" y="327445"/>
            <a:ext cx="646049" cy="0"/>
          </a:xfrm>
          <a:prstGeom prst="line">
            <a:avLst/>
          </a:prstGeom>
          <a:ln w="38100">
            <a:solidFill>
              <a:srgbClr val="009FDF"/>
            </a:solidFill>
          </a:ln>
        </p:spPr>
        <p:style>
          <a:lnRef idx="1">
            <a:schemeClr val="accent1"/>
          </a:lnRef>
          <a:fillRef idx="0">
            <a:schemeClr val="accent1"/>
          </a:fillRef>
          <a:effectRef idx="0">
            <a:schemeClr val="accent1"/>
          </a:effectRef>
          <a:fontRef idx="minor">
            <a:schemeClr val="tx1"/>
          </a:fontRef>
        </p:style>
      </p:cxnSp>
      <p:sp>
        <p:nvSpPr>
          <p:cNvPr id="98" name="Text Placeholder 6">
            <a:extLst>
              <a:ext uri="{FF2B5EF4-FFF2-40B4-BE49-F238E27FC236}">
                <a16:creationId xmlns:a16="http://schemas.microsoft.com/office/drawing/2014/main" id="{F04B280D-C392-4800-BAD8-626422BBFD53}"/>
              </a:ext>
            </a:extLst>
          </p:cNvPr>
          <p:cNvSpPr>
            <a:spLocks noGrp="1"/>
          </p:cNvSpPr>
          <p:nvPr>
            <p:ph type="body" sz="quarter" idx="10" hasCustomPrompt="1"/>
          </p:nvPr>
        </p:nvSpPr>
        <p:spPr>
          <a:xfrm>
            <a:off x="336550" y="1001984"/>
            <a:ext cx="11643123" cy="341632"/>
          </a:xfrm>
        </p:spPr>
        <p:txBody>
          <a:bodyPr wrap="square">
            <a:spAutoFit/>
          </a:bodyPr>
          <a:lstStyle>
            <a:lvl1pPr marL="0" indent="0">
              <a:buNone/>
              <a:defRPr sz="1800" b="1">
                <a:solidFill>
                  <a:schemeClr val="tx2"/>
                </a:solidFill>
                <a:latin typeface="+mj-lt"/>
              </a:defRPr>
            </a:lvl1pPr>
          </a:lstStyle>
          <a:p>
            <a:pPr lvl="0"/>
            <a:r>
              <a:rPr lang="en-GB"/>
              <a:t>THIS IS YOUR SUBTITLE. IT SHOULD BE UPPERCASE LETTERS FONT SIZE 18</a:t>
            </a:r>
          </a:p>
        </p:txBody>
      </p:sp>
      <p:sp>
        <p:nvSpPr>
          <p:cNvPr id="3" name="Picture Placeholder 2">
            <a:extLst>
              <a:ext uri="{FF2B5EF4-FFF2-40B4-BE49-F238E27FC236}">
                <a16:creationId xmlns:a16="http://schemas.microsoft.com/office/drawing/2014/main" id="{D6D5353E-2EFE-4048-BA8E-3007394BDD90}"/>
              </a:ext>
            </a:extLst>
          </p:cNvPr>
          <p:cNvSpPr>
            <a:spLocks noGrp="1"/>
          </p:cNvSpPr>
          <p:nvPr>
            <p:ph type="pic" sz="quarter" idx="11" hasCustomPrompt="1"/>
          </p:nvPr>
        </p:nvSpPr>
        <p:spPr>
          <a:xfrm>
            <a:off x="336550" y="1597982"/>
            <a:ext cx="873125" cy="873125"/>
          </a:xfrm>
          <a:solidFill>
            <a:schemeClr val="accent4"/>
          </a:solidFill>
        </p:spPr>
        <p:txBody>
          <a:bodyPr anchor="ctr"/>
          <a:lstStyle>
            <a:lvl1pPr marL="0" indent="0" algn="ctr">
              <a:buNone/>
              <a:defRPr>
                <a:solidFill>
                  <a:schemeClr val="bg1"/>
                </a:solidFill>
              </a:defRPr>
            </a:lvl1pPr>
          </a:lstStyle>
          <a:p>
            <a:r>
              <a:rPr lang="en-GB"/>
              <a:t>Add staff photo</a:t>
            </a:r>
          </a:p>
        </p:txBody>
      </p:sp>
      <p:sp>
        <p:nvSpPr>
          <p:cNvPr id="114" name="Content Placeholder 2">
            <a:extLst>
              <a:ext uri="{FF2B5EF4-FFF2-40B4-BE49-F238E27FC236}">
                <a16:creationId xmlns:a16="http://schemas.microsoft.com/office/drawing/2014/main" id="{EFD8F36E-CBB4-479B-BBB0-27062EBA423F}"/>
              </a:ext>
            </a:extLst>
          </p:cNvPr>
          <p:cNvSpPr>
            <a:spLocks noGrp="1"/>
          </p:cNvSpPr>
          <p:nvPr>
            <p:ph idx="21" hasCustomPrompt="1"/>
          </p:nvPr>
        </p:nvSpPr>
        <p:spPr>
          <a:xfrm>
            <a:off x="336550" y="2648422"/>
            <a:ext cx="3262085" cy="276999"/>
          </a:xfrm>
        </p:spPr>
        <p:txBody>
          <a:bodyPr wrap="square" anchor="t">
            <a:spAutoFit/>
          </a:bodyPr>
          <a:lstStyle>
            <a:lvl1pPr marL="0" indent="0">
              <a:lnSpc>
                <a:spcPct val="100000"/>
              </a:lnSpc>
              <a:spcBef>
                <a:spcPts val="500"/>
              </a:spcBef>
              <a:spcAft>
                <a:spcPts val="400"/>
              </a:spcAft>
              <a:buClrTx/>
              <a:buSzPct val="100000"/>
              <a:buFont typeface="Arial" panose="020B0604020202020204" pitchFamily="34" charset="0"/>
              <a:buNone/>
              <a:defRPr sz="1200" i="0">
                <a:solidFill>
                  <a:schemeClr val="tx1"/>
                </a:solidFill>
                <a:latin typeface="+mn-lt"/>
              </a:defRPr>
            </a:lvl1pPr>
            <a:lvl2pPr>
              <a:spcBef>
                <a:spcPts val="500"/>
              </a:spcBef>
              <a:spcAft>
                <a:spcPts val="400"/>
              </a:spcAft>
              <a:defRPr sz="1600"/>
            </a:lvl2pPr>
          </a:lstStyle>
          <a:p>
            <a:pPr lvl="0"/>
            <a:r>
              <a:rPr lang="en-US"/>
              <a:t>Bio</a:t>
            </a:r>
          </a:p>
        </p:txBody>
      </p:sp>
      <p:sp>
        <p:nvSpPr>
          <p:cNvPr id="115" name="Content Placeholder 2">
            <a:extLst>
              <a:ext uri="{FF2B5EF4-FFF2-40B4-BE49-F238E27FC236}">
                <a16:creationId xmlns:a16="http://schemas.microsoft.com/office/drawing/2014/main" id="{A5F212EB-A4B0-4F68-8AF2-52CC240FC3C4}"/>
              </a:ext>
            </a:extLst>
          </p:cNvPr>
          <p:cNvSpPr>
            <a:spLocks noGrp="1"/>
          </p:cNvSpPr>
          <p:nvPr>
            <p:ph idx="22" hasCustomPrompt="1"/>
          </p:nvPr>
        </p:nvSpPr>
        <p:spPr>
          <a:xfrm>
            <a:off x="336550" y="5206990"/>
            <a:ext cx="3262085" cy="276999"/>
          </a:xfrm>
        </p:spPr>
        <p:txBody>
          <a:bodyPr wrap="square" anchor="t">
            <a:spAutoFit/>
          </a:bodyPr>
          <a:lstStyle>
            <a:lvl1pPr marL="0" indent="0">
              <a:lnSpc>
                <a:spcPct val="100000"/>
              </a:lnSpc>
              <a:spcBef>
                <a:spcPts val="500"/>
              </a:spcBef>
              <a:spcAft>
                <a:spcPts val="400"/>
              </a:spcAft>
              <a:buClrTx/>
              <a:buSzPct val="100000"/>
              <a:buFont typeface="Arial" panose="020B0604020202020204" pitchFamily="34" charset="0"/>
              <a:buNone/>
              <a:defRPr sz="1200" b="1" i="0">
                <a:solidFill>
                  <a:schemeClr val="accent4"/>
                </a:solidFill>
                <a:latin typeface="+mn-lt"/>
              </a:defRPr>
            </a:lvl1pPr>
            <a:lvl2pPr>
              <a:spcBef>
                <a:spcPts val="500"/>
              </a:spcBef>
              <a:spcAft>
                <a:spcPts val="400"/>
              </a:spcAft>
              <a:defRPr sz="1600"/>
            </a:lvl2pPr>
          </a:lstStyle>
          <a:p>
            <a:pPr lvl="0"/>
            <a:r>
              <a:rPr lang="en-US"/>
              <a:t>Roles and Responsibilities in project</a:t>
            </a:r>
          </a:p>
        </p:txBody>
      </p:sp>
      <p:sp>
        <p:nvSpPr>
          <p:cNvPr id="120" name="Picture Placeholder 2">
            <a:extLst>
              <a:ext uri="{FF2B5EF4-FFF2-40B4-BE49-F238E27FC236}">
                <a16:creationId xmlns:a16="http://schemas.microsoft.com/office/drawing/2014/main" id="{9FBC06EB-C9D1-4A27-B479-2E4808417CC2}"/>
              </a:ext>
            </a:extLst>
          </p:cNvPr>
          <p:cNvSpPr>
            <a:spLocks noGrp="1"/>
          </p:cNvSpPr>
          <p:nvPr>
            <p:ph type="pic" sz="quarter" idx="23" hasCustomPrompt="1"/>
          </p:nvPr>
        </p:nvSpPr>
        <p:spPr>
          <a:xfrm>
            <a:off x="4527069" y="1597982"/>
            <a:ext cx="873125" cy="873125"/>
          </a:xfrm>
          <a:solidFill>
            <a:schemeClr val="accent4"/>
          </a:solidFill>
        </p:spPr>
        <p:txBody>
          <a:bodyPr anchor="ctr"/>
          <a:lstStyle>
            <a:lvl1pPr marL="0" indent="0" algn="ctr">
              <a:buNone/>
              <a:defRPr>
                <a:solidFill>
                  <a:schemeClr val="bg1"/>
                </a:solidFill>
              </a:defRPr>
            </a:lvl1pPr>
          </a:lstStyle>
          <a:p>
            <a:r>
              <a:rPr lang="en-GB"/>
              <a:t>Add staff photo</a:t>
            </a:r>
          </a:p>
        </p:txBody>
      </p:sp>
      <p:sp>
        <p:nvSpPr>
          <p:cNvPr id="123" name="Content Placeholder 2">
            <a:extLst>
              <a:ext uri="{FF2B5EF4-FFF2-40B4-BE49-F238E27FC236}">
                <a16:creationId xmlns:a16="http://schemas.microsoft.com/office/drawing/2014/main" id="{7872814B-0552-44A3-8C43-352677A80EA6}"/>
              </a:ext>
            </a:extLst>
          </p:cNvPr>
          <p:cNvSpPr>
            <a:spLocks noGrp="1"/>
          </p:cNvSpPr>
          <p:nvPr>
            <p:ph idx="26" hasCustomPrompt="1"/>
          </p:nvPr>
        </p:nvSpPr>
        <p:spPr>
          <a:xfrm>
            <a:off x="4527069" y="2648422"/>
            <a:ext cx="3262085" cy="276999"/>
          </a:xfrm>
        </p:spPr>
        <p:txBody>
          <a:bodyPr wrap="square" anchor="t">
            <a:spAutoFit/>
          </a:bodyPr>
          <a:lstStyle>
            <a:lvl1pPr marL="0" indent="0">
              <a:lnSpc>
                <a:spcPct val="100000"/>
              </a:lnSpc>
              <a:spcBef>
                <a:spcPts val="500"/>
              </a:spcBef>
              <a:spcAft>
                <a:spcPts val="400"/>
              </a:spcAft>
              <a:buClrTx/>
              <a:buSzPct val="100000"/>
              <a:buFont typeface="Arial" panose="020B0604020202020204" pitchFamily="34" charset="0"/>
              <a:buNone/>
              <a:defRPr sz="1200" i="0">
                <a:solidFill>
                  <a:schemeClr val="tx1"/>
                </a:solidFill>
                <a:latin typeface="+mn-lt"/>
              </a:defRPr>
            </a:lvl1pPr>
            <a:lvl2pPr>
              <a:spcBef>
                <a:spcPts val="500"/>
              </a:spcBef>
              <a:spcAft>
                <a:spcPts val="400"/>
              </a:spcAft>
              <a:defRPr sz="1600"/>
            </a:lvl2pPr>
          </a:lstStyle>
          <a:p>
            <a:pPr lvl="0"/>
            <a:r>
              <a:rPr lang="en-US"/>
              <a:t>Bio</a:t>
            </a:r>
          </a:p>
        </p:txBody>
      </p:sp>
      <p:sp>
        <p:nvSpPr>
          <p:cNvPr id="124" name="Content Placeholder 2">
            <a:extLst>
              <a:ext uri="{FF2B5EF4-FFF2-40B4-BE49-F238E27FC236}">
                <a16:creationId xmlns:a16="http://schemas.microsoft.com/office/drawing/2014/main" id="{43FC1AA3-8564-4113-AD1F-F96562E44E00}"/>
              </a:ext>
            </a:extLst>
          </p:cNvPr>
          <p:cNvSpPr>
            <a:spLocks noGrp="1"/>
          </p:cNvSpPr>
          <p:nvPr>
            <p:ph idx="27" hasCustomPrompt="1"/>
          </p:nvPr>
        </p:nvSpPr>
        <p:spPr>
          <a:xfrm>
            <a:off x="4527069" y="5206990"/>
            <a:ext cx="3262085" cy="276999"/>
          </a:xfrm>
        </p:spPr>
        <p:txBody>
          <a:bodyPr wrap="square" anchor="t">
            <a:spAutoFit/>
          </a:bodyPr>
          <a:lstStyle>
            <a:lvl1pPr marL="0" indent="0">
              <a:lnSpc>
                <a:spcPct val="100000"/>
              </a:lnSpc>
              <a:spcBef>
                <a:spcPts val="500"/>
              </a:spcBef>
              <a:spcAft>
                <a:spcPts val="400"/>
              </a:spcAft>
              <a:buClrTx/>
              <a:buSzPct val="100000"/>
              <a:buFont typeface="Arial" panose="020B0604020202020204" pitchFamily="34" charset="0"/>
              <a:buNone/>
              <a:defRPr sz="1200" b="1" i="0">
                <a:solidFill>
                  <a:schemeClr val="accent4"/>
                </a:solidFill>
                <a:latin typeface="+mn-lt"/>
              </a:defRPr>
            </a:lvl1pPr>
            <a:lvl2pPr>
              <a:spcBef>
                <a:spcPts val="500"/>
              </a:spcBef>
              <a:spcAft>
                <a:spcPts val="400"/>
              </a:spcAft>
              <a:defRPr sz="1600"/>
            </a:lvl2pPr>
          </a:lstStyle>
          <a:p>
            <a:pPr lvl="0"/>
            <a:r>
              <a:rPr lang="en-US"/>
              <a:t>Roles and Responsibilities in project</a:t>
            </a:r>
          </a:p>
        </p:txBody>
      </p:sp>
      <p:sp>
        <p:nvSpPr>
          <p:cNvPr id="125" name="Picture Placeholder 2">
            <a:extLst>
              <a:ext uri="{FF2B5EF4-FFF2-40B4-BE49-F238E27FC236}">
                <a16:creationId xmlns:a16="http://schemas.microsoft.com/office/drawing/2014/main" id="{3B9326D6-CE50-48A2-B6AF-12B7511544EB}"/>
              </a:ext>
            </a:extLst>
          </p:cNvPr>
          <p:cNvSpPr>
            <a:spLocks noGrp="1"/>
          </p:cNvSpPr>
          <p:nvPr>
            <p:ph type="pic" sz="quarter" idx="28" hasCustomPrompt="1"/>
          </p:nvPr>
        </p:nvSpPr>
        <p:spPr>
          <a:xfrm>
            <a:off x="8717588" y="1597982"/>
            <a:ext cx="873125" cy="873125"/>
          </a:xfrm>
          <a:solidFill>
            <a:schemeClr val="accent4"/>
          </a:solidFill>
        </p:spPr>
        <p:txBody>
          <a:bodyPr anchor="ctr"/>
          <a:lstStyle>
            <a:lvl1pPr marL="0" indent="0" algn="ctr">
              <a:buNone/>
              <a:defRPr>
                <a:solidFill>
                  <a:schemeClr val="bg1"/>
                </a:solidFill>
              </a:defRPr>
            </a:lvl1pPr>
          </a:lstStyle>
          <a:p>
            <a:r>
              <a:rPr lang="en-GB"/>
              <a:t>Add staff photo</a:t>
            </a:r>
          </a:p>
        </p:txBody>
      </p:sp>
      <p:sp>
        <p:nvSpPr>
          <p:cNvPr id="128" name="Content Placeholder 2">
            <a:extLst>
              <a:ext uri="{FF2B5EF4-FFF2-40B4-BE49-F238E27FC236}">
                <a16:creationId xmlns:a16="http://schemas.microsoft.com/office/drawing/2014/main" id="{5099211D-8BC5-45E4-8173-E4D96F49F1B2}"/>
              </a:ext>
            </a:extLst>
          </p:cNvPr>
          <p:cNvSpPr>
            <a:spLocks noGrp="1"/>
          </p:cNvSpPr>
          <p:nvPr>
            <p:ph idx="31" hasCustomPrompt="1"/>
          </p:nvPr>
        </p:nvSpPr>
        <p:spPr>
          <a:xfrm>
            <a:off x="8717588" y="2648422"/>
            <a:ext cx="3262085" cy="276999"/>
          </a:xfrm>
        </p:spPr>
        <p:txBody>
          <a:bodyPr wrap="square" anchor="t">
            <a:spAutoFit/>
          </a:bodyPr>
          <a:lstStyle>
            <a:lvl1pPr marL="0" indent="0">
              <a:lnSpc>
                <a:spcPct val="100000"/>
              </a:lnSpc>
              <a:spcBef>
                <a:spcPts val="500"/>
              </a:spcBef>
              <a:spcAft>
                <a:spcPts val="400"/>
              </a:spcAft>
              <a:buClrTx/>
              <a:buSzPct val="100000"/>
              <a:buFont typeface="Arial" panose="020B0604020202020204" pitchFamily="34" charset="0"/>
              <a:buNone/>
              <a:defRPr sz="1200" i="0">
                <a:solidFill>
                  <a:schemeClr val="tx1"/>
                </a:solidFill>
                <a:latin typeface="+mn-lt"/>
              </a:defRPr>
            </a:lvl1pPr>
            <a:lvl2pPr>
              <a:spcBef>
                <a:spcPts val="500"/>
              </a:spcBef>
              <a:spcAft>
                <a:spcPts val="400"/>
              </a:spcAft>
              <a:defRPr sz="1600"/>
            </a:lvl2pPr>
          </a:lstStyle>
          <a:p>
            <a:pPr lvl="0"/>
            <a:r>
              <a:rPr lang="en-US"/>
              <a:t>Bio</a:t>
            </a:r>
          </a:p>
        </p:txBody>
      </p:sp>
      <p:sp>
        <p:nvSpPr>
          <p:cNvPr id="129" name="Content Placeholder 2">
            <a:extLst>
              <a:ext uri="{FF2B5EF4-FFF2-40B4-BE49-F238E27FC236}">
                <a16:creationId xmlns:a16="http://schemas.microsoft.com/office/drawing/2014/main" id="{B3B7E675-1F29-4197-86C4-08F9882AB23B}"/>
              </a:ext>
            </a:extLst>
          </p:cNvPr>
          <p:cNvSpPr>
            <a:spLocks noGrp="1"/>
          </p:cNvSpPr>
          <p:nvPr>
            <p:ph idx="32" hasCustomPrompt="1"/>
          </p:nvPr>
        </p:nvSpPr>
        <p:spPr>
          <a:xfrm>
            <a:off x="8717588" y="5206990"/>
            <a:ext cx="3262085" cy="276999"/>
          </a:xfrm>
        </p:spPr>
        <p:txBody>
          <a:bodyPr wrap="square" anchor="t">
            <a:spAutoFit/>
          </a:bodyPr>
          <a:lstStyle>
            <a:lvl1pPr marL="0" indent="0">
              <a:lnSpc>
                <a:spcPct val="100000"/>
              </a:lnSpc>
              <a:spcBef>
                <a:spcPts val="500"/>
              </a:spcBef>
              <a:spcAft>
                <a:spcPts val="400"/>
              </a:spcAft>
              <a:buClrTx/>
              <a:buSzPct val="100000"/>
              <a:buFont typeface="Arial" panose="020B0604020202020204" pitchFamily="34" charset="0"/>
              <a:buNone/>
              <a:defRPr sz="1200" b="1" i="0">
                <a:solidFill>
                  <a:schemeClr val="accent4"/>
                </a:solidFill>
                <a:latin typeface="+mn-lt"/>
              </a:defRPr>
            </a:lvl1pPr>
            <a:lvl2pPr>
              <a:spcBef>
                <a:spcPts val="500"/>
              </a:spcBef>
              <a:spcAft>
                <a:spcPts val="400"/>
              </a:spcAft>
              <a:defRPr sz="1600"/>
            </a:lvl2pPr>
          </a:lstStyle>
          <a:p>
            <a:pPr lvl="0"/>
            <a:r>
              <a:rPr lang="en-US"/>
              <a:t>Roles and Responsibilities in project</a:t>
            </a:r>
          </a:p>
        </p:txBody>
      </p:sp>
      <p:sp>
        <p:nvSpPr>
          <p:cNvPr id="4" name="Text Placeholder 3">
            <a:extLst>
              <a:ext uri="{FF2B5EF4-FFF2-40B4-BE49-F238E27FC236}">
                <a16:creationId xmlns:a16="http://schemas.microsoft.com/office/drawing/2014/main" id="{8EE0070E-43A2-43D8-9FBE-7E53F3DD9390}"/>
              </a:ext>
            </a:extLst>
          </p:cNvPr>
          <p:cNvSpPr>
            <a:spLocks noGrp="1"/>
          </p:cNvSpPr>
          <p:nvPr>
            <p:ph type="body" sz="quarter" idx="33" hasCustomPrompt="1"/>
          </p:nvPr>
        </p:nvSpPr>
        <p:spPr>
          <a:xfrm>
            <a:off x="1366838" y="1598613"/>
            <a:ext cx="2232025" cy="313932"/>
          </a:xfrm>
        </p:spPr>
        <p:txBody>
          <a:bodyPr>
            <a:spAutoFit/>
          </a:bodyPr>
          <a:lstStyle>
            <a:lvl1pPr marL="0" indent="0">
              <a:buNone/>
              <a:defRPr sz="1600" b="1">
                <a:solidFill>
                  <a:schemeClr val="accent4"/>
                </a:solidFill>
              </a:defRPr>
            </a:lvl1pPr>
          </a:lstStyle>
          <a:p>
            <a:pPr lvl="0"/>
            <a:r>
              <a:rPr lang="en-US"/>
              <a:t>NAME, SURNAME</a:t>
            </a:r>
            <a:endParaRPr lang="en-GB"/>
          </a:p>
        </p:txBody>
      </p:sp>
      <p:sp>
        <p:nvSpPr>
          <p:cNvPr id="96" name="Text Placeholder 3">
            <a:extLst>
              <a:ext uri="{FF2B5EF4-FFF2-40B4-BE49-F238E27FC236}">
                <a16:creationId xmlns:a16="http://schemas.microsoft.com/office/drawing/2014/main" id="{376DF92E-28D7-4032-B37B-EF155C85C741}"/>
              </a:ext>
            </a:extLst>
          </p:cNvPr>
          <p:cNvSpPr>
            <a:spLocks noGrp="1"/>
          </p:cNvSpPr>
          <p:nvPr>
            <p:ph type="body" sz="quarter" idx="34" hasCustomPrompt="1"/>
          </p:nvPr>
        </p:nvSpPr>
        <p:spPr>
          <a:xfrm>
            <a:off x="1366838" y="2055052"/>
            <a:ext cx="2232025" cy="286232"/>
          </a:xfrm>
        </p:spPr>
        <p:txBody>
          <a:bodyPr>
            <a:spAutoFit/>
          </a:bodyPr>
          <a:lstStyle>
            <a:lvl1pPr marL="0" indent="0">
              <a:buNone/>
              <a:defRPr sz="1400" b="0" i="1">
                <a:solidFill>
                  <a:schemeClr val="tx1"/>
                </a:solidFill>
              </a:defRPr>
            </a:lvl1pPr>
          </a:lstStyle>
          <a:p>
            <a:pPr lvl="0"/>
            <a:r>
              <a:rPr lang="en-US"/>
              <a:t>Job Title</a:t>
            </a:r>
            <a:endParaRPr lang="en-GB"/>
          </a:p>
        </p:txBody>
      </p:sp>
      <p:sp>
        <p:nvSpPr>
          <p:cNvPr id="97" name="Text Placeholder 3">
            <a:extLst>
              <a:ext uri="{FF2B5EF4-FFF2-40B4-BE49-F238E27FC236}">
                <a16:creationId xmlns:a16="http://schemas.microsoft.com/office/drawing/2014/main" id="{5617C061-5A23-4DE7-B4EB-A47FBF93A0B2}"/>
              </a:ext>
            </a:extLst>
          </p:cNvPr>
          <p:cNvSpPr>
            <a:spLocks noGrp="1"/>
          </p:cNvSpPr>
          <p:nvPr>
            <p:ph type="body" sz="quarter" idx="35" hasCustomPrompt="1"/>
          </p:nvPr>
        </p:nvSpPr>
        <p:spPr>
          <a:xfrm>
            <a:off x="5557129" y="1598613"/>
            <a:ext cx="2232025" cy="313932"/>
          </a:xfrm>
        </p:spPr>
        <p:txBody>
          <a:bodyPr>
            <a:spAutoFit/>
          </a:bodyPr>
          <a:lstStyle>
            <a:lvl1pPr marL="0" indent="0">
              <a:buNone/>
              <a:defRPr sz="1600" b="1">
                <a:solidFill>
                  <a:schemeClr val="accent4"/>
                </a:solidFill>
              </a:defRPr>
            </a:lvl1pPr>
          </a:lstStyle>
          <a:p>
            <a:pPr lvl="0"/>
            <a:r>
              <a:rPr lang="en-US"/>
              <a:t>NAME, SURNAME</a:t>
            </a:r>
            <a:endParaRPr lang="en-GB"/>
          </a:p>
        </p:txBody>
      </p:sp>
      <p:sp>
        <p:nvSpPr>
          <p:cNvPr id="99" name="Text Placeholder 3">
            <a:extLst>
              <a:ext uri="{FF2B5EF4-FFF2-40B4-BE49-F238E27FC236}">
                <a16:creationId xmlns:a16="http://schemas.microsoft.com/office/drawing/2014/main" id="{0BF688BB-2DA4-403B-8D4E-52D6504A920A}"/>
              </a:ext>
            </a:extLst>
          </p:cNvPr>
          <p:cNvSpPr>
            <a:spLocks noGrp="1"/>
          </p:cNvSpPr>
          <p:nvPr>
            <p:ph type="body" sz="quarter" idx="36" hasCustomPrompt="1"/>
          </p:nvPr>
        </p:nvSpPr>
        <p:spPr>
          <a:xfrm>
            <a:off x="5557129" y="2055052"/>
            <a:ext cx="2232025" cy="286232"/>
          </a:xfrm>
        </p:spPr>
        <p:txBody>
          <a:bodyPr>
            <a:spAutoFit/>
          </a:bodyPr>
          <a:lstStyle>
            <a:lvl1pPr marL="0" indent="0">
              <a:buNone/>
              <a:defRPr sz="1400" b="0" i="1">
                <a:solidFill>
                  <a:schemeClr val="tx1"/>
                </a:solidFill>
              </a:defRPr>
            </a:lvl1pPr>
          </a:lstStyle>
          <a:p>
            <a:pPr lvl="0"/>
            <a:r>
              <a:rPr lang="en-US"/>
              <a:t>Job Title</a:t>
            </a:r>
            <a:endParaRPr lang="en-GB"/>
          </a:p>
        </p:txBody>
      </p:sp>
      <p:sp>
        <p:nvSpPr>
          <p:cNvPr id="100" name="Text Placeholder 3">
            <a:extLst>
              <a:ext uri="{FF2B5EF4-FFF2-40B4-BE49-F238E27FC236}">
                <a16:creationId xmlns:a16="http://schemas.microsoft.com/office/drawing/2014/main" id="{5CA6E5A4-22F7-4C5A-8C7A-08CBE11BD7B0}"/>
              </a:ext>
            </a:extLst>
          </p:cNvPr>
          <p:cNvSpPr>
            <a:spLocks noGrp="1"/>
          </p:cNvSpPr>
          <p:nvPr>
            <p:ph type="body" sz="quarter" idx="37" hasCustomPrompt="1"/>
          </p:nvPr>
        </p:nvSpPr>
        <p:spPr>
          <a:xfrm>
            <a:off x="9747648" y="1595855"/>
            <a:ext cx="2232025" cy="313932"/>
          </a:xfrm>
        </p:spPr>
        <p:txBody>
          <a:bodyPr>
            <a:spAutoFit/>
          </a:bodyPr>
          <a:lstStyle>
            <a:lvl1pPr marL="0" indent="0">
              <a:buNone/>
              <a:defRPr sz="1600" b="1">
                <a:solidFill>
                  <a:schemeClr val="accent4"/>
                </a:solidFill>
              </a:defRPr>
            </a:lvl1pPr>
          </a:lstStyle>
          <a:p>
            <a:pPr lvl="0"/>
            <a:r>
              <a:rPr lang="en-US"/>
              <a:t>NAME, SURNAME</a:t>
            </a:r>
            <a:endParaRPr lang="en-GB"/>
          </a:p>
        </p:txBody>
      </p:sp>
      <p:sp>
        <p:nvSpPr>
          <p:cNvPr id="101" name="Text Placeholder 3">
            <a:extLst>
              <a:ext uri="{FF2B5EF4-FFF2-40B4-BE49-F238E27FC236}">
                <a16:creationId xmlns:a16="http://schemas.microsoft.com/office/drawing/2014/main" id="{1D6BDEFD-DC21-4BA3-8CD7-DED09642BE61}"/>
              </a:ext>
            </a:extLst>
          </p:cNvPr>
          <p:cNvSpPr>
            <a:spLocks noGrp="1"/>
          </p:cNvSpPr>
          <p:nvPr>
            <p:ph type="body" sz="quarter" idx="38" hasCustomPrompt="1"/>
          </p:nvPr>
        </p:nvSpPr>
        <p:spPr>
          <a:xfrm>
            <a:off x="9747648" y="2052294"/>
            <a:ext cx="2232025" cy="286232"/>
          </a:xfrm>
        </p:spPr>
        <p:txBody>
          <a:bodyPr>
            <a:spAutoFit/>
          </a:bodyPr>
          <a:lstStyle>
            <a:lvl1pPr marL="0" indent="0">
              <a:buNone/>
              <a:defRPr sz="1400" b="0" i="1">
                <a:solidFill>
                  <a:schemeClr val="tx1"/>
                </a:solidFill>
              </a:defRPr>
            </a:lvl1pPr>
          </a:lstStyle>
          <a:p>
            <a:pPr lvl="0"/>
            <a:r>
              <a:rPr lang="en-US"/>
              <a:t>Job Title</a:t>
            </a:r>
            <a:endParaRPr lang="en-GB"/>
          </a:p>
        </p:txBody>
      </p:sp>
    </p:spTree>
    <p:extLst>
      <p:ext uri="{BB962C8B-B14F-4D97-AF65-F5344CB8AC3E}">
        <p14:creationId xmlns:p14="http://schemas.microsoft.com/office/powerpoint/2010/main" val="7229698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Key Findings white version">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3A269271-AB92-4399-A605-9B33EFC4D5F6}"/>
              </a:ext>
            </a:extLst>
          </p:cNvPr>
          <p:cNvSpPr>
            <a:spLocks noGrp="1"/>
          </p:cNvSpPr>
          <p:nvPr>
            <p:ph type="title" hasCustomPrompt="1"/>
          </p:nvPr>
        </p:nvSpPr>
        <p:spPr>
          <a:xfrm>
            <a:off x="336753" y="433385"/>
            <a:ext cx="11643123" cy="480131"/>
          </a:xfrm>
        </p:spPr>
        <p:txBody>
          <a:bodyPr wrap="square" anchor="t">
            <a:spAutoFit/>
          </a:bodyPr>
          <a:lstStyle>
            <a:lvl1pPr>
              <a:defRPr sz="2800" b="1">
                <a:solidFill>
                  <a:schemeClr val="tx1"/>
                </a:solidFill>
                <a:latin typeface="+mj-lt"/>
              </a:defRPr>
            </a:lvl1pPr>
          </a:lstStyle>
          <a:p>
            <a:r>
              <a:rPr lang="en-US"/>
              <a:t>All titles should match to this baseline. </a:t>
            </a:r>
            <a:endParaRPr lang="en-GB"/>
          </a:p>
        </p:txBody>
      </p:sp>
      <p:cxnSp>
        <p:nvCxnSpPr>
          <p:cNvPr id="10" name="Straight Connector 9">
            <a:extLst>
              <a:ext uri="{FF2B5EF4-FFF2-40B4-BE49-F238E27FC236}">
                <a16:creationId xmlns:a16="http://schemas.microsoft.com/office/drawing/2014/main" id="{DA477369-134B-4414-8BA7-0B6DE701B45C}"/>
              </a:ext>
            </a:extLst>
          </p:cNvPr>
          <p:cNvCxnSpPr>
            <a:cxnSpLocks/>
          </p:cNvCxnSpPr>
          <p:nvPr userDrawn="1"/>
        </p:nvCxnSpPr>
        <p:spPr>
          <a:xfrm>
            <a:off x="401782" y="327445"/>
            <a:ext cx="646049" cy="0"/>
          </a:xfrm>
          <a:prstGeom prst="line">
            <a:avLst/>
          </a:prstGeom>
          <a:ln w="38100">
            <a:solidFill>
              <a:srgbClr val="009FDF"/>
            </a:solidFill>
          </a:ln>
        </p:spPr>
        <p:style>
          <a:lnRef idx="1">
            <a:schemeClr val="accent1"/>
          </a:lnRef>
          <a:fillRef idx="0">
            <a:schemeClr val="accent1"/>
          </a:fillRef>
          <a:effectRef idx="0">
            <a:schemeClr val="accent1"/>
          </a:effectRef>
          <a:fontRef idx="minor">
            <a:schemeClr val="tx1"/>
          </a:fontRef>
        </p:style>
      </p:cxnSp>
      <p:sp>
        <p:nvSpPr>
          <p:cNvPr id="11" name="Text Placeholder 6">
            <a:extLst>
              <a:ext uri="{FF2B5EF4-FFF2-40B4-BE49-F238E27FC236}">
                <a16:creationId xmlns:a16="http://schemas.microsoft.com/office/drawing/2014/main" id="{904E2867-FD83-4D13-9A4F-BA77A75F13BF}"/>
              </a:ext>
            </a:extLst>
          </p:cNvPr>
          <p:cNvSpPr>
            <a:spLocks noGrp="1"/>
          </p:cNvSpPr>
          <p:nvPr>
            <p:ph type="body" sz="quarter" idx="10" hasCustomPrompt="1"/>
          </p:nvPr>
        </p:nvSpPr>
        <p:spPr>
          <a:xfrm>
            <a:off x="336550" y="1001984"/>
            <a:ext cx="11643123" cy="341632"/>
          </a:xfrm>
        </p:spPr>
        <p:txBody>
          <a:bodyPr wrap="square">
            <a:spAutoFit/>
          </a:bodyPr>
          <a:lstStyle>
            <a:lvl1pPr marL="0" indent="0">
              <a:buNone/>
              <a:defRPr sz="1800" b="1">
                <a:solidFill>
                  <a:schemeClr val="tx2"/>
                </a:solidFill>
                <a:latin typeface="+mj-lt"/>
              </a:defRPr>
            </a:lvl1pPr>
          </a:lstStyle>
          <a:p>
            <a:pPr lvl="0"/>
            <a:r>
              <a:rPr lang="en-GB"/>
              <a:t>THIS IS YOUR SUBTITLE. IT SHOULD BE UPPERCASE LETTERS FONT SIZE 18</a:t>
            </a:r>
          </a:p>
        </p:txBody>
      </p:sp>
      <p:sp>
        <p:nvSpPr>
          <p:cNvPr id="12" name="Content Placeholder 2">
            <a:extLst>
              <a:ext uri="{FF2B5EF4-FFF2-40B4-BE49-F238E27FC236}">
                <a16:creationId xmlns:a16="http://schemas.microsoft.com/office/drawing/2014/main" id="{C6E32260-FF5E-46FF-A252-46C17F2B1987}"/>
              </a:ext>
            </a:extLst>
          </p:cNvPr>
          <p:cNvSpPr>
            <a:spLocks noGrp="1"/>
          </p:cNvSpPr>
          <p:nvPr>
            <p:ph idx="15" hasCustomPrompt="1"/>
          </p:nvPr>
        </p:nvSpPr>
        <p:spPr>
          <a:xfrm>
            <a:off x="3176673" y="2021382"/>
            <a:ext cx="8459976" cy="276999"/>
          </a:xfrm>
        </p:spPr>
        <p:txBody>
          <a:bodyPr wrap="square" anchor="t">
            <a:spAutoFit/>
          </a:bodyPr>
          <a:lstStyle>
            <a:lvl1pPr marL="265113" indent="-265113">
              <a:lnSpc>
                <a:spcPct val="100000"/>
              </a:lnSpc>
              <a:spcBef>
                <a:spcPts val="500"/>
              </a:spcBef>
              <a:spcAft>
                <a:spcPts val="400"/>
              </a:spcAft>
              <a:buClrTx/>
              <a:buSzPct val="100000"/>
              <a:buFont typeface="Arial" panose="020B0604020202020204" pitchFamily="34" charset="0"/>
              <a:buNone/>
              <a:defRPr sz="1200" b="1">
                <a:solidFill>
                  <a:schemeClr val="accent4"/>
                </a:solidFill>
                <a:latin typeface="+mj-lt"/>
              </a:defRPr>
            </a:lvl1pPr>
            <a:lvl2pPr>
              <a:spcBef>
                <a:spcPts val="500"/>
              </a:spcBef>
              <a:spcAft>
                <a:spcPts val="400"/>
              </a:spcAft>
              <a:defRPr sz="1600"/>
            </a:lvl2pPr>
          </a:lstStyle>
          <a:p>
            <a:pPr lvl="0"/>
            <a:r>
              <a:rPr lang="en-US"/>
              <a:t>ALL TEXT SHOULD BE 12</a:t>
            </a:r>
          </a:p>
        </p:txBody>
      </p:sp>
      <p:sp>
        <p:nvSpPr>
          <p:cNvPr id="13" name="Content Placeholder 2">
            <a:extLst>
              <a:ext uri="{FF2B5EF4-FFF2-40B4-BE49-F238E27FC236}">
                <a16:creationId xmlns:a16="http://schemas.microsoft.com/office/drawing/2014/main" id="{E43AC8CF-F123-46DB-A861-57447F7B9DB1}"/>
              </a:ext>
            </a:extLst>
          </p:cNvPr>
          <p:cNvSpPr>
            <a:spLocks noGrp="1"/>
          </p:cNvSpPr>
          <p:nvPr>
            <p:ph idx="13" hasCustomPrompt="1"/>
          </p:nvPr>
        </p:nvSpPr>
        <p:spPr>
          <a:xfrm>
            <a:off x="3176673" y="2395034"/>
            <a:ext cx="8459976" cy="276999"/>
          </a:xfrm>
        </p:spPr>
        <p:txBody>
          <a:bodyPr wrap="square" anchor="t">
            <a:spAutoFit/>
          </a:bodyPr>
          <a:lstStyle>
            <a:lvl1pPr marL="0" indent="0">
              <a:lnSpc>
                <a:spcPct val="100000"/>
              </a:lnSpc>
              <a:spcBef>
                <a:spcPts val="500"/>
              </a:spcBef>
              <a:spcAft>
                <a:spcPts val="400"/>
              </a:spcAft>
              <a:buClrTx/>
              <a:buSzPct val="100000"/>
              <a:buFont typeface="Arial" panose="020B0604020202020204" pitchFamily="34" charset="0"/>
              <a:buNone/>
              <a:defRPr sz="1200">
                <a:solidFill>
                  <a:schemeClr val="tx1"/>
                </a:solidFill>
                <a:latin typeface="+mn-lt"/>
              </a:defRPr>
            </a:lvl1pPr>
            <a:lvl2pPr>
              <a:spcBef>
                <a:spcPts val="500"/>
              </a:spcBef>
              <a:spcAft>
                <a:spcPts val="400"/>
              </a:spcAft>
              <a:defRPr sz="1600"/>
            </a:lvl2pPr>
          </a:lstStyle>
          <a:p>
            <a:pPr lvl="0"/>
            <a:r>
              <a:rPr lang="en-US"/>
              <a:t>All text should be 12</a:t>
            </a:r>
          </a:p>
        </p:txBody>
      </p:sp>
      <p:sp>
        <p:nvSpPr>
          <p:cNvPr id="14" name="Content Placeholder 2">
            <a:extLst>
              <a:ext uri="{FF2B5EF4-FFF2-40B4-BE49-F238E27FC236}">
                <a16:creationId xmlns:a16="http://schemas.microsoft.com/office/drawing/2014/main" id="{D686F458-0A38-4107-91E6-8D94A8F19C93}"/>
              </a:ext>
            </a:extLst>
          </p:cNvPr>
          <p:cNvSpPr>
            <a:spLocks noGrp="1"/>
          </p:cNvSpPr>
          <p:nvPr>
            <p:ph idx="16" hasCustomPrompt="1"/>
          </p:nvPr>
        </p:nvSpPr>
        <p:spPr>
          <a:xfrm>
            <a:off x="3176673" y="3568210"/>
            <a:ext cx="8459976" cy="276999"/>
          </a:xfrm>
        </p:spPr>
        <p:txBody>
          <a:bodyPr wrap="square" anchor="t">
            <a:spAutoFit/>
          </a:bodyPr>
          <a:lstStyle>
            <a:lvl1pPr marL="265113" indent="-265113">
              <a:lnSpc>
                <a:spcPct val="100000"/>
              </a:lnSpc>
              <a:spcBef>
                <a:spcPts val="500"/>
              </a:spcBef>
              <a:spcAft>
                <a:spcPts val="400"/>
              </a:spcAft>
              <a:buClrTx/>
              <a:buSzPct val="100000"/>
              <a:buFont typeface="Arial" panose="020B0604020202020204" pitchFamily="34" charset="0"/>
              <a:buNone/>
              <a:defRPr sz="1200" b="1">
                <a:solidFill>
                  <a:schemeClr val="accent4"/>
                </a:solidFill>
                <a:latin typeface="+mj-lt"/>
              </a:defRPr>
            </a:lvl1pPr>
            <a:lvl2pPr>
              <a:spcBef>
                <a:spcPts val="500"/>
              </a:spcBef>
              <a:spcAft>
                <a:spcPts val="400"/>
              </a:spcAft>
              <a:defRPr sz="1600"/>
            </a:lvl2pPr>
          </a:lstStyle>
          <a:p>
            <a:pPr lvl="0"/>
            <a:r>
              <a:rPr lang="en-US"/>
              <a:t>ALL TEXT SHOULD BE 12</a:t>
            </a:r>
          </a:p>
        </p:txBody>
      </p:sp>
      <p:sp>
        <p:nvSpPr>
          <p:cNvPr id="15" name="Content Placeholder 2">
            <a:extLst>
              <a:ext uri="{FF2B5EF4-FFF2-40B4-BE49-F238E27FC236}">
                <a16:creationId xmlns:a16="http://schemas.microsoft.com/office/drawing/2014/main" id="{E4B54F42-A771-4E05-A522-797FCF900BDD}"/>
              </a:ext>
            </a:extLst>
          </p:cNvPr>
          <p:cNvSpPr>
            <a:spLocks noGrp="1"/>
          </p:cNvSpPr>
          <p:nvPr>
            <p:ph idx="17" hasCustomPrompt="1"/>
          </p:nvPr>
        </p:nvSpPr>
        <p:spPr>
          <a:xfrm>
            <a:off x="3176673" y="3941862"/>
            <a:ext cx="8459976" cy="276999"/>
          </a:xfrm>
        </p:spPr>
        <p:txBody>
          <a:bodyPr wrap="square" anchor="t">
            <a:spAutoFit/>
          </a:bodyPr>
          <a:lstStyle>
            <a:lvl1pPr marL="0" indent="0">
              <a:lnSpc>
                <a:spcPct val="100000"/>
              </a:lnSpc>
              <a:spcBef>
                <a:spcPts val="500"/>
              </a:spcBef>
              <a:spcAft>
                <a:spcPts val="400"/>
              </a:spcAft>
              <a:buClrTx/>
              <a:buSzPct val="100000"/>
              <a:buFont typeface="Arial" panose="020B0604020202020204" pitchFamily="34" charset="0"/>
              <a:buNone/>
              <a:defRPr sz="1200">
                <a:solidFill>
                  <a:schemeClr val="tx1"/>
                </a:solidFill>
                <a:latin typeface="+mn-lt"/>
              </a:defRPr>
            </a:lvl1pPr>
            <a:lvl2pPr>
              <a:spcBef>
                <a:spcPts val="500"/>
              </a:spcBef>
              <a:spcAft>
                <a:spcPts val="400"/>
              </a:spcAft>
              <a:defRPr sz="1600"/>
            </a:lvl2pPr>
          </a:lstStyle>
          <a:p>
            <a:pPr lvl="0"/>
            <a:r>
              <a:rPr lang="en-US"/>
              <a:t>All text should be 12</a:t>
            </a:r>
          </a:p>
        </p:txBody>
      </p:sp>
      <p:sp>
        <p:nvSpPr>
          <p:cNvPr id="16" name="Content Placeholder 2">
            <a:extLst>
              <a:ext uri="{FF2B5EF4-FFF2-40B4-BE49-F238E27FC236}">
                <a16:creationId xmlns:a16="http://schemas.microsoft.com/office/drawing/2014/main" id="{036FCF80-E70D-4B82-963A-E9344A146696}"/>
              </a:ext>
            </a:extLst>
          </p:cNvPr>
          <p:cNvSpPr>
            <a:spLocks noGrp="1"/>
          </p:cNvSpPr>
          <p:nvPr>
            <p:ph idx="18" hasCustomPrompt="1"/>
          </p:nvPr>
        </p:nvSpPr>
        <p:spPr>
          <a:xfrm>
            <a:off x="3176673" y="5034604"/>
            <a:ext cx="8459976" cy="276999"/>
          </a:xfrm>
        </p:spPr>
        <p:txBody>
          <a:bodyPr wrap="square" anchor="t">
            <a:spAutoFit/>
          </a:bodyPr>
          <a:lstStyle>
            <a:lvl1pPr marL="265113" indent="-265113">
              <a:lnSpc>
                <a:spcPct val="100000"/>
              </a:lnSpc>
              <a:spcBef>
                <a:spcPts val="500"/>
              </a:spcBef>
              <a:spcAft>
                <a:spcPts val="400"/>
              </a:spcAft>
              <a:buClrTx/>
              <a:buSzPct val="100000"/>
              <a:buFont typeface="Arial" panose="020B0604020202020204" pitchFamily="34" charset="0"/>
              <a:buNone/>
              <a:defRPr sz="1200" b="1">
                <a:solidFill>
                  <a:schemeClr val="accent4"/>
                </a:solidFill>
                <a:latin typeface="+mj-lt"/>
              </a:defRPr>
            </a:lvl1pPr>
            <a:lvl2pPr>
              <a:spcBef>
                <a:spcPts val="500"/>
              </a:spcBef>
              <a:spcAft>
                <a:spcPts val="400"/>
              </a:spcAft>
              <a:defRPr sz="1600"/>
            </a:lvl2pPr>
          </a:lstStyle>
          <a:p>
            <a:pPr lvl="0"/>
            <a:r>
              <a:rPr lang="en-US"/>
              <a:t>ALL TEXT SHOULD BE 12</a:t>
            </a:r>
          </a:p>
        </p:txBody>
      </p:sp>
      <p:sp>
        <p:nvSpPr>
          <p:cNvPr id="17" name="Content Placeholder 2">
            <a:extLst>
              <a:ext uri="{FF2B5EF4-FFF2-40B4-BE49-F238E27FC236}">
                <a16:creationId xmlns:a16="http://schemas.microsoft.com/office/drawing/2014/main" id="{F20CB770-D660-4EE9-824A-5259779176B7}"/>
              </a:ext>
            </a:extLst>
          </p:cNvPr>
          <p:cNvSpPr>
            <a:spLocks noGrp="1"/>
          </p:cNvSpPr>
          <p:nvPr>
            <p:ph idx="19" hasCustomPrompt="1"/>
          </p:nvPr>
        </p:nvSpPr>
        <p:spPr>
          <a:xfrm>
            <a:off x="3176673" y="5408256"/>
            <a:ext cx="8459976" cy="276999"/>
          </a:xfrm>
        </p:spPr>
        <p:txBody>
          <a:bodyPr wrap="square" anchor="t">
            <a:spAutoFit/>
          </a:bodyPr>
          <a:lstStyle>
            <a:lvl1pPr marL="0" indent="0">
              <a:lnSpc>
                <a:spcPct val="100000"/>
              </a:lnSpc>
              <a:spcBef>
                <a:spcPts val="500"/>
              </a:spcBef>
              <a:spcAft>
                <a:spcPts val="400"/>
              </a:spcAft>
              <a:buClrTx/>
              <a:buSzPct val="100000"/>
              <a:buFont typeface="Arial" panose="020B0604020202020204" pitchFamily="34" charset="0"/>
              <a:buNone/>
              <a:defRPr sz="1200">
                <a:solidFill>
                  <a:schemeClr val="tx1"/>
                </a:solidFill>
                <a:latin typeface="+mn-lt"/>
              </a:defRPr>
            </a:lvl1pPr>
            <a:lvl2pPr>
              <a:spcBef>
                <a:spcPts val="500"/>
              </a:spcBef>
              <a:spcAft>
                <a:spcPts val="400"/>
              </a:spcAft>
              <a:defRPr sz="1600"/>
            </a:lvl2pPr>
          </a:lstStyle>
          <a:p>
            <a:pPr lvl="0"/>
            <a:r>
              <a:rPr lang="en-US"/>
              <a:t>All text should be 12</a:t>
            </a:r>
          </a:p>
        </p:txBody>
      </p:sp>
      <p:sp>
        <p:nvSpPr>
          <p:cNvPr id="18" name="Rectangle 17">
            <a:extLst>
              <a:ext uri="{FF2B5EF4-FFF2-40B4-BE49-F238E27FC236}">
                <a16:creationId xmlns:a16="http://schemas.microsoft.com/office/drawing/2014/main" id="{2C9B94CD-5058-4EC6-9562-12F78E47D47E}"/>
              </a:ext>
            </a:extLst>
          </p:cNvPr>
          <p:cNvSpPr>
            <a:spLocks noChangeArrowheads="1"/>
          </p:cNvSpPr>
          <p:nvPr userDrawn="1"/>
        </p:nvSpPr>
        <p:spPr bwMode="auto">
          <a:xfrm>
            <a:off x="11827598" y="6488424"/>
            <a:ext cx="306388" cy="184150"/>
          </a:xfrm>
          <a:prstGeom prst="rect">
            <a:avLst/>
          </a:prstGeom>
          <a:noFill/>
          <a:ln w="9525" algn="ctr">
            <a:noFill/>
            <a:miter lim="800000"/>
            <a:headEnd/>
            <a:tailEnd/>
          </a:ln>
          <a:effectLst/>
        </p:spPr>
        <p:txBody>
          <a:bodyPr wrap="none" anchor="ctr"/>
          <a:lstStyle/>
          <a:p>
            <a:pPr algn="r">
              <a:defRPr/>
            </a:pPr>
            <a:fld id="{BF93F59F-AF68-410B-8395-3B170F791072}" type="slidenum">
              <a:rPr lang="en-GB" sz="800" b="1">
                <a:solidFill>
                  <a:srgbClr val="5F7C8A"/>
                </a:solidFill>
                <a:latin typeface="+mj-lt"/>
              </a:rPr>
              <a:pPr algn="r">
                <a:defRPr/>
              </a:pPr>
              <a:t>‹#›</a:t>
            </a:fld>
            <a:endParaRPr lang="en-GB" sz="800" b="1">
              <a:solidFill>
                <a:srgbClr val="5F7C8A"/>
              </a:solidFill>
              <a:latin typeface="+mj-lt"/>
            </a:endParaRPr>
          </a:p>
        </p:txBody>
      </p:sp>
      <p:grpSp>
        <p:nvGrpSpPr>
          <p:cNvPr id="19" name="Group 18">
            <a:extLst>
              <a:ext uri="{FF2B5EF4-FFF2-40B4-BE49-F238E27FC236}">
                <a16:creationId xmlns:a16="http://schemas.microsoft.com/office/drawing/2014/main" id="{59C3E96B-780E-441E-8E8F-15E096CCB440}"/>
              </a:ext>
            </a:extLst>
          </p:cNvPr>
          <p:cNvGrpSpPr/>
          <p:nvPr userDrawn="1"/>
        </p:nvGrpSpPr>
        <p:grpSpPr>
          <a:xfrm>
            <a:off x="11413238" y="6389957"/>
            <a:ext cx="409666" cy="337158"/>
            <a:chOff x="11197002" y="6334353"/>
            <a:chExt cx="409666" cy="337158"/>
          </a:xfrm>
        </p:grpSpPr>
        <p:sp>
          <p:nvSpPr>
            <p:cNvPr id="20" name="Freeform: Shape 19">
              <a:extLst>
                <a:ext uri="{FF2B5EF4-FFF2-40B4-BE49-F238E27FC236}">
                  <a16:creationId xmlns:a16="http://schemas.microsoft.com/office/drawing/2014/main" id="{B2A72E94-4F6B-4A3C-8CC6-6E52B90CD070}"/>
                </a:ext>
              </a:extLst>
            </p:cNvPr>
            <p:cNvSpPr/>
            <p:nvPr/>
          </p:nvSpPr>
          <p:spPr>
            <a:xfrm>
              <a:off x="11197002" y="6334353"/>
              <a:ext cx="409666" cy="337158"/>
            </a:xfrm>
            <a:custGeom>
              <a:avLst/>
              <a:gdLst>
                <a:gd name="connsiteX0" fmla="*/ 268148 w 409666"/>
                <a:gd name="connsiteY0" fmla="*/ 333737 h 337158"/>
                <a:gd name="connsiteX1" fmla="*/ 316620 w 409666"/>
                <a:gd name="connsiteY1" fmla="*/ 327683 h 337158"/>
                <a:gd name="connsiteX2" fmla="*/ 362988 w 409666"/>
                <a:gd name="connsiteY2" fmla="*/ 321338 h 337158"/>
                <a:gd name="connsiteX3" fmla="*/ 390649 w 409666"/>
                <a:gd name="connsiteY3" fmla="*/ 296722 h 337158"/>
                <a:gd name="connsiteX4" fmla="*/ 401852 w 409666"/>
                <a:gd name="connsiteY4" fmla="*/ 234728 h 337158"/>
                <a:gd name="connsiteX5" fmla="*/ 409719 w 409666"/>
                <a:gd name="connsiteY5" fmla="*/ 158560 h 337158"/>
                <a:gd name="connsiteX6" fmla="*/ 409501 w 409666"/>
                <a:gd name="connsiteY6" fmla="*/ 72602 h 337158"/>
                <a:gd name="connsiteX7" fmla="*/ 404970 w 409666"/>
                <a:gd name="connsiteY7" fmla="*/ 30367 h 337158"/>
                <a:gd name="connsiteX8" fmla="*/ 384740 w 409666"/>
                <a:gd name="connsiteY8" fmla="*/ 8687 h 337158"/>
                <a:gd name="connsiteX9" fmla="*/ 268801 w 409666"/>
                <a:gd name="connsiteY9" fmla="*/ 2307 h 337158"/>
                <a:gd name="connsiteX10" fmla="*/ 204270 w 409666"/>
                <a:gd name="connsiteY10" fmla="*/ 5932 h 337158"/>
                <a:gd name="connsiteX11" fmla="*/ 135025 w 409666"/>
                <a:gd name="connsiteY11" fmla="*/ 12458 h 337158"/>
                <a:gd name="connsiteX12" fmla="*/ 82421 w 409666"/>
                <a:gd name="connsiteY12" fmla="*/ 20035 h 337158"/>
                <a:gd name="connsiteX13" fmla="*/ 41672 w 409666"/>
                <a:gd name="connsiteY13" fmla="*/ 29243 h 337158"/>
                <a:gd name="connsiteX14" fmla="*/ 23835 w 409666"/>
                <a:gd name="connsiteY14" fmla="*/ 47297 h 337158"/>
                <a:gd name="connsiteX15" fmla="*/ 14409 w 409666"/>
                <a:gd name="connsiteY15" fmla="*/ 88663 h 337158"/>
                <a:gd name="connsiteX16" fmla="*/ 7992 w 409666"/>
                <a:gd name="connsiteY16" fmla="*/ 138584 h 337158"/>
                <a:gd name="connsiteX17" fmla="*/ 1684 w 409666"/>
                <a:gd name="connsiteY17" fmla="*/ 252638 h 337158"/>
                <a:gd name="connsiteX18" fmla="*/ 8717 w 409666"/>
                <a:gd name="connsiteY18" fmla="*/ 314522 h 337158"/>
                <a:gd name="connsiteX19" fmla="*/ 26047 w 409666"/>
                <a:gd name="connsiteY19" fmla="*/ 329604 h 337158"/>
                <a:gd name="connsiteX20" fmla="*/ 167943 w 409666"/>
                <a:gd name="connsiteY20" fmla="*/ 336202 h 337158"/>
                <a:gd name="connsiteX21" fmla="*/ 268148 w 409666"/>
                <a:gd name="connsiteY21" fmla="*/ 333737 h 33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09666" h="337158">
                  <a:moveTo>
                    <a:pt x="268148" y="333737"/>
                  </a:moveTo>
                  <a:cubicBezTo>
                    <a:pt x="284354" y="332976"/>
                    <a:pt x="300487" y="329822"/>
                    <a:pt x="316620" y="327683"/>
                  </a:cubicBezTo>
                  <a:cubicBezTo>
                    <a:pt x="332064" y="325616"/>
                    <a:pt x="347508" y="323441"/>
                    <a:pt x="362988" y="321338"/>
                  </a:cubicBezTo>
                  <a:cubicBezTo>
                    <a:pt x="382311" y="318692"/>
                    <a:pt x="386335" y="315936"/>
                    <a:pt x="390649" y="296722"/>
                  </a:cubicBezTo>
                  <a:cubicBezTo>
                    <a:pt x="395254" y="276275"/>
                    <a:pt x="399024" y="255538"/>
                    <a:pt x="401852" y="234728"/>
                  </a:cubicBezTo>
                  <a:cubicBezTo>
                    <a:pt x="405296" y="209460"/>
                    <a:pt x="408595" y="184046"/>
                    <a:pt x="409719" y="158560"/>
                  </a:cubicBezTo>
                  <a:cubicBezTo>
                    <a:pt x="410988" y="129955"/>
                    <a:pt x="410299" y="101243"/>
                    <a:pt x="409501" y="72602"/>
                  </a:cubicBezTo>
                  <a:cubicBezTo>
                    <a:pt x="409103" y="58500"/>
                    <a:pt x="406891" y="44397"/>
                    <a:pt x="404970" y="30367"/>
                  </a:cubicBezTo>
                  <a:cubicBezTo>
                    <a:pt x="403012" y="16047"/>
                    <a:pt x="398734" y="11551"/>
                    <a:pt x="384740" y="8687"/>
                  </a:cubicBezTo>
                  <a:cubicBezTo>
                    <a:pt x="346420" y="929"/>
                    <a:pt x="307737" y="-376"/>
                    <a:pt x="268801" y="2307"/>
                  </a:cubicBezTo>
                  <a:cubicBezTo>
                    <a:pt x="247303" y="3793"/>
                    <a:pt x="225768" y="4301"/>
                    <a:pt x="204270" y="5932"/>
                  </a:cubicBezTo>
                  <a:cubicBezTo>
                    <a:pt x="181140" y="7672"/>
                    <a:pt x="158046" y="9847"/>
                    <a:pt x="135025" y="12458"/>
                  </a:cubicBezTo>
                  <a:cubicBezTo>
                    <a:pt x="117442" y="14452"/>
                    <a:pt x="99859" y="16917"/>
                    <a:pt x="82421" y="20035"/>
                  </a:cubicBezTo>
                  <a:cubicBezTo>
                    <a:pt x="68717" y="22464"/>
                    <a:pt x="55303" y="26379"/>
                    <a:pt x="41672" y="29243"/>
                  </a:cubicBezTo>
                  <a:cubicBezTo>
                    <a:pt x="31521" y="31346"/>
                    <a:pt x="26264" y="38306"/>
                    <a:pt x="23835" y="47297"/>
                  </a:cubicBezTo>
                  <a:cubicBezTo>
                    <a:pt x="20137" y="60929"/>
                    <a:pt x="16766" y="74741"/>
                    <a:pt x="14409" y="88663"/>
                  </a:cubicBezTo>
                  <a:cubicBezTo>
                    <a:pt x="11654" y="105194"/>
                    <a:pt x="10385" y="121980"/>
                    <a:pt x="7992" y="138584"/>
                  </a:cubicBezTo>
                  <a:cubicBezTo>
                    <a:pt x="2554" y="176433"/>
                    <a:pt x="-346" y="214463"/>
                    <a:pt x="1684" y="252638"/>
                  </a:cubicBezTo>
                  <a:cubicBezTo>
                    <a:pt x="2808" y="273338"/>
                    <a:pt x="5781" y="293967"/>
                    <a:pt x="8717" y="314522"/>
                  </a:cubicBezTo>
                  <a:cubicBezTo>
                    <a:pt x="9986" y="323296"/>
                    <a:pt x="17382" y="329096"/>
                    <a:pt x="26047" y="329604"/>
                  </a:cubicBezTo>
                  <a:cubicBezTo>
                    <a:pt x="73285" y="332396"/>
                    <a:pt x="157611" y="336202"/>
                    <a:pt x="167943" y="336202"/>
                  </a:cubicBezTo>
                  <a:cubicBezTo>
                    <a:pt x="178276" y="336202"/>
                    <a:pt x="234759" y="335296"/>
                    <a:pt x="268148" y="333737"/>
                  </a:cubicBezTo>
                </a:path>
              </a:pathLst>
            </a:custGeom>
            <a:solidFill>
              <a:srgbClr val="CDDC29"/>
            </a:solidFill>
            <a:ln w="3625" cap="flat">
              <a:noFill/>
              <a:prstDash val="solid"/>
              <a:miter/>
            </a:ln>
          </p:spPr>
          <p:txBody>
            <a:bodyPr rtlCol="0" anchor="ctr"/>
            <a:lstStyle/>
            <a:p>
              <a:endParaRPr lang="en-GB"/>
            </a:p>
          </p:txBody>
        </p:sp>
        <p:grpSp>
          <p:nvGrpSpPr>
            <p:cNvPr id="21" name="Group 20">
              <a:extLst>
                <a:ext uri="{FF2B5EF4-FFF2-40B4-BE49-F238E27FC236}">
                  <a16:creationId xmlns:a16="http://schemas.microsoft.com/office/drawing/2014/main" id="{ED0F930F-B73E-46DC-818D-B26F7028AEA2}"/>
                </a:ext>
              </a:extLst>
            </p:cNvPr>
            <p:cNvGrpSpPr/>
            <p:nvPr userDrawn="1"/>
          </p:nvGrpSpPr>
          <p:grpSpPr>
            <a:xfrm>
              <a:off x="11222831" y="6423994"/>
              <a:ext cx="344446" cy="156398"/>
              <a:chOff x="11222831" y="6423994"/>
              <a:chExt cx="344446" cy="156398"/>
            </a:xfrm>
          </p:grpSpPr>
          <p:sp>
            <p:nvSpPr>
              <p:cNvPr id="22" name="Freeform: Shape 21">
                <a:extLst>
                  <a:ext uri="{FF2B5EF4-FFF2-40B4-BE49-F238E27FC236}">
                    <a16:creationId xmlns:a16="http://schemas.microsoft.com/office/drawing/2014/main" id="{5D0C29DB-F3D3-4CFE-89E5-CC7711393A99}"/>
                  </a:ext>
                </a:extLst>
              </p:cNvPr>
              <p:cNvSpPr/>
              <p:nvPr/>
            </p:nvSpPr>
            <p:spPr>
              <a:xfrm>
                <a:off x="11264994" y="649095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890D5E6D-F50C-482B-8F18-448B83A866E7}"/>
                  </a:ext>
                </a:extLst>
              </p:cNvPr>
              <p:cNvSpPr/>
              <p:nvPr/>
            </p:nvSpPr>
            <p:spPr>
              <a:xfrm>
                <a:off x="11243895" y="6513287"/>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CC0BD25-84CD-45C4-8AAC-D1F43744434E}"/>
                  </a:ext>
                </a:extLst>
              </p:cNvPr>
              <p:cNvSpPr/>
              <p:nvPr/>
            </p:nvSpPr>
            <p:spPr>
              <a:xfrm>
                <a:off x="11222831" y="6535583"/>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924"/>
                      <a:pt x="6671" y="2719"/>
                      <a:pt x="11565" y="2719"/>
                    </a:cubicBezTo>
                    <a:cubicBezTo>
                      <a:pt x="16423"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98CA4B4A-A72E-486B-AA02-252D7D96D8B0}"/>
                  </a:ext>
                </a:extLst>
              </p:cNvPr>
              <p:cNvSpPr/>
              <p:nvPr/>
            </p:nvSpPr>
            <p:spPr>
              <a:xfrm>
                <a:off x="11243895" y="6423994"/>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15B056CE-F1E2-4E29-8FEC-EE13CBE965DC}"/>
                  </a:ext>
                </a:extLst>
              </p:cNvPr>
              <p:cNvSpPr/>
              <p:nvPr/>
            </p:nvSpPr>
            <p:spPr>
              <a:xfrm>
                <a:off x="11264994" y="6423994"/>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6E7C855-D09A-46E7-8703-63E71683BDD0}"/>
                  </a:ext>
                </a:extLst>
              </p:cNvPr>
              <p:cNvSpPr/>
              <p:nvPr/>
            </p:nvSpPr>
            <p:spPr>
              <a:xfrm>
                <a:off x="11286094" y="6423994"/>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23"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5D997F97-74B6-463F-9D4E-49C5ED4C38F1}"/>
                  </a:ext>
                </a:extLst>
              </p:cNvPr>
              <p:cNvSpPr/>
              <p:nvPr/>
            </p:nvSpPr>
            <p:spPr>
              <a:xfrm>
                <a:off x="11222831" y="6446326"/>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23"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810DBF7D-C891-4855-BAEE-B7E06E570FE8}"/>
                  </a:ext>
                </a:extLst>
              </p:cNvPr>
              <p:cNvSpPr/>
              <p:nvPr/>
            </p:nvSpPr>
            <p:spPr>
              <a:xfrm>
                <a:off x="11307157" y="6446326"/>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47718FEB-E61D-4B44-80D3-BA28284C0395}"/>
                  </a:ext>
                </a:extLst>
              </p:cNvPr>
              <p:cNvSpPr/>
              <p:nvPr/>
            </p:nvSpPr>
            <p:spPr>
              <a:xfrm>
                <a:off x="11307157" y="6468622"/>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EADEBB84-7B4F-45DD-B77F-6D2ADF30FA70}"/>
                  </a:ext>
                </a:extLst>
              </p:cNvPr>
              <p:cNvSpPr/>
              <p:nvPr/>
            </p:nvSpPr>
            <p:spPr>
              <a:xfrm>
                <a:off x="11286094" y="649095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23"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E9625CA7-614F-484D-9168-0B41F93F5AE0}"/>
                  </a:ext>
                </a:extLst>
              </p:cNvPr>
              <p:cNvSpPr/>
              <p:nvPr/>
            </p:nvSpPr>
            <p:spPr>
              <a:xfrm>
                <a:off x="11222831"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23"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2B3A513-FCDF-4E37-B59B-4152CEF26475}"/>
                  </a:ext>
                </a:extLst>
              </p:cNvPr>
              <p:cNvSpPr/>
              <p:nvPr/>
            </p:nvSpPr>
            <p:spPr>
              <a:xfrm>
                <a:off x="11243895"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5186603C-F410-4F9C-A0AA-A31FF09E8CF5}"/>
                  </a:ext>
                </a:extLst>
              </p:cNvPr>
              <p:cNvSpPr/>
              <p:nvPr/>
            </p:nvSpPr>
            <p:spPr>
              <a:xfrm>
                <a:off x="11264994"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CF886CC1-83EA-4DD9-A877-FFE6266A72E7}"/>
                  </a:ext>
                </a:extLst>
              </p:cNvPr>
              <p:cNvSpPr/>
              <p:nvPr/>
            </p:nvSpPr>
            <p:spPr>
              <a:xfrm>
                <a:off x="11286094"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23"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D129F1BC-D5EA-4CC6-A88B-A64E1C0A1E65}"/>
                  </a:ext>
                </a:extLst>
              </p:cNvPr>
              <p:cNvSpPr/>
              <p:nvPr/>
            </p:nvSpPr>
            <p:spPr>
              <a:xfrm>
                <a:off x="11307157"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6CDEDD1B-AC8B-4ACA-9F65-DA0EFEC098AE}"/>
                  </a:ext>
                </a:extLst>
              </p:cNvPr>
              <p:cNvSpPr/>
              <p:nvPr/>
            </p:nvSpPr>
            <p:spPr>
              <a:xfrm>
                <a:off x="11363061" y="6423994"/>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23"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FC61578C-B251-45C6-98C2-FF835AD8A1EB}"/>
                  </a:ext>
                </a:extLst>
              </p:cNvPr>
              <p:cNvSpPr/>
              <p:nvPr/>
            </p:nvSpPr>
            <p:spPr>
              <a:xfrm>
                <a:off x="11384124" y="6423994"/>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58F41CAA-8E19-4FB6-B0E0-B6C23ACB03AF}"/>
                  </a:ext>
                </a:extLst>
              </p:cNvPr>
              <p:cNvSpPr/>
              <p:nvPr/>
            </p:nvSpPr>
            <p:spPr>
              <a:xfrm>
                <a:off x="11405223" y="6423994"/>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E73523BF-379E-4644-BCD9-4BD6B1054D1E}"/>
                  </a:ext>
                </a:extLst>
              </p:cNvPr>
              <p:cNvSpPr/>
              <p:nvPr/>
            </p:nvSpPr>
            <p:spPr>
              <a:xfrm>
                <a:off x="11341961" y="6446326"/>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A3945CF5-1570-45ED-BAD7-10AF5069E9B6}"/>
                  </a:ext>
                </a:extLst>
              </p:cNvPr>
              <p:cNvSpPr/>
              <p:nvPr/>
            </p:nvSpPr>
            <p:spPr>
              <a:xfrm>
                <a:off x="11426323" y="6446326"/>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23"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8072CC76-A422-4A69-840E-09FF74870519}"/>
                  </a:ext>
                </a:extLst>
              </p:cNvPr>
              <p:cNvSpPr/>
              <p:nvPr/>
            </p:nvSpPr>
            <p:spPr>
              <a:xfrm>
                <a:off x="11341961" y="6468622"/>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5B90AF01-B236-47E6-AF5E-30CB74C98FE5}"/>
                  </a:ext>
                </a:extLst>
              </p:cNvPr>
              <p:cNvSpPr/>
              <p:nvPr/>
            </p:nvSpPr>
            <p:spPr>
              <a:xfrm>
                <a:off x="11341961" y="649095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5313B9FC-2612-4250-985F-35EE818AC2BB}"/>
                  </a:ext>
                </a:extLst>
              </p:cNvPr>
              <p:cNvSpPr/>
              <p:nvPr/>
            </p:nvSpPr>
            <p:spPr>
              <a:xfrm>
                <a:off x="11341961" y="6513287"/>
                <a:ext cx="21752" cy="21752"/>
              </a:xfrm>
              <a:custGeom>
                <a:avLst/>
                <a:gdLst>
                  <a:gd name="connsiteX0" fmla="*/ 20411 w 21752"/>
                  <a:gd name="connsiteY0" fmla="*/ 12073 h 21752"/>
                  <a:gd name="connsiteX1" fmla="*/ 11565 w 21752"/>
                  <a:gd name="connsiteY1" fmla="*/ 21426 h 21752"/>
                  <a:gd name="connsiteX2" fmla="*/ 2719 w 21752"/>
                  <a:gd name="connsiteY2" fmla="*/ 12073 h 21752"/>
                  <a:gd name="connsiteX3" fmla="*/ 11565 w 21752"/>
                  <a:gd name="connsiteY3" fmla="*/ 2719 h 21752"/>
                  <a:gd name="connsiteX4" fmla="*/ 20411 w 21752"/>
                  <a:gd name="connsiteY4" fmla="*/ 12073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3"/>
                    </a:moveTo>
                    <a:cubicBezTo>
                      <a:pt x="20411" y="17257"/>
                      <a:pt x="16459" y="21426"/>
                      <a:pt x="11565" y="21426"/>
                    </a:cubicBezTo>
                    <a:cubicBezTo>
                      <a:pt x="6671" y="21426"/>
                      <a:pt x="2719" y="17221"/>
                      <a:pt x="2719" y="12073"/>
                    </a:cubicBezTo>
                    <a:cubicBezTo>
                      <a:pt x="2719" y="6888"/>
                      <a:pt x="6671" y="2719"/>
                      <a:pt x="11565" y="2719"/>
                    </a:cubicBezTo>
                    <a:cubicBezTo>
                      <a:pt x="16459" y="2683"/>
                      <a:pt x="20411" y="6888"/>
                      <a:pt x="20411" y="12073"/>
                    </a:cubicBezTo>
                  </a:path>
                </a:pathLst>
              </a:custGeom>
              <a:solidFill>
                <a:schemeClr val="bg1"/>
              </a:solidFill>
              <a:ln w="9525"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F78A38D8-E4F7-4A61-92DC-D22CD680552A}"/>
                  </a:ext>
                </a:extLst>
              </p:cNvPr>
              <p:cNvSpPr/>
              <p:nvPr/>
            </p:nvSpPr>
            <p:spPr>
              <a:xfrm>
                <a:off x="11341961" y="6535583"/>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0F00C768-521E-4789-ADE7-0C4710A07498}"/>
                  </a:ext>
                </a:extLst>
              </p:cNvPr>
              <p:cNvSpPr/>
              <p:nvPr/>
            </p:nvSpPr>
            <p:spPr>
              <a:xfrm>
                <a:off x="11426323" y="6535583"/>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23"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A3FE9A64-774D-4031-876B-968F0A6E6FA2}"/>
                  </a:ext>
                </a:extLst>
              </p:cNvPr>
              <p:cNvSpPr/>
              <p:nvPr/>
            </p:nvSpPr>
            <p:spPr>
              <a:xfrm>
                <a:off x="11363061"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23"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A3E66081-69EA-4A18-8D59-701ACAB9DDE6}"/>
                  </a:ext>
                </a:extLst>
              </p:cNvPr>
              <p:cNvSpPr/>
              <p:nvPr/>
            </p:nvSpPr>
            <p:spPr>
              <a:xfrm>
                <a:off x="11384124"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B28C57D1-57DF-4909-BDF3-180849DB6693}"/>
                  </a:ext>
                </a:extLst>
              </p:cNvPr>
              <p:cNvSpPr/>
              <p:nvPr/>
            </p:nvSpPr>
            <p:spPr>
              <a:xfrm>
                <a:off x="11405223"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41A4BED2-27AC-46B9-A3E9-B4859D8A655C}"/>
                  </a:ext>
                </a:extLst>
              </p:cNvPr>
              <p:cNvSpPr/>
              <p:nvPr/>
            </p:nvSpPr>
            <p:spPr>
              <a:xfrm>
                <a:off x="11461163" y="6424719"/>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4AC65D94-3C33-4B1A-97CD-90EFCBD76A2F}"/>
                  </a:ext>
                </a:extLst>
              </p:cNvPr>
              <p:cNvSpPr/>
              <p:nvPr/>
            </p:nvSpPr>
            <p:spPr>
              <a:xfrm>
                <a:off x="11545525" y="6424719"/>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190A76F8-8B99-4841-83E4-FBFDEA9D5667}"/>
                  </a:ext>
                </a:extLst>
              </p:cNvPr>
              <p:cNvSpPr/>
              <p:nvPr/>
            </p:nvSpPr>
            <p:spPr>
              <a:xfrm>
                <a:off x="11461163" y="6447052"/>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924"/>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48C05024-5B91-481B-9C8F-FFDB85801987}"/>
                  </a:ext>
                </a:extLst>
              </p:cNvPr>
              <p:cNvSpPr/>
              <p:nvPr/>
            </p:nvSpPr>
            <p:spPr>
              <a:xfrm>
                <a:off x="11545525" y="6447052"/>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924"/>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3066038E-2435-4A75-B569-3898E9BD11FD}"/>
                  </a:ext>
                </a:extLst>
              </p:cNvPr>
              <p:cNvSpPr/>
              <p:nvPr/>
            </p:nvSpPr>
            <p:spPr>
              <a:xfrm>
                <a:off x="11461163" y="6469384"/>
                <a:ext cx="21752" cy="21752"/>
              </a:xfrm>
              <a:custGeom>
                <a:avLst/>
                <a:gdLst>
                  <a:gd name="connsiteX0" fmla="*/ 20411 w 21752"/>
                  <a:gd name="connsiteY0" fmla="*/ 12073 h 21752"/>
                  <a:gd name="connsiteX1" fmla="*/ 11565 w 21752"/>
                  <a:gd name="connsiteY1" fmla="*/ 21426 h 21752"/>
                  <a:gd name="connsiteX2" fmla="*/ 2719 w 21752"/>
                  <a:gd name="connsiteY2" fmla="*/ 12073 h 21752"/>
                  <a:gd name="connsiteX3" fmla="*/ 11565 w 21752"/>
                  <a:gd name="connsiteY3" fmla="*/ 2719 h 21752"/>
                  <a:gd name="connsiteX4" fmla="*/ 20411 w 21752"/>
                  <a:gd name="connsiteY4" fmla="*/ 12073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3"/>
                    </a:moveTo>
                    <a:cubicBezTo>
                      <a:pt x="20411" y="17257"/>
                      <a:pt x="16459" y="21426"/>
                      <a:pt x="11565" y="21426"/>
                    </a:cubicBezTo>
                    <a:cubicBezTo>
                      <a:pt x="6671" y="21426"/>
                      <a:pt x="2719" y="17221"/>
                      <a:pt x="2719" y="12073"/>
                    </a:cubicBezTo>
                    <a:cubicBezTo>
                      <a:pt x="2719" y="6888"/>
                      <a:pt x="6671" y="2719"/>
                      <a:pt x="11565" y="2719"/>
                    </a:cubicBezTo>
                    <a:cubicBezTo>
                      <a:pt x="16459" y="2683"/>
                      <a:pt x="20411" y="6888"/>
                      <a:pt x="20411" y="12073"/>
                    </a:cubicBezTo>
                  </a:path>
                </a:pathLst>
              </a:custGeom>
              <a:solidFill>
                <a:schemeClr val="bg1"/>
              </a:solidFill>
              <a:ln w="9525"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F0A34B6B-6241-4884-B4BE-EE75162A248A}"/>
                  </a:ext>
                </a:extLst>
              </p:cNvPr>
              <p:cNvSpPr/>
              <p:nvPr/>
            </p:nvSpPr>
            <p:spPr>
              <a:xfrm>
                <a:off x="11545525" y="6469384"/>
                <a:ext cx="21752" cy="21752"/>
              </a:xfrm>
              <a:custGeom>
                <a:avLst/>
                <a:gdLst>
                  <a:gd name="connsiteX0" fmla="*/ 20411 w 21752"/>
                  <a:gd name="connsiteY0" fmla="*/ 12073 h 21752"/>
                  <a:gd name="connsiteX1" fmla="*/ 11565 w 21752"/>
                  <a:gd name="connsiteY1" fmla="*/ 21426 h 21752"/>
                  <a:gd name="connsiteX2" fmla="*/ 2719 w 21752"/>
                  <a:gd name="connsiteY2" fmla="*/ 12073 h 21752"/>
                  <a:gd name="connsiteX3" fmla="*/ 11565 w 21752"/>
                  <a:gd name="connsiteY3" fmla="*/ 2719 h 21752"/>
                  <a:gd name="connsiteX4" fmla="*/ 20411 w 21752"/>
                  <a:gd name="connsiteY4" fmla="*/ 12073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3"/>
                    </a:moveTo>
                    <a:cubicBezTo>
                      <a:pt x="20411" y="17257"/>
                      <a:pt x="16459" y="21426"/>
                      <a:pt x="11565" y="21426"/>
                    </a:cubicBezTo>
                    <a:cubicBezTo>
                      <a:pt x="6671" y="21426"/>
                      <a:pt x="2719" y="17221"/>
                      <a:pt x="2719" y="12073"/>
                    </a:cubicBezTo>
                    <a:cubicBezTo>
                      <a:pt x="2719" y="6888"/>
                      <a:pt x="6671" y="2719"/>
                      <a:pt x="11565" y="2719"/>
                    </a:cubicBezTo>
                    <a:cubicBezTo>
                      <a:pt x="16459" y="2683"/>
                      <a:pt x="20411" y="6888"/>
                      <a:pt x="20411" y="12073"/>
                    </a:cubicBezTo>
                  </a:path>
                </a:pathLst>
              </a:custGeom>
              <a:solidFill>
                <a:schemeClr val="bg1"/>
              </a:solidFill>
              <a:ln w="9525"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87B1FCCC-2B60-49CA-B141-CC678F75C59E}"/>
                  </a:ext>
                </a:extLst>
              </p:cNvPr>
              <p:cNvSpPr/>
              <p:nvPr/>
            </p:nvSpPr>
            <p:spPr>
              <a:xfrm>
                <a:off x="11461163" y="6491680"/>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BE3940C6-02CD-407A-AEBD-E47B5E36E0E5}"/>
                  </a:ext>
                </a:extLst>
              </p:cNvPr>
              <p:cNvSpPr/>
              <p:nvPr/>
            </p:nvSpPr>
            <p:spPr>
              <a:xfrm>
                <a:off x="11545525" y="6491680"/>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55BE6FD5-D9F0-4B2C-892B-5BADE2E93B3A}"/>
                  </a:ext>
                </a:extLst>
              </p:cNvPr>
              <p:cNvSpPr/>
              <p:nvPr/>
            </p:nvSpPr>
            <p:spPr>
              <a:xfrm>
                <a:off x="11461163" y="6514012"/>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32479D9D-065E-43DB-BA77-24B5684DE051}"/>
                  </a:ext>
                </a:extLst>
              </p:cNvPr>
              <p:cNvSpPr/>
              <p:nvPr/>
            </p:nvSpPr>
            <p:spPr>
              <a:xfrm>
                <a:off x="11545525" y="6514012"/>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986A3926-4296-4517-960C-0544CE89F43D}"/>
                  </a:ext>
                </a:extLst>
              </p:cNvPr>
              <p:cNvSpPr/>
              <p:nvPr/>
            </p:nvSpPr>
            <p:spPr>
              <a:xfrm>
                <a:off x="11482262" y="6536308"/>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805BBD31-7C4E-49C9-8995-8098F22A2A5B}"/>
                  </a:ext>
                </a:extLst>
              </p:cNvPr>
              <p:cNvSpPr/>
              <p:nvPr/>
            </p:nvSpPr>
            <p:spPr>
              <a:xfrm>
                <a:off x="11524425" y="6536308"/>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83AD7633-580A-4FDD-ADAC-1D9475C5D479}"/>
                  </a:ext>
                </a:extLst>
              </p:cNvPr>
              <p:cNvSpPr/>
              <p:nvPr/>
            </p:nvSpPr>
            <p:spPr>
              <a:xfrm>
                <a:off x="11503362" y="6558640"/>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23" y="2719"/>
                      <a:pt x="20411" y="6924"/>
                      <a:pt x="20411" y="12072"/>
                    </a:cubicBezTo>
                  </a:path>
                </a:pathLst>
              </a:custGeom>
              <a:solidFill>
                <a:schemeClr val="bg1"/>
              </a:solidFill>
              <a:ln w="9525" cap="flat">
                <a:noFill/>
                <a:prstDash val="solid"/>
                <a:miter/>
              </a:ln>
            </p:spPr>
            <p:txBody>
              <a:bodyPr rtlCol="0" anchor="ctr"/>
              <a:lstStyle/>
              <a:p>
                <a:endParaRPr lang="en-GB"/>
              </a:p>
            </p:txBody>
          </p:sp>
        </p:grpSp>
      </p:grpSp>
    </p:spTree>
    <p:extLst>
      <p:ext uri="{BB962C8B-B14F-4D97-AF65-F5344CB8AC3E}">
        <p14:creationId xmlns:p14="http://schemas.microsoft.com/office/powerpoint/2010/main" val="25459977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Key Findings">
    <p:spTree>
      <p:nvGrpSpPr>
        <p:cNvPr id="1" name=""/>
        <p:cNvGrpSpPr/>
        <p:nvPr/>
      </p:nvGrpSpPr>
      <p:grpSpPr>
        <a:xfrm>
          <a:off x="0" y="0"/>
          <a:ext cx="0" cy="0"/>
          <a:chOff x="0" y="0"/>
          <a:chExt cx="0" cy="0"/>
        </a:xfrm>
      </p:grpSpPr>
      <p:sp>
        <p:nvSpPr>
          <p:cNvPr id="49" name="Google Shape;191;p34">
            <a:extLst>
              <a:ext uri="{FF2B5EF4-FFF2-40B4-BE49-F238E27FC236}">
                <a16:creationId xmlns:a16="http://schemas.microsoft.com/office/drawing/2014/main" id="{5CDB3F1A-C384-484F-9423-FE38FC69E03A}"/>
              </a:ext>
            </a:extLst>
          </p:cNvPr>
          <p:cNvSpPr/>
          <p:nvPr userDrawn="1"/>
        </p:nvSpPr>
        <p:spPr>
          <a:xfrm>
            <a:off x="-1574" y="-1354"/>
            <a:ext cx="12193573" cy="6859353"/>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Rectangle 360">
            <a:extLst>
              <a:ext uri="{FF2B5EF4-FFF2-40B4-BE49-F238E27FC236}">
                <a16:creationId xmlns:a16="http://schemas.microsoft.com/office/drawing/2014/main" id="{A9A7DAF3-AB75-4659-854C-E021762B22D6}"/>
              </a:ext>
            </a:extLst>
          </p:cNvPr>
          <p:cNvSpPr>
            <a:spLocks noChangeArrowheads="1"/>
          </p:cNvSpPr>
          <p:nvPr userDrawn="1"/>
        </p:nvSpPr>
        <p:spPr bwMode="auto">
          <a:xfrm>
            <a:off x="11827598" y="6488424"/>
            <a:ext cx="306388" cy="184150"/>
          </a:xfrm>
          <a:prstGeom prst="rect">
            <a:avLst/>
          </a:prstGeom>
          <a:noFill/>
          <a:ln w="9525" algn="ctr">
            <a:noFill/>
            <a:miter lim="800000"/>
            <a:headEnd/>
            <a:tailEnd/>
          </a:ln>
          <a:effectLst/>
        </p:spPr>
        <p:txBody>
          <a:bodyPr wrap="none" anchor="ctr"/>
          <a:lstStyle/>
          <a:p>
            <a:pPr algn="r">
              <a:defRPr/>
            </a:pPr>
            <a:fld id="{BF93F59F-AF68-410B-8395-3B170F791072}" type="slidenum">
              <a:rPr lang="en-GB" sz="800" b="1">
                <a:solidFill>
                  <a:schemeClr val="bg1"/>
                </a:solidFill>
                <a:latin typeface="+mj-lt"/>
              </a:rPr>
              <a:pPr algn="r">
                <a:defRPr/>
              </a:pPr>
              <a:t>‹#›</a:t>
            </a:fld>
            <a:endParaRPr lang="en-GB" sz="800" b="1">
              <a:solidFill>
                <a:schemeClr val="bg1"/>
              </a:solidFill>
              <a:latin typeface="+mj-lt"/>
            </a:endParaRPr>
          </a:p>
        </p:txBody>
      </p:sp>
      <p:grpSp>
        <p:nvGrpSpPr>
          <p:cNvPr id="362" name="Group 361">
            <a:extLst>
              <a:ext uri="{FF2B5EF4-FFF2-40B4-BE49-F238E27FC236}">
                <a16:creationId xmlns:a16="http://schemas.microsoft.com/office/drawing/2014/main" id="{0849F5B4-F889-4F8A-89DA-1F8423A8D5CF}"/>
              </a:ext>
            </a:extLst>
          </p:cNvPr>
          <p:cNvGrpSpPr/>
          <p:nvPr userDrawn="1"/>
        </p:nvGrpSpPr>
        <p:grpSpPr>
          <a:xfrm>
            <a:off x="11413238" y="6389957"/>
            <a:ext cx="409666" cy="337158"/>
            <a:chOff x="11197002" y="6334353"/>
            <a:chExt cx="409666" cy="337158"/>
          </a:xfrm>
        </p:grpSpPr>
        <p:sp>
          <p:nvSpPr>
            <p:cNvPr id="363" name="Freeform: Shape 362">
              <a:extLst>
                <a:ext uri="{FF2B5EF4-FFF2-40B4-BE49-F238E27FC236}">
                  <a16:creationId xmlns:a16="http://schemas.microsoft.com/office/drawing/2014/main" id="{31F08F09-3E40-4D1D-BDA4-10D821049FC5}"/>
                </a:ext>
              </a:extLst>
            </p:cNvPr>
            <p:cNvSpPr/>
            <p:nvPr/>
          </p:nvSpPr>
          <p:spPr>
            <a:xfrm>
              <a:off x="11197002" y="6334353"/>
              <a:ext cx="409666" cy="337158"/>
            </a:xfrm>
            <a:custGeom>
              <a:avLst/>
              <a:gdLst>
                <a:gd name="connsiteX0" fmla="*/ 268148 w 409666"/>
                <a:gd name="connsiteY0" fmla="*/ 333737 h 337158"/>
                <a:gd name="connsiteX1" fmla="*/ 316620 w 409666"/>
                <a:gd name="connsiteY1" fmla="*/ 327683 h 337158"/>
                <a:gd name="connsiteX2" fmla="*/ 362988 w 409666"/>
                <a:gd name="connsiteY2" fmla="*/ 321338 h 337158"/>
                <a:gd name="connsiteX3" fmla="*/ 390649 w 409666"/>
                <a:gd name="connsiteY3" fmla="*/ 296722 h 337158"/>
                <a:gd name="connsiteX4" fmla="*/ 401852 w 409666"/>
                <a:gd name="connsiteY4" fmla="*/ 234728 h 337158"/>
                <a:gd name="connsiteX5" fmla="*/ 409719 w 409666"/>
                <a:gd name="connsiteY5" fmla="*/ 158560 h 337158"/>
                <a:gd name="connsiteX6" fmla="*/ 409501 w 409666"/>
                <a:gd name="connsiteY6" fmla="*/ 72602 h 337158"/>
                <a:gd name="connsiteX7" fmla="*/ 404970 w 409666"/>
                <a:gd name="connsiteY7" fmla="*/ 30367 h 337158"/>
                <a:gd name="connsiteX8" fmla="*/ 384740 w 409666"/>
                <a:gd name="connsiteY8" fmla="*/ 8687 h 337158"/>
                <a:gd name="connsiteX9" fmla="*/ 268801 w 409666"/>
                <a:gd name="connsiteY9" fmla="*/ 2307 h 337158"/>
                <a:gd name="connsiteX10" fmla="*/ 204270 w 409666"/>
                <a:gd name="connsiteY10" fmla="*/ 5932 h 337158"/>
                <a:gd name="connsiteX11" fmla="*/ 135025 w 409666"/>
                <a:gd name="connsiteY11" fmla="*/ 12458 h 337158"/>
                <a:gd name="connsiteX12" fmla="*/ 82421 w 409666"/>
                <a:gd name="connsiteY12" fmla="*/ 20035 h 337158"/>
                <a:gd name="connsiteX13" fmla="*/ 41672 w 409666"/>
                <a:gd name="connsiteY13" fmla="*/ 29243 h 337158"/>
                <a:gd name="connsiteX14" fmla="*/ 23835 w 409666"/>
                <a:gd name="connsiteY14" fmla="*/ 47297 h 337158"/>
                <a:gd name="connsiteX15" fmla="*/ 14409 w 409666"/>
                <a:gd name="connsiteY15" fmla="*/ 88663 h 337158"/>
                <a:gd name="connsiteX16" fmla="*/ 7992 w 409666"/>
                <a:gd name="connsiteY16" fmla="*/ 138584 h 337158"/>
                <a:gd name="connsiteX17" fmla="*/ 1684 w 409666"/>
                <a:gd name="connsiteY17" fmla="*/ 252638 h 337158"/>
                <a:gd name="connsiteX18" fmla="*/ 8717 w 409666"/>
                <a:gd name="connsiteY18" fmla="*/ 314522 h 337158"/>
                <a:gd name="connsiteX19" fmla="*/ 26047 w 409666"/>
                <a:gd name="connsiteY19" fmla="*/ 329604 h 337158"/>
                <a:gd name="connsiteX20" fmla="*/ 167943 w 409666"/>
                <a:gd name="connsiteY20" fmla="*/ 336202 h 337158"/>
                <a:gd name="connsiteX21" fmla="*/ 268148 w 409666"/>
                <a:gd name="connsiteY21" fmla="*/ 333737 h 33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09666" h="337158">
                  <a:moveTo>
                    <a:pt x="268148" y="333737"/>
                  </a:moveTo>
                  <a:cubicBezTo>
                    <a:pt x="284354" y="332976"/>
                    <a:pt x="300487" y="329822"/>
                    <a:pt x="316620" y="327683"/>
                  </a:cubicBezTo>
                  <a:cubicBezTo>
                    <a:pt x="332064" y="325616"/>
                    <a:pt x="347508" y="323441"/>
                    <a:pt x="362988" y="321338"/>
                  </a:cubicBezTo>
                  <a:cubicBezTo>
                    <a:pt x="382311" y="318692"/>
                    <a:pt x="386335" y="315936"/>
                    <a:pt x="390649" y="296722"/>
                  </a:cubicBezTo>
                  <a:cubicBezTo>
                    <a:pt x="395254" y="276275"/>
                    <a:pt x="399024" y="255538"/>
                    <a:pt x="401852" y="234728"/>
                  </a:cubicBezTo>
                  <a:cubicBezTo>
                    <a:pt x="405296" y="209460"/>
                    <a:pt x="408595" y="184046"/>
                    <a:pt x="409719" y="158560"/>
                  </a:cubicBezTo>
                  <a:cubicBezTo>
                    <a:pt x="410988" y="129955"/>
                    <a:pt x="410299" y="101243"/>
                    <a:pt x="409501" y="72602"/>
                  </a:cubicBezTo>
                  <a:cubicBezTo>
                    <a:pt x="409103" y="58500"/>
                    <a:pt x="406891" y="44397"/>
                    <a:pt x="404970" y="30367"/>
                  </a:cubicBezTo>
                  <a:cubicBezTo>
                    <a:pt x="403012" y="16047"/>
                    <a:pt x="398734" y="11551"/>
                    <a:pt x="384740" y="8687"/>
                  </a:cubicBezTo>
                  <a:cubicBezTo>
                    <a:pt x="346420" y="929"/>
                    <a:pt x="307737" y="-376"/>
                    <a:pt x="268801" y="2307"/>
                  </a:cubicBezTo>
                  <a:cubicBezTo>
                    <a:pt x="247303" y="3793"/>
                    <a:pt x="225768" y="4301"/>
                    <a:pt x="204270" y="5932"/>
                  </a:cubicBezTo>
                  <a:cubicBezTo>
                    <a:pt x="181140" y="7672"/>
                    <a:pt x="158046" y="9847"/>
                    <a:pt x="135025" y="12458"/>
                  </a:cubicBezTo>
                  <a:cubicBezTo>
                    <a:pt x="117442" y="14452"/>
                    <a:pt x="99859" y="16917"/>
                    <a:pt x="82421" y="20035"/>
                  </a:cubicBezTo>
                  <a:cubicBezTo>
                    <a:pt x="68717" y="22464"/>
                    <a:pt x="55303" y="26379"/>
                    <a:pt x="41672" y="29243"/>
                  </a:cubicBezTo>
                  <a:cubicBezTo>
                    <a:pt x="31521" y="31346"/>
                    <a:pt x="26264" y="38306"/>
                    <a:pt x="23835" y="47297"/>
                  </a:cubicBezTo>
                  <a:cubicBezTo>
                    <a:pt x="20137" y="60929"/>
                    <a:pt x="16766" y="74741"/>
                    <a:pt x="14409" y="88663"/>
                  </a:cubicBezTo>
                  <a:cubicBezTo>
                    <a:pt x="11654" y="105194"/>
                    <a:pt x="10385" y="121980"/>
                    <a:pt x="7992" y="138584"/>
                  </a:cubicBezTo>
                  <a:cubicBezTo>
                    <a:pt x="2554" y="176433"/>
                    <a:pt x="-346" y="214463"/>
                    <a:pt x="1684" y="252638"/>
                  </a:cubicBezTo>
                  <a:cubicBezTo>
                    <a:pt x="2808" y="273338"/>
                    <a:pt x="5781" y="293967"/>
                    <a:pt x="8717" y="314522"/>
                  </a:cubicBezTo>
                  <a:cubicBezTo>
                    <a:pt x="9986" y="323296"/>
                    <a:pt x="17382" y="329096"/>
                    <a:pt x="26047" y="329604"/>
                  </a:cubicBezTo>
                  <a:cubicBezTo>
                    <a:pt x="73285" y="332396"/>
                    <a:pt x="157611" y="336202"/>
                    <a:pt x="167943" y="336202"/>
                  </a:cubicBezTo>
                  <a:cubicBezTo>
                    <a:pt x="178276" y="336202"/>
                    <a:pt x="234759" y="335296"/>
                    <a:pt x="268148" y="333737"/>
                  </a:cubicBezTo>
                </a:path>
              </a:pathLst>
            </a:custGeom>
            <a:solidFill>
              <a:srgbClr val="CDDC29"/>
            </a:solidFill>
            <a:ln w="3625" cap="flat">
              <a:noFill/>
              <a:prstDash val="solid"/>
              <a:miter/>
            </a:ln>
          </p:spPr>
          <p:txBody>
            <a:bodyPr rtlCol="0" anchor="ctr"/>
            <a:lstStyle/>
            <a:p>
              <a:endParaRPr lang="en-GB"/>
            </a:p>
          </p:txBody>
        </p:sp>
        <p:grpSp>
          <p:nvGrpSpPr>
            <p:cNvPr id="364" name="Group 363">
              <a:extLst>
                <a:ext uri="{FF2B5EF4-FFF2-40B4-BE49-F238E27FC236}">
                  <a16:creationId xmlns:a16="http://schemas.microsoft.com/office/drawing/2014/main" id="{C184FB6B-F25F-460E-BC56-94FC29304F3D}"/>
                </a:ext>
              </a:extLst>
            </p:cNvPr>
            <p:cNvGrpSpPr/>
            <p:nvPr userDrawn="1"/>
          </p:nvGrpSpPr>
          <p:grpSpPr>
            <a:xfrm>
              <a:off x="11222831" y="6423994"/>
              <a:ext cx="344446" cy="156398"/>
              <a:chOff x="11222831" y="6423994"/>
              <a:chExt cx="344446" cy="156398"/>
            </a:xfrm>
          </p:grpSpPr>
          <p:sp>
            <p:nvSpPr>
              <p:cNvPr id="365" name="Freeform: Shape 364">
                <a:extLst>
                  <a:ext uri="{FF2B5EF4-FFF2-40B4-BE49-F238E27FC236}">
                    <a16:creationId xmlns:a16="http://schemas.microsoft.com/office/drawing/2014/main" id="{B0CA0D1A-5A8C-4968-A031-7561111C38E1}"/>
                  </a:ext>
                </a:extLst>
              </p:cNvPr>
              <p:cNvSpPr/>
              <p:nvPr/>
            </p:nvSpPr>
            <p:spPr>
              <a:xfrm>
                <a:off x="11264994" y="649095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66" name="Freeform: Shape 365">
                <a:extLst>
                  <a:ext uri="{FF2B5EF4-FFF2-40B4-BE49-F238E27FC236}">
                    <a16:creationId xmlns:a16="http://schemas.microsoft.com/office/drawing/2014/main" id="{98B048DC-9BB6-4658-AE17-BAB681D26D54}"/>
                  </a:ext>
                </a:extLst>
              </p:cNvPr>
              <p:cNvSpPr/>
              <p:nvPr/>
            </p:nvSpPr>
            <p:spPr>
              <a:xfrm>
                <a:off x="11243895" y="6513287"/>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67" name="Freeform: Shape 366">
                <a:extLst>
                  <a:ext uri="{FF2B5EF4-FFF2-40B4-BE49-F238E27FC236}">
                    <a16:creationId xmlns:a16="http://schemas.microsoft.com/office/drawing/2014/main" id="{45BC939C-4141-4306-A183-4037FA30170D}"/>
                  </a:ext>
                </a:extLst>
              </p:cNvPr>
              <p:cNvSpPr/>
              <p:nvPr/>
            </p:nvSpPr>
            <p:spPr>
              <a:xfrm>
                <a:off x="11222831" y="6535583"/>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924"/>
                      <a:pt x="6671" y="2719"/>
                      <a:pt x="11565" y="2719"/>
                    </a:cubicBezTo>
                    <a:cubicBezTo>
                      <a:pt x="16423"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368" name="Freeform: Shape 367">
                <a:extLst>
                  <a:ext uri="{FF2B5EF4-FFF2-40B4-BE49-F238E27FC236}">
                    <a16:creationId xmlns:a16="http://schemas.microsoft.com/office/drawing/2014/main" id="{EBCD66DC-134F-4FA1-B8B2-5C46CE434E02}"/>
                  </a:ext>
                </a:extLst>
              </p:cNvPr>
              <p:cNvSpPr/>
              <p:nvPr/>
            </p:nvSpPr>
            <p:spPr>
              <a:xfrm>
                <a:off x="11243895" y="6423994"/>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369" name="Freeform: Shape 368">
                <a:extLst>
                  <a:ext uri="{FF2B5EF4-FFF2-40B4-BE49-F238E27FC236}">
                    <a16:creationId xmlns:a16="http://schemas.microsoft.com/office/drawing/2014/main" id="{A2E5B760-A40A-4098-8955-FBB8290D102A}"/>
                  </a:ext>
                </a:extLst>
              </p:cNvPr>
              <p:cNvSpPr/>
              <p:nvPr/>
            </p:nvSpPr>
            <p:spPr>
              <a:xfrm>
                <a:off x="11264994" y="6423994"/>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370" name="Freeform: Shape 369">
                <a:extLst>
                  <a:ext uri="{FF2B5EF4-FFF2-40B4-BE49-F238E27FC236}">
                    <a16:creationId xmlns:a16="http://schemas.microsoft.com/office/drawing/2014/main" id="{80938446-1C32-4013-B210-661AFDD41B5B}"/>
                  </a:ext>
                </a:extLst>
              </p:cNvPr>
              <p:cNvSpPr/>
              <p:nvPr/>
            </p:nvSpPr>
            <p:spPr>
              <a:xfrm>
                <a:off x="11286094" y="6423994"/>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23"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371" name="Freeform: Shape 370">
                <a:extLst>
                  <a:ext uri="{FF2B5EF4-FFF2-40B4-BE49-F238E27FC236}">
                    <a16:creationId xmlns:a16="http://schemas.microsoft.com/office/drawing/2014/main" id="{9C730AE2-9BD7-4D0E-A7B1-4A68B6C34ACA}"/>
                  </a:ext>
                </a:extLst>
              </p:cNvPr>
              <p:cNvSpPr/>
              <p:nvPr/>
            </p:nvSpPr>
            <p:spPr>
              <a:xfrm>
                <a:off x="11222831" y="6446326"/>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23"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72" name="Freeform: Shape 371">
                <a:extLst>
                  <a:ext uri="{FF2B5EF4-FFF2-40B4-BE49-F238E27FC236}">
                    <a16:creationId xmlns:a16="http://schemas.microsoft.com/office/drawing/2014/main" id="{B50BBDA5-9026-43BD-95BE-7AEBAFD5B295}"/>
                  </a:ext>
                </a:extLst>
              </p:cNvPr>
              <p:cNvSpPr/>
              <p:nvPr/>
            </p:nvSpPr>
            <p:spPr>
              <a:xfrm>
                <a:off x="11307157" y="6446326"/>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73" name="Freeform: Shape 372">
                <a:extLst>
                  <a:ext uri="{FF2B5EF4-FFF2-40B4-BE49-F238E27FC236}">
                    <a16:creationId xmlns:a16="http://schemas.microsoft.com/office/drawing/2014/main" id="{81169D8F-9551-4B51-8325-F9FAB64E0143}"/>
                  </a:ext>
                </a:extLst>
              </p:cNvPr>
              <p:cNvSpPr/>
              <p:nvPr/>
            </p:nvSpPr>
            <p:spPr>
              <a:xfrm>
                <a:off x="11307157" y="6468622"/>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374" name="Freeform: Shape 373">
                <a:extLst>
                  <a:ext uri="{FF2B5EF4-FFF2-40B4-BE49-F238E27FC236}">
                    <a16:creationId xmlns:a16="http://schemas.microsoft.com/office/drawing/2014/main" id="{FE43B6CC-8D6C-494A-B54D-33E24603044F}"/>
                  </a:ext>
                </a:extLst>
              </p:cNvPr>
              <p:cNvSpPr/>
              <p:nvPr/>
            </p:nvSpPr>
            <p:spPr>
              <a:xfrm>
                <a:off x="11286094" y="649095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23"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75" name="Freeform: Shape 374">
                <a:extLst>
                  <a:ext uri="{FF2B5EF4-FFF2-40B4-BE49-F238E27FC236}">
                    <a16:creationId xmlns:a16="http://schemas.microsoft.com/office/drawing/2014/main" id="{316DE5AA-C052-476F-9968-844170BA577C}"/>
                  </a:ext>
                </a:extLst>
              </p:cNvPr>
              <p:cNvSpPr/>
              <p:nvPr/>
            </p:nvSpPr>
            <p:spPr>
              <a:xfrm>
                <a:off x="11222831"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23"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76" name="Freeform: Shape 375">
                <a:extLst>
                  <a:ext uri="{FF2B5EF4-FFF2-40B4-BE49-F238E27FC236}">
                    <a16:creationId xmlns:a16="http://schemas.microsoft.com/office/drawing/2014/main" id="{2B21F405-3D22-43B0-81A3-04990A2ED5EF}"/>
                  </a:ext>
                </a:extLst>
              </p:cNvPr>
              <p:cNvSpPr/>
              <p:nvPr/>
            </p:nvSpPr>
            <p:spPr>
              <a:xfrm>
                <a:off x="11243895"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77" name="Freeform: Shape 376">
                <a:extLst>
                  <a:ext uri="{FF2B5EF4-FFF2-40B4-BE49-F238E27FC236}">
                    <a16:creationId xmlns:a16="http://schemas.microsoft.com/office/drawing/2014/main" id="{F4650197-C34B-474D-B0E4-6A9AAAFC0888}"/>
                  </a:ext>
                </a:extLst>
              </p:cNvPr>
              <p:cNvSpPr/>
              <p:nvPr/>
            </p:nvSpPr>
            <p:spPr>
              <a:xfrm>
                <a:off x="11264994"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78" name="Freeform: Shape 377">
                <a:extLst>
                  <a:ext uri="{FF2B5EF4-FFF2-40B4-BE49-F238E27FC236}">
                    <a16:creationId xmlns:a16="http://schemas.microsoft.com/office/drawing/2014/main" id="{72A77C4E-2ABA-4851-8842-635E0F8FA03E}"/>
                  </a:ext>
                </a:extLst>
              </p:cNvPr>
              <p:cNvSpPr/>
              <p:nvPr/>
            </p:nvSpPr>
            <p:spPr>
              <a:xfrm>
                <a:off x="11286094"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23"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79" name="Freeform: Shape 378">
                <a:extLst>
                  <a:ext uri="{FF2B5EF4-FFF2-40B4-BE49-F238E27FC236}">
                    <a16:creationId xmlns:a16="http://schemas.microsoft.com/office/drawing/2014/main" id="{C9D0F777-78C3-48C2-9783-BBC1D565F837}"/>
                  </a:ext>
                </a:extLst>
              </p:cNvPr>
              <p:cNvSpPr/>
              <p:nvPr/>
            </p:nvSpPr>
            <p:spPr>
              <a:xfrm>
                <a:off x="11307157"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80" name="Freeform: Shape 379">
                <a:extLst>
                  <a:ext uri="{FF2B5EF4-FFF2-40B4-BE49-F238E27FC236}">
                    <a16:creationId xmlns:a16="http://schemas.microsoft.com/office/drawing/2014/main" id="{2F372BF9-2CE2-4CD6-A5ED-FA830627AB74}"/>
                  </a:ext>
                </a:extLst>
              </p:cNvPr>
              <p:cNvSpPr/>
              <p:nvPr/>
            </p:nvSpPr>
            <p:spPr>
              <a:xfrm>
                <a:off x="11363061" y="6423994"/>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23"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381" name="Freeform: Shape 380">
                <a:extLst>
                  <a:ext uri="{FF2B5EF4-FFF2-40B4-BE49-F238E27FC236}">
                    <a16:creationId xmlns:a16="http://schemas.microsoft.com/office/drawing/2014/main" id="{1B3E5F27-419C-4910-B040-D754F5CC556C}"/>
                  </a:ext>
                </a:extLst>
              </p:cNvPr>
              <p:cNvSpPr/>
              <p:nvPr/>
            </p:nvSpPr>
            <p:spPr>
              <a:xfrm>
                <a:off x="11384124" y="6423994"/>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382" name="Freeform: Shape 381">
                <a:extLst>
                  <a:ext uri="{FF2B5EF4-FFF2-40B4-BE49-F238E27FC236}">
                    <a16:creationId xmlns:a16="http://schemas.microsoft.com/office/drawing/2014/main" id="{044ABC4E-75D9-4B5A-85B7-BBF3F73AABF1}"/>
                  </a:ext>
                </a:extLst>
              </p:cNvPr>
              <p:cNvSpPr/>
              <p:nvPr/>
            </p:nvSpPr>
            <p:spPr>
              <a:xfrm>
                <a:off x="11405223" y="6423994"/>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383" name="Freeform: Shape 382">
                <a:extLst>
                  <a:ext uri="{FF2B5EF4-FFF2-40B4-BE49-F238E27FC236}">
                    <a16:creationId xmlns:a16="http://schemas.microsoft.com/office/drawing/2014/main" id="{AC13D402-FDB7-43A4-BC41-F6C442BABA53}"/>
                  </a:ext>
                </a:extLst>
              </p:cNvPr>
              <p:cNvSpPr/>
              <p:nvPr/>
            </p:nvSpPr>
            <p:spPr>
              <a:xfrm>
                <a:off x="11341961" y="6446326"/>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84" name="Freeform: Shape 383">
                <a:extLst>
                  <a:ext uri="{FF2B5EF4-FFF2-40B4-BE49-F238E27FC236}">
                    <a16:creationId xmlns:a16="http://schemas.microsoft.com/office/drawing/2014/main" id="{73BD33AE-8840-48C4-97C7-D1971FEAC206}"/>
                  </a:ext>
                </a:extLst>
              </p:cNvPr>
              <p:cNvSpPr/>
              <p:nvPr/>
            </p:nvSpPr>
            <p:spPr>
              <a:xfrm>
                <a:off x="11426323" y="6446326"/>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23"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85" name="Freeform: Shape 384">
                <a:extLst>
                  <a:ext uri="{FF2B5EF4-FFF2-40B4-BE49-F238E27FC236}">
                    <a16:creationId xmlns:a16="http://schemas.microsoft.com/office/drawing/2014/main" id="{A64C73B2-56A3-40E0-8FEA-4547911EB728}"/>
                  </a:ext>
                </a:extLst>
              </p:cNvPr>
              <p:cNvSpPr/>
              <p:nvPr/>
            </p:nvSpPr>
            <p:spPr>
              <a:xfrm>
                <a:off x="11341961" y="6468622"/>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386" name="Freeform: Shape 385">
                <a:extLst>
                  <a:ext uri="{FF2B5EF4-FFF2-40B4-BE49-F238E27FC236}">
                    <a16:creationId xmlns:a16="http://schemas.microsoft.com/office/drawing/2014/main" id="{CFF5F7D4-7B61-4AD8-8FD6-3493C90CFD6F}"/>
                  </a:ext>
                </a:extLst>
              </p:cNvPr>
              <p:cNvSpPr/>
              <p:nvPr/>
            </p:nvSpPr>
            <p:spPr>
              <a:xfrm>
                <a:off x="11341961" y="649095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87" name="Freeform: Shape 386">
                <a:extLst>
                  <a:ext uri="{FF2B5EF4-FFF2-40B4-BE49-F238E27FC236}">
                    <a16:creationId xmlns:a16="http://schemas.microsoft.com/office/drawing/2014/main" id="{29211CB4-382E-45D8-BFAE-D9C41A030CB3}"/>
                  </a:ext>
                </a:extLst>
              </p:cNvPr>
              <p:cNvSpPr/>
              <p:nvPr/>
            </p:nvSpPr>
            <p:spPr>
              <a:xfrm>
                <a:off x="11341961" y="6513287"/>
                <a:ext cx="21752" cy="21752"/>
              </a:xfrm>
              <a:custGeom>
                <a:avLst/>
                <a:gdLst>
                  <a:gd name="connsiteX0" fmla="*/ 20411 w 21752"/>
                  <a:gd name="connsiteY0" fmla="*/ 12073 h 21752"/>
                  <a:gd name="connsiteX1" fmla="*/ 11565 w 21752"/>
                  <a:gd name="connsiteY1" fmla="*/ 21426 h 21752"/>
                  <a:gd name="connsiteX2" fmla="*/ 2719 w 21752"/>
                  <a:gd name="connsiteY2" fmla="*/ 12073 h 21752"/>
                  <a:gd name="connsiteX3" fmla="*/ 11565 w 21752"/>
                  <a:gd name="connsiteY3" fmla="*/ 2719 h 21752"/>
                  <a:gd name="connsiteX4" fmla="*/ 20411 w 21752"/>
                  <a:gd name="connsiteY4" fmla="*/ 12073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3"/>
                    </a:moveTo>
                    <a:cubicBezTo>
                      <a:pt x="20411" y="17257"/>
                      <a:pt x="16459" y="21426"/>
                      <a:pt x="11565" y="21426"/>
                    </a:cubicBezTo>
                    <a:cubicBezTo>
                      <a:pt x="6671" y="21426"/>
                      <a:pt x="2719" y="17221"/>
                      <a:pt x="2719" y="12073"/>
                    </a:cubicBezTo>
                    <a:cubicBezTo>
                      <a:pt x="2719" y="6888"/>
                      <a:pt x="6671" y="2719"/>
                      <a:pt x="11565" y="2719"/>
                    </a:cubicBezTo>
                    <a:cubicBezTo>
                      <a:pt x="16459" y="2683"/>
                      <a:pt x="20411" y="6888"/>
                      <a:pt x="20411" y="12073"/>
                    </a:cubicBezTo>
                  </a:path>
                </a:pathLst>
              </a:custGeom>
              <a:solidFill>
                <a:schemeClr val="bg1"/>
              </a:solidFill>
              <a:ln w="9525" cap="flat">
                <a:noFill/>
                <a:prstDash val="solid"/>
                <a:miter/>
              </a:ln>
            </p:spPr>
            <p:txBody>
              <a:bodyPr rtlCol="0" anchor="ctr"/>
              <a:lstStyle/>
              <a:p>
                <a:endParaRPr lang="en-GB"/>
              </a:p>
            </p:txBody>
          </p:sp>
          <p:sp>
            <p:nvSpPr>
              <p:cNvPr id="388" name="Freeform: Shape 387">
                <a:extLst>
                  <a:ext uri="{FF2B5EF4-FFF2-40B4-BE49-F238E27FC236}">
                    <a16:creationId xmlns:a16="http://schemas.microsoft.com/office/drawing/2014/main" id="{76B9C6D0-A57F-4C36-9E8A-0F925500D8D3}"/>
                  </a:ext>
                </a:extLst>
              </p:cNvPr>
              <p:cNvSpPr/>
              <p:nvPr/>
            </p:nvSpPr>
            <p:spPr>
              <a:xfrm>
                <a:off x="11341961" y="6535583"/>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389" name="Freeform: Shape 388">
                <a:extLst>
                  <a:ext uri="{FF2B5EF4-FFF2-40B4-BE49-F238E27FC236}">
                    <a16:creationId xmlns:a16="http://schemas.microsoft.com/office/drawing/2014/main" id="{A606FECD-6CCA-4109-AEEF-CEB9F0EF1D11}"/>
                  </a:ext>
                </a:extLst>
              </p:cNvPr>
              <p:cNvSpPr/>
              <p:nvPr/>
            </p:nvSpPr>
            <p:spPr>
              <a:xfrm>
                <a:off x="11426323" y="6535583"/>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23"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390" name="Freeform: Shape 389">
                <a:extLst>
                  <a:ext uri="{FF2B5EF4-FFF2-40B4-BE49-F238E27FC236}">
                    <a16:creationId xmlns:a16="http://schemas.microsoft.com/office/drawing/2014/main" id="{7C2441AF-7380-49DC-B0FA-157284A886B7}"/>
                  </a:ext>
                </a:extLst>
              </p:cNvPr>
              <p:cNvSpPr/>
              <p:nvPr/>
            </p:nvSpPr>
            <p:spPr>
              <a:xfrm>
                <a:off x="11363061"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23"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91" name="Freeform: Shape 390">
                <a:extLst>
                  <a:ext uri="{FF2B5EF4-FFF2-40B4-BE49-F238E27FC236}">
                    <a16:creationId xmlns:a16="http://schemas.microsoft.com/office/drawing/2014/main" id="{DC3C2A59-92D6-4E26-8836-919E1CF8E764}"/>
                  </a:ext>
                </a:extLst>
              </p:cNvPr>
              <p:cNvSpPr/>
              <p:nvPr/>
            </p:nvSpPr>
            <p:spPr>
              <a:xfrm>
                <a:off x="11384124"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92" name="Freeform: Shape 391">
                <a:extLst>
                  <a:ext uri="{FF2B5EF4-FFF2-40B4-BE49-F238E27FC236}">
                    <a16:creationId xmlns:a16="http://schemas.microsoft.com/office/drawing/2014/main" id="{880C906F-51D9-4780-A372-7DC00155830B}"/>
                  </a:ext>
                </a:extLst>
              </p:cNvPr>
              <p:cNvSpPr/>
              <p:nvPr/>
            </p:nvSpPr>
            <p:spPr>
              <a:xfrm>
                <a:off x="11405223"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93" name="Freeform: Shape 392">
                <a:extLst>
                  <a:ext uri="{FF2B5EF4-FFF2-40B4-BE49-F238E27FC236}">
                    <a16:creationId xmlns:a16="http://schemas.microsoft.com/office/drawing/2014/main" id="{F8B8D911-9BA4-4644-90F4-F32D3F654E20}"/>
                  </a:ext>
                </a:extLst>
              </p:cNvPr>
              <p:cNvSpPr/>
              <p:nvPr/>
            </p:nvSpPr>
            <p:spPr>
              <a:xfrm>
                <a:off x="11461163" y="6424719"/>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394" name="Freeform: Shape 393">
                <a:extLst>
                  <a:ext uri="{FF2B5EF4-FFF2-40B4-BE49-F238E27FC236}">
                    <a16:creationId xmlns:a16="http://schemas.microsoft.com/office/drawing/2014/main" id="{C85C2BAB-8D3A-477E-AB1E-CD4FCACC6BC9}"/>
                  </a:ext>
                </a:extLst>
              </p:cNvPr>
              <p:cNvSpPr/>
              <p:nvPr/>
            </p:nvSpPr>
            <p:spPr>
              <a:xfrm>
                <a:off x="11545525" y="6424719"/>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395" name="Freeform: Shape 394">
                <a:extLst>
                  <a:ext uri="{FF2B5EF4-FFF2-40B4-BE49-F238E27FC236}">
                    <a16:creationId xmlns:a16="http://schemas.microsoft.com/office/drawing/2014/main" id="{C2DFB3E6-BC5C-41EA-8CF7-BA9DEEFC065B}"/>
                  </a:ext>
                </a:extLst>
              </p:cNvPr>
              <p:cNvSpPr/>
              <p:nvPr/>
            </p:nvSpPr>
            <p:spPr>
              <a:xfrm>
                <a:off x="11461163" y="6447052"/>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924"/>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96" name="Freeform: Shape 395">
                <a:extLst>
                  <a:ext uri="{FF2B5EF4-FFF2-40B4-BE49-F238E27FC236}">
                    <a16:creationId xmlns:a16="http://schemas.microsoft.com/office/drawing/2014/main" id="{ABE9F9EB-F0C3-4366-B437-9063F25CED2D}"/>
                  </a:ext>
                </a:extLst>
              </p:cNvPr>
              <p:cNvSpPr/>
              <p:nvPr/>
            </p:nvSpPr>
            <p:spPr>
              <a:xfrm>
                <a:off x="11545525" y="6447052"/>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924"/>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97" name="Freeform: Shape 396">
                <a:extLst>
                  <a:ext uri="{FF2B5EF4-FFF2-40B4-BE49-F238E27FC236}">
                    <a16:creationId xmlns:a16="http://schemas.microsoft.com/office/drawing/2014/main" id="{681482EC-191A-4F21-A19C-E1B0EDE73D48}"/>
                  </a:ext>
                </a:extLst>
              </p:cNvPr>
              <p:cNvSpPr/>
              <p:nvPr/>
            </p:nvSpPr>
            <p:spPr>
              <a:xfrm>
                <a:off x="11461163" y="6469384"/>
                <a:ext cx="21752" cy="21752"/>
              </a:xfrm>
              <a:custGeom>
                <a:avLst/>
                <a:gdLst>
                  <a:gd name="connsiteX0" fmla="*/ 20411 w 21752"/>
                  <a:gd name="connsiteY0" fmla="*/ 12073 h 21752"/>
                  <a:gd name="connsiteX1" fmla="*/ 11565 w 21752"/>
                  <a:gd name="connsiteY1" fmla="*/ 21426 h 21752"/>
                  <a:gd name="connsiteX2" fmla="*/ 2719 w 21752"/>
                  <a:gd name="connsiteY2" fmla="*/ 12073 h 21752"/>
                  <a:gd name="connsiteX3" fmla="*/ 11565 w 21752"/>
                  <a:gd name="connsiteY3" fmla="*/ 2719 h 21752"/>
                  <a:gd name="connsiteX4" fmla="*/ 20411 w 21752"/>
                  <a:gd name="connsiteY4" fmla="*/ 12073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3"/>
                    </a:moveTo>
                    <a:cubicBezTo>
                      <a:pt x="20411" y="17257"/>
                      <a:pt x="16459" y="21426"/>
                      <a:pt x="11565" y="21426"/>
                    </a:cubicBezTo>
                    <a:cubicBezTo>
                      <a:pt x="6671" y="21426"/>
                      <a:pt x="2719" y="17221"/>
                      <a:pt x="2719" y="12073"/>
                    </a:cubicBezTo>
                    <a:cubicBezTo>
                      <a:pt x="2719" y="6888"/>
                      <a:pt x="6671" y="2719"/>
                      <a:pt x="11565" y="2719"/>
                    </a:cubicBezTo>
                    <a:cubicBezTo>
                      <a:pt x="16459" y="2683"/>
                      <a:pt x="20411" y="6888"/>
                      <a:pt x="20411" y="12073"/>
                    </a:cubicBezTo>
                  </a:path>
                </a:pathLst>
              </a:custGeom>
              <a:solidFill>
                <a:schemeClr val="bg1"/>
              </a:solidFill>
              <a:ln w="9525" cap="flat">
                <a:noFill/>
                <a:prstDash val="solid"/>
                <a:miter/>
              </a:ln>
            </p:spPr>
            <p:txBody>
              <a:bodyPr rtlCol="0" anchor="ctr"/>
              <a:lstStyle/>
              <a:p>
                <a:endParaRPr lang="en-GB"/>
              </a:p>
            </p:txBody>
          </p:sp>
          <p:sp>
            <p:nvSpPr>
              <p:cNvPr id="398" name="Freeform: Shape 397">
                <a:extLst>
                  <a:ext uri="{FF2B5EF4-FFF2-40B4-BE49-F238E27FC236}">
                    <a16:creationId xmlns:a16="http://schemas.microsoft.com/office/drawing/2014/main" id="{083869CD-4FA6-4B8B-944A-761F33F07390}"/>
                  </a:ext>
                </a:extLst>
              </p:cNvPr>
              <p:cNvSpPr/>
              <p:nvPr/>
            </p:nvSpPr>
            <p:spPr>
              <a:xfrm>
                <a:off x="11545525" y="6469384"/>
                <a:ext cx="21752" cy="21752"/>
              </a:xfrm>
              <a:custGeom>
                <a:avLst/>
                <a:gdLst>
                  <a:gd name="connsiteX0" fmla="*/ 20411 w 21752"/>
                  <a:gd name="connsiteY0" fmla="*/ 12073 h 21752"/>
                  <a:gd name="connsiteX1" fmla="*/ 11565 w 21752"/>
                  <a:gd name="connsiteY1" fmla="*/ 21426 h 21752"/>
                  <a:gd name="connsiteX2" fmla="*/ 2719 w 21752"/>
                  <a:gd name="connsiteY2" fmla="*/ 12073 h 21752"/>
                  <a:gd name="connsiteX3" fmla="*/ 11565 w 21752"/>
                  <a:gd name="connsiteY3" fmla="*/ 2719 h 21752"/>
                  <a:gd name="connsiteX4" fmla="*/ 20411 w 21752"/>
                  <a:gd name="connsiteY4" fmla="*/ 12073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3"/>
                    </a:moveTo>
                    <a:cubicBezTo>
                      <a:pt x="20411" y="17257"/>
                      <a:pt x="16459" y="21426"/>
                      <a:pt x="11565" y="21426"/>
                    </a:cubicBezTo>
                    <a:cubicBezTo>
                      <a:pt x="6671" y="21426"/>
                      <a:pt x="2719" y="17221"/>
                      <a:pt x="2719" y="12073"/>
                    </a:cubicBezTo>
                    <a:cubicBezTo>
                      <a:pt x="2719" y="6888"/>
                      <a:pt x="6671" y="2719"/>
                      <a:pt x="11565" y="2719"/>
                    </a:cubicBezTo>
                    <a:cubicBezTo>
                      <a:pt x="16459" y="2683"/>
                      <a:pt x="20411" y="6888"/>
                      <a:pt x="20411" y="12073"/>
                    </a:cubicBezTo>
                  </a:path>
                </a:pathLst>
              </a:custGeom>
              <a:solidFill>
                <a:schemeClr val="bg1"/>
              </a:solidFill>
              <a:ln w="9525" cap="flat">
                <a:noFill/>
                <a:prstDash val="solid"/>
                <a:miter/>
              </a:ln>
            </p:spPr>
            <p:txBody>
              <a:bodyPr rtlCol="0" anchor="ctr"/>
              <a:lstStyle/>
              <a:p>
                <a:endParaRPr lang="en-GB"/>
              </a:p>
            </p:txBody>
          </p:sp>
          <p:sp>
            <p:nvSpPr>
              <p:cNvPr id="399" name="Freeform: Shape 398">
                <a:extLst>
                  <a:ext uri="{FF2B5EF4-FFF2-40B4-BE49-F238E27FC236}">
                    <a16:creationId xmlns:a16="http://schemas.microsoft.com/office/drawing/2014/main" id="{71BEFAF6-877C-4F95-A39A-9736ACBE60ED}"/>
                  </a:ext>
                </a:extLst>
              </p:cNvPr>
              <p:cNvSpPr/>
              <p:nvPr/>
            </p:nvSpPr>
            <p:spPr>
              <a:xfrm>
                <a:off x="11461163" y="6491680"/>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400" name="Freeform: Shape 399">
                <a:extLst>
                  <a:ext uri="{FF2B5EF4-FFF2-40B4-BE49-F238E27FC236}">
                    <a16:creationId xmlns:a16="http://schemas.microsoft.com/office/drawing/2014/main" id="{67D5835D-5551-4FB2-B5B8-D282B50FF85E}"/>
                  </a:ext>
                </a:extLst>
              </p:cNvPr>
              <p:cNvSpPr/>
              <p:nvPr/>
            </p:nvSpPr>
            <p:spPr>
              <a:xfrm>
                <a:off x="11545525" y="6491680"/>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401" name="Freeform: Shape 400">
                <a:extLst>
                  <a:ext uri="{FF2B5EF4-FFF2-40B4-BE49-F238E27FC236}">
                    <a16:creationId xmlns:a16="http://schemas.microsoft.com/office/drawing/2014/main" id="{A06622D4-8861-4FC8-AEA8-229C0E4A6298}"/>
                  </a:ext>
                </a:extLst>
              </p:cNvPr>
              <p:cNvSpPr/>
              <p:nvPr/>
            </p:nvSpPr>
            <p:spPr>
              <a:xfrm>
                <a:off x="11461163" y="6514012"/>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402" name="Freeform: Shape 401">
                <a:extLst>
                  <a:ext uri="{FF2B5EF4-FFF2-40B4-BE49-F238E27FC236}">
                    <a16:creationId xmlns:a16="http://schemas.microsoft.com/office/drawing/2014/main" id="{CB915564-47E9-4E73-9E3D-63A8ACD9F0AE}"/>
                  </a:ext>
                </a:extLst>
              </p:cNvPr>
              <p:cNvSpPr/>
              <p:nvPr/>
            </p:nvSpPr>
            <p:spPr>
              <a:xfrm>
                <a:off x="11545525" y="6514012"/>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403" name="Freeform: Shape 402">
                <a:extLst>
                  <a:ext uri="{FF2B5EF4-FFF2-40B4-BE49-F238E27FC236}">
                    <a16:creationId xmlns:a16="http://schemas.microsoft.com/office/drawing/2014/main" id="{189E5AAA-D61F-4045-A150-BEDF730137CA}"/>
                  </a:ext>
                </a:extLst>
              </p:cNvPr>
              <p:cNvSpPr/>
              <p:nvPr/>
            </p:nvSpPr>
            <p:spPr>
              <a:xfrm>
                <a:off x="11482262" y="6536308"/>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404" name="Freeform: Shape 403">
                <a:extLst>
                  <a:ext uri="{FF2B5EF4-FFF2-40B4-BE49-F238E27FC236}">
                    <a16:creationId xmlns:a16="http://schemas.microsoft.com/office/drawing/2014/main" id="{9BFE64F3-295C-46AD-B947-2183035A15DB}"/>
                  </a:ext>
                </a:extLst>
              </p:cNvPr>
              <p:cNvSpPr/>
              <p:nvPr/>
            </p:nvSpPr>
            <p:spPr>
              <a:xfrm>
                <a:off x="11524425" y="6536308"/>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405" name="Freeform: Shape 404">
                <a:extLst>
                  <a:ext uri="{FF2B5EF4-FFF2-40B4-BE49-F238E27FC236}">
                    <a16:creationId xmlns:a16="http://schemas.microsoft.com/office/drawing/2014/main" id="{E87C666A-7F2D-45EC-B2F7-DEA49194C541}"/>
                  </a:ext>
                </a:extLst>
              </p:cNvPr>
              <p:cNvSpPr/>
              <p:nvPr/>
            </p:nvSpPr>
            <p:spPr>
              <a:xfrm>
                <a:off x="11503362" y="6558640"/>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23" y="2719"/>
                      <a:pt x="20411" y="6924"/>
                      <a:pt x="20411" y="12072"/>
                    </a:cubicBezTo>
                  </a:path>
                </a:pathLst>
              </a:custGeom>
              <a:solidFill>
                <a:schemeClr val="bg1"/>
              </a:solidFill>
              <a:ln w="9525" cap="flat">
                <a:noFill/>
                <a:prstDash val="solid"/>
                <a:miter/>
              </a:ln>
            </p:spPr>
            <p:txBody>
              <a:bodyPr rtlCol="0" anchor="ctr"/>
              <a:lstStyle/>
              <a:p>
                <a:endParaRPr lang="en-GB"/>
              </a:p>
            </p:txBody>
          </p:sp>
        </p:grpSp>
      </p:grpSp>
      <p:sp>
        <p:nvSpPr>
          <p:cNvPr id="52" name="Title 1">
            <a:extLst>
              <a:ext uri="{FF2B5EF4-FFF2-40B4-BE49-F238E27FC236}">
                <a16:creationId xmlns:a16="http://schemas.microsoft.com/office/drawing/2014/main" id="{63A8481C-C1B7-4DD7-BFD5-01091CD5691F}"/>
              </a:ext>
            </a:extLst>
          </p:cNvPr>
          <p:cNvSpPr>
            <a:spLocks noGrp="1"/>
          </p:cNvSpPr>
          <p:nvPr>
            <p:ph type="title" hasCustomPrompt="1"/>
          </p:nvPr>
        </p:nvSpPr>
        <p:spPr>
          <a:xfrm>
            <a:off x="336753" y="433385"/>
            <a:ext cx="11643123" cy="480131"/>
          </a:xfrm>
        </p:spPr>
        <p:txBody>
          <a:bodyPr wrap="square" anchor="t">
            <a:spAutoFit/>
          </a:bodyPr>
          <a:lstStyle>
            <a:lvl1pPr>
              <a:defRPr sz="2800" b="1">
                <a:solidFill>
                  <a:schemeClr val="bg1"/>
                </a:solidFill>
                <a:latin typeface="+mj-lt"/>
              </a:defRPr>
            </a:lvl1pPr>
          </a:lstStyle>
          <a:p>
            <a:r>
              <a:rPr lang="en-US"/>
              <a:t>All titles should match to this baseline. </a:t>
            </a:r>
            <a:endParaRPr lang="en-GB"/>
          </a:p>
        </p:txBody>
      </p:sp>
      <p:cxnSp>
        <p:nvCxnSpPr>
          <p:cNvPr id="53" name="Straight Connector 52">
            <a:extLst>
              <a:ext uri="{FF2B5EF4-FFF2-40B4-BE49-F238E27FC236}">
                <a16:creationId xmlns:a16="http://schemas.microsoft.com/office/drawing/2014/main" id="{071C6314-01BE-48D0-A0DA-E08D89A6F055}"/>
              </a:ext>
            </a:extLst>
          </p:cNvPr>
          <p:cNvCxnSpPr>
            <a:cxnSpLocks/>
          </p:cNvCxnSpPr>
          <p:nvPr userDrawn="1"/>
        </p:nvCxnSpPr>
        <p:spPr>
          <a:xfrm>
            <a:off x="401782" y="327445"/>
            <a:ext cx="646049" cy="0"/>
          </a:xfrm>
          <a:prstGeom prst="line">
            <a:avLst/>
          </a:prstGeom>
          <a:ln w="38100">
            <a:solidFill>
              <a:srgbClr val="009FDF"/>
            </a:solidFill>
          </a:ln>
        </p:spPr>
        <p:style>
          <a:lnRef idx="1">
            <a:schemeClr val="accent1"/>
          </a:lnRef>
          <a:fillRef idx="0">
            <a:schemeClr val="accent1"/>
          </a:fillRef>
          <a:effectRef idx="0">
            <a:schemeClr val="accent1"/>
          </a:effectRef>
          <a:fontRef idx="minor">
            <a:schemeClr val="tx1"/>
          </a:fontRef>
        </p:style>
      </p:cxnSp>
      <p:sp>
        <p:nvSpPr>
          <p:cNvPr id="59" name="Text Placeholder 6">
            <a:extLst>
              <a:ext uri="{FF2B5EF4-FFF2-40B4-BE49-F238E27FC236}">
                <a16:creationId xmlns:a16="http://schemas.microsoft.com/office/drawing/2014/main" id="{1B2A8E1D-29DF-47D4-9FD5-F31CAFA05533}"/>
              </a:ext>
            </a:extLst>
          </p:cNvPr>
          <p:cNvSpPr>
            <a:spLocks noGrp="1"/>
          </p:cNvSpPr>
          <p:nvPr>
            <p:ph type="body" sz="quarter" idx="10" hasCustomPrompt="1"/>
          </p:nvPr>
        </p:nvSpPr>
        <p:spPr>
          <a:xfrm>
            <a:off x="336550" y="1001984"/>
            <a:ext cx="11643123" cy="341632"/>
          </a:xfrm>
        </p:spPr>
        <p:txBody>
          <a:bodyPr wrap="square">
            <a:spAutoFit/>
          </a:bodyPr>
          <a:lstStyle>
            <a:lvl1pPr marL="0" indent="0">
              <a:buNone/>
              <a:defRPr sz="1800" b="1">
                <a:solidFill>
                  <a:schemeClr val="tx2"/>
                </a:solidFill>
                <a:latin typeface="+mj-lt"/>
              </a:defRPr>
            </a:lvl1pPr>
          </a:lstStyle>
          <a:p>
            <a:pPr lvl="0"/>
            <a:r>
              <a:rPr lang="en-GB"/>
              <a:t>THIS IS YOUR SUBTITLE. IT SHOULD BE UPPERCASE LETTERS FONT SIZE 18</a:t>
            </a:r>
          </a:p>
        </p:txBody>
      </p:sp>
      <p:sp>
        <p:nvSpPr>
          <p:cNvPr id="54" name="Content Placeholder 2">
            <a:extLst>
              <a:ext uri="{FF2B5EF4-FFF2-40B4-BE49-F238E27FC236}">
                <a16:creationId xmlns:a16="http://schemas.microsoft.com/office/drawing/2014/main" id="{C329CF12-111F-4AE4-8B50-819A815FD772}"/>
              </a:ext>
            </a:extLst>
          </p:cNvPr>
          <p:cNvSpPr>
            <a:spLocks noGrp="1"/>
          </p:cNvSpPr>
          <p:nvPr>
            <p:ph idx="15" hasCustomPrompt="1"/>
          </p:nvPr>
        </p:nvSpPr>
        <p:spPr>
          <a:xfrm>
            <a:off x="3176673" y="2021382"/>
            <a:ext cx="8459976" cy="276999"/>
          </a:xfrm>
        </p:spPr>
        <p:txBody>
          <a:bodyPr wrap="square" anchor="t">
            <a:spAutoFit/>
          </a:bodyPr>
          <a:lstStyle>
            <a:lvl1pPr marL="265113" indent="-265113">
              <a:lnSpc>
                <a:spcPct val="100000"/>
              </a:lnSpc>
              <a:spcBef>
                <a:spcPts val="500"/>
              </a:spcBef>
              <a:spcAft>
                <a:spcPts val="400"/>
              </a:spcAft>
              <a:buClrTx/>
              <a:buSzPct val="100000"/>
              <a:buFont typeface="Arial" panose="020B0604020202020204" pitchFamily="34" charset="0"/>
              <a:buNone/>
              <a:defRPr sz="1200" b="1">
                <a:solidFill>
                  <a:schemeClr val="tx2"/>
                </a:solidFill>
                <a:latin typeface="+mj-lt"/>
              </a:defRPr>
            </a:lvl1pPr>
            <a:lvl2pPr>
              <a:spcBef>
                <a:spcPts val="500"/>
              </a:spcBef>
              <a:spcAft>
                <a:spcPts val="400"/>
              </a:spcAft>
              <a:defRPr sz="1600"/>
            </a:lvl2pPr>
          </a:lstStyle>
          <a:p>
            <a:pPr lvl="0"/>
            <a:r>
              <a:rPr lang="en-US"/>
              <a:t>ALL TEXT SHOULD BE 12</a:t>
            </a:r>
          </a:p>
        </p:txBody>
      </p:sp>
      <p:sp>
        <p:nvSpPr>
          <p:cNvPr id="55" name="Content Placeholder 2">
            <a:extLst>
              <a:ext uri="{FF2B5EF4-FFF2-40B4-BE49-F238E27FC236}">
                <a16:creationId xmlns:a16="http://schemas.microsoft.com/office/drawing/2014/main" id="{50202E83-12CA-46AC-9EAC-1473E3FBE74F}"/>
              </a:ext>
            </a:extLst>
          </p:cNvPr>
          <p:cNvSpPr>
            <a:spLocks noGrp="1"/>
          </p:cNvSpPr>
          <p:nvPr>
            <p:ph idx="13" hasCustomPrompt="1"/>
          </p:nvPr>
        </p:nvSpPr>
        <p:spPr>
          <a:xfrm>
            <a:off x="3176673" y="2395034"/>
            <a:ext cx="8459976" cy="276999"/>
          </a:xfrm>
        </p:spPr>
        <p:txBody>
          <a:bodyPr wrap="square" anchor="t">
            <a:spAutoFit/>
          </a:bodyPr>
          <a:lstStyle>
            <a:lvl1pPr marL="0" indent="0">
              <a:lnSpc>
                <a:spcPct val="100000"/>
              </a:lnSpc>
              <a:spcBef>
                <a:spcPts val="500"/>
              </a:spcBef>
              <a:spcAft>
                <a:spcPts val="400"/>
              </a:spcAft>
              <a:buClrTx/>
              <a:buSzPct val="100000"/>
              <a:buFont typeface="Arial" panose="020B0604020202020204" pitchFamily="34" charset="0"/>
              <a:buNone/>
              <a:defRPr sz="1200">
                <a:solidFill>
                  <a:schemeClr val="bg1"/>
                </a:solidFill>
                <a:latin typeface="+mn-lt"/>
              </a:defRPr>
            </a:lvl1pPr>
            <a:lvl2pPr>
              <a:spcBef>
                <a:spcPts val="500"/>
              </a:spcBef>
              <a:spcAft>
                <a:spcPts val="400"/>
              </a:spcAft>
              <a:defRPr sz="1600"/>
            </a:lvl2pPr>
          </a:lstStyle>
          <a:p>
            <a:pPr lvl="0"/>
            <a:r>
              <a:rPr lang="en-US"/>
              <a:t>All text should be 12</a:t>
            </a:r>
          </a:p>
        </p:txBody>
      </p:sp>
      <p:sp>
        <p:nvSpPr>
          <p:cNvPr id="56" name="Content Placeholder 2">
            <a:extLst>
              <a:ext uri="{FF2B5EF4-FFF2-40B4-BE49-F238E27FC236}">
                <a16:creationId xmlns:a16="http://schemas.microsoft.com/office/drawing/2014/main" id="{38FFDC2C-CC48-4A0A-91C5-600DDF5B4411}"/>
              </a:ext>
            </a:extLst>
          </p:cNvPr>
          <p:cNvSpPr>
            <a:spLocks noGrp="1"/>
          </p:cNvSpPr>
          <p:nvPr>
            <p:ph idx="16" hasCustomPrompt="1"/>
          </p:nvPr>
        </p:nvSpPr>
        <p:spPr>
          <a:xfrm>
            <a:off x="3176673" y="3568210"/>
            <a:ext cx="8459976" cy="276999"/>
          </a:xfrm>
        </p:spPr>
        <p:txBody>
          <a:bodyPr wrap="square" anchor="t">
            <a:spAutoFit/>
          </a:bodyPr>
          <a:lstStyle>
            <a:lvl1pPr marL="265113" indent="-265113">
              <a:lnSpc>
                <a:spcPct val="100000"/>
              </a:lnSpc>
              <a:spcBef>
                <a:spcPts val="500"/>
              </a:spcBef>
              <a:spcAft>
                <a:spcPts val="400"/>
              </a:spcAft>
              <a:buClrTx/>
              <a:buSzPct val="100000"/>
              <a:buFont typeface="Arial" panose="020B0604020202020204" pitchFamily="34" charset="0"/>
              <a:buNone/>
              <a:defRPr sz="1200" b="1">
                <a:solidFill>
                  <a:schemeClr val="tx2"/>
                </a:solidFill>
                <a:latin typeface="+mj-lt"/>
              </a:defRPr>
            </a:lvl1pPr>
            <a:lvl2pPr>
              <a:spcBef>
                <a:spcPts val="500"/>
              </a:spcBef>
              <a:spcAft>
                <a:spcPts val="400"/>
              </a:spcAft>
              <a:defRPr sz="1600"/>
            </a:lvl2pPr>
          </a:lstStyle>
          <a:p>
            <a:pPr lvl="0"/>
            <a:r>
              <a:rPr lang="en-US"/>
              <a:t>ALL TEXT SHOULD BE 12</a:t>
            </a:r>
          </a:p>
        </p:txBody>
      </p:sp>
      <p:sp>
        <p:nvSpPr>
          <p:cNvPr id="57" name="Content Placeholder 2">
            <a:extLst>
              <a:ext uri="{FF2B5EF4-FFF2-40B4-BE49-F238E27FC236}">
                <a16:creationId xmlns:a16="http://schemas.microsoft.com/office/drawing/2014/main" id="{05E04E80-41C1-42A5-BA76-1866E1A2DDD1}"/>
              </a:ext>
            </a:extLst>
          </p:cNvPr>
          <p:cNvSpPr>
            <a:spLocks noGrp="1"/>
          </p:cNvSpPr>
          <p:nvPr>
            <p:ph idx="17" hasCustomPrompt="1"/>
          </p:nvPr>
        </p:nvSpPr>
        <p:spPr>
          <a:xfrm>
            <a:off x="3176673" y="3941862"/>
            <a:ext cx="8459976" cy="276999"/>
          </a:xfrm>
        </p:spPr>
        <p:txBody>
          <a:bodyPr wrap="square" anchor="t">
            <a:spAutoFit/>
          </a:bodyPr>
          <a:lstStyle>
            <a:lvl1pPr marL="0" indent="0">
              <a:lnSpc>
                <a:spcPct val="100000"/>
              </a:lnSpc>
              <a:spcBef>
                <a:spcPts val="500"/>
              </a:spcBef>
              <a:spcAft>
                <a:spcPts val="400"/>
              </a:spcAft>
              <a:buClrTx/>
              <a:buSzPct val="100000"/>
              <a:buFont typeface="Arial" panose="020B0604020202020204" pitchFamily="34" charset="0"/>
              <a:buNone/>
              <a:defRPr sz="1200">
                <a:solidFill>
                  <a:schemeClr val="bg1"/>
                </a:solidFill>
                <a:latin typeface="+mn-lt"/>
              </a:defRPr>
            </a:lvl1pPr>
            <a:lvl2pPr>
              <a:spcBef>
                <a:spcPts val="500"/>
              </a:spcBef>
              <a:spcAft>
                <a:spcPts val="400"/>
              </a:spcAft>
              <a:defRPr sz="1600"/>
            </a:lvl2pPr>
          </a:lstStyle>
          <a:p>
            <a:pPr lvl="0"/>
            <a:r>
              <a:rPr lang="en-US"/>
              <a:t>All text should be 12</a:t>
            </a:r>
          </a:p>
        </p:txBody>
      </p:sp>
      <p:sp>
        <p:nvSpPr>
          <p:cNvPr id="60" name="Content Placeholder 2">
            <a:extLst>
              <a:ext uri="{FF2B5EF4-FFF2-40B4-BE49-F238E27FC236}">
                <a16:creationId xmlns:a16="http://schemas.microsoft.com/office/drawing/2014/main" id="{77493727-8323-48DB-B8AE-EE56DC7ECBD6}"/>
              </a:ext>
            </a:extLst>
          </p:cNvPr>
          <p:cNvSpPr>
            <a:spLocks noGrp="1"/>
          </p:cNvSpPr>
          <p:nvPr>
            <p:ph idx="18" hasCustomPrompt="1"/>
          </p:nvPr>
        </p:nvSpPr>
        <p:spPr>
          <a:xfrm>
            <a:off x="3176673" y="5034604"/>
            <a:ext cx="8459976" cy="276999"/>
          </a:xfrm>
        </p:spPr>
        <p:txBody>
          <a:bodyPr wrap="square" anchor="t">
            <a:spAutoFit/>
          </a:bodyPr>
          <a:lstStyle>
            <a:lvl1pPr marL="265113" indent="-265113">
              <a:lnSpc>
                <a:spcPct val="100000"/>
              </a:lnSpc>
              <a:spcBef>
                <a:spcPts val="500"/>
              </a:spcBef>
              <a:spcAft>
                <a:spcPts val="400"/>
              </a:spcAft>
              <a:buClrTx/>
              <a:buSzPct val="100000"/>
              <a:buFont typeface="Arial" panose="020B0604020202020204" pitchFamily="34" charset="0"/>
              <a:buNone/>
              <a:defRPr sz="1200" b="1">
                <a:solidFill>
                  <a:schemeClr val="tx2"/>
                </a:solidFill>
                <a:latin typeface="+mj-lt"/>
              </a:defRPr>
            </a:lvl1pPr>
            <a:lvl2pPr>
              <a:spcBef>
                <a:spcPts val="500"/>
              </a:spcBef>
              <a:spcAft>
                <a:spcPts val="400"/>
              </a:spcAft>
              <a:defRPr sz="1600"/>
            </a:lvl2pPr>
          </a:lstStyle>
          <a:p>
            <a:pPr lvl="0"/>
            <a:r>
              <a:rPr lang="en-US"/>
              <a:t>ALL TEXT SHOULD BE 12</a:t>
            </a:r>
          </a:p>
        </p:txBody>
      </p:sp>
      <p:sp>
        <p:nvSpPr>
          <p:cNvPr id="61" name="Content Placeholder 2">
            <a:extLst>
              <a:ext uri="{FF2B5EF4-FFF2-40B4-BE49-F238E27FC236}">
                <a16:creationId xmlns:a16="http://schemas.microsoft.com/office/drawing/2014/main" id="{723C717B-5140-4002-BCA0-D671780E427C}"/>
              </a:ext>
            </a:extLst>
          </p:cNvPr>
          <p:cNvSpPr>
            <a:spLocks noGrp="1"/>
          </p:cNvSpPr>
          <p:nvPr>
            <p:ph idx="19" hasCustomPrompt="1"/>
          </p:nvPr>
        </p:nvSpPr>
        <p:spPr>
          <a:xfrm>
            <a:off x="3176673" y="5408256"/>
            <a:ext cx="8459976" cy="276999"/>
          </a:xfrm>
        </p:spPr>
        <p:txBody>
          <a:bodyPr wrap="square" anchor="t">
            <a:spAutoFit/>
          </a:bodyPr>
          <a:lstStyle>
            <a:lvl1pPr marL="0" indent="0">
              <a:lnSpc>
                <a:spcPct val="100000"/>
              </a:lnSpc>
              <a:spcBef>
                <a:spcPts val="500"/>
              </a:spcBef>
              <a:spcAft>
                <a:spcPts val="400"/>
              </a:spcAft>
              <a:buClrTx/>
              <a:buSzPct val="100000"/>
              <a:buFont typeface="Arial" panose="020B0604020202020204" pitchFamily="34" charset="0"/>
              <a:buNone/>
              <a:defRPr sz="1200">
                <a:solidFill>
                  <a:schemeClr val="bg1"/>
                </a:solidFill>
                <a:latin typeface="+mn-lt"/>
              </a:defRPr>
            </a:lvl1pPr>
            <a:lvl2pPr>
              <a:spcBef>
                <a:spcPts val="500"/>
              </a:spcBef>
              <a:spcAft>
                <a:spcPts val="400"/>
              </a:spcAft>
              <a:defRPr sz="1600"/>
            </a:lvl2pPr>
          </a:lstStyle>
          <a:p>
            <a:pPr lvl="0"/>
            <a:r>
              <a:rPr lang="en-US"/>
              <a:t>All text should be 12</a:t>
            </a:r>
          </a:p>
        </p:txBody>
      </p:sp>
    </p:spTree>
    <p:extLst>
      <p:ext uri="{BB962C8B-B14F-4D97-AF65-F5344CB8AC3E}">
        <p14:creationId xmlns:p14="http://schemas.microsoft.com/office/powerpoint/2010/main" val="25231162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rge Quote">
    <p:spTree>
      <p:nvGrpSpPr>
        <p:cNvPr id="1" name=""/>
        <p:cNvGrpSpPr/>
        <p:nvPr/>
      </p:nvGrpSpPr>
      <p:grpSpPr>
        <a:xfrm>
          <a:off x="0" y="0"/>
          <a:ext cx="0" cy="0"/>
          <a:chOff x="0" y="0"/>
          <a:chExt cx="0" cy="0"/>
        </a:xfrm>
      </p:grpSpPr>
      <p:sp>
        <p:nvSpPr>
          <p:cNvPr id="272" name="Rectangle 271">
            <a:extLst>
              <a:ext uri="{FF2B5EF4-FFF2-40B4-BE49-F238E27FC236}">
                <a16:creationId xmlns:a16="http://schemas.microsoft.com/office/drawing/2014/main" id="{2489E2C1-3F1B-4D53-81BA-570629B2A45E}"/>
              </a:ext>
            </a:extLst>
          </p:cNvPr>
          <p:cNvSpPr>
            <a:spLocks noChangeArrowheads="1"/>
          </p:cNvSpPr>
          <p:nvPr userDrawn="1"/>
        </p:nvSpPr>
        <p:spPr bwMode="auto">
          <a:xfrm>
            <a:off x="11827598" y="6488424"/>
            <a:ext cx="306388" cy="184150"/>
          </a:xfrm>
          <a:prstGeom prst="rect">
            <a:avLst/>
          </a:prstGeom>
          <a:noFill/>
          <a:ln w="9525" algn="ctr">
            <a:noFill/>
            <a:miter lim="800000"/>
            <a:headEnd/>
            <a:tailEnd/>
          </a:ln>
          <a:effectLst/>
        </p:spPr>
        <p:txBody>
          <a:bodyPr wrap="none" anchor="ctr"/>
          <a:lstStyle/>
          <a:p>
            <a:pPr algn="r">
              <a:defRPr/>
            </a:pPr>
            <a:fld id="{BF93F59F-AF68-410B-8395-3B170F791072}" type="slidenum">
              <a:rPr lang="en-GB" sz="800" b="1">
                <a:solidFill>
                  <a:srgbClr val="5F7C8A"/>
                </a:solidFill>
                <a:latin typeface="+mj-lt"/>
              </a:rPr>
              <a:pPr algn="r">
                <a:defRPr/>
              </a:pPr>
              <a:t>‹#›</a:t>
            </a:fld>
            <a:endParaRPr lang="en-GB" sz="800" b="1">
              <a:solidFill>
                <a:srgbClr val="5F7C8A"/>
              </a:solidFill>
              <a:latin typeface="+mj-lt"/>
            </a:endParaRPr>
          </a:p>
        </p:txBody>
      </p:sp>
      <p:grpSp>
        <p:nvGrpSpPr>
          <p:cNvPr id="273" name="Group 272">
            <a:extLst>
              <a:ext uri="{FF2B5EF4-FFF2-40B4-BE49-F238E27FC236}">
                <a16:creationId xmlns:a16="http://schemas.microsoft.com/office/drawing/2014/main" id="{1DC6382E-D00D-465B-AC9E-2D848C03D1F1}"/>
              </a:ext>
            </a:extLst>
          </p:cNvPr>
          <p:cNvGrpSpPr/>
          <p:nvPr userDrawn="1"/>
        </p:nvGrpSpPr>
        <p:grpSpPr>
          <a:xfrm>
            <a:off x="11413238" y="6389957"/>
            <a:ext cx="409666" cy="337158"/>
            <a:chOff x="11197002" y="6334353"/>
            <a:chExt cx="409666" cy="337158"/>
          </a:xfrm>
        </p:grpSpPr>
        <p:sp>
          <p:nvSpPr>
            <p:cNvPr id="274" name="Freeform: Shape 273">
              <a:extLst>
                <a:ext uri="{FF2B5EF4-FFF2-40B4-BE49-F238E27FC236}">
                  <a16:creationId xmlns:a16="http://schemas.microsoft.com/office/drawing/2014/main" id="{9741AB26-32BD-4C81-8492-3B8B570ADD64}"/>
                </a:ext>
              </a:extLst>
            </p:cNvPr>
            <p:cNvSpPr/>
            <p:nvPr/>
          </p:nvSpPr>
          <p:spPr>
            <a:xfrm>
              <a:off x="11197002" y="6334353"/>
              <a:ext cx="409666" cy="337158"/>
            </a:xfrm>
            <a:custGeom>
              <a:avLst/>
              <a:gdLst>
                <a:gd name="connsiteX0" fmla="*/ 268148 w 409666"/>
                <a:gd name="connsiteY0" fmla="*/ 333737 h 337158"/>
                <a:gd name="connsiteX1" fmla="*/ 316620 w 409666"/>
                <a:gd name="connsiteY1" fmla="*/ 327683 h 337158"/>
                <a:gd name="connsiteX2" fmla="*/ 362988 w 409666"/>
                <a:gd name="connsiteY2" fmla="*/ 321338 h 337158"/>
                <a:gd name="connsiteX3" fmla="*/ 390649 w 409666"/>
                <a:gd name="connsiteY3" fmla="*/ 296722 h 337158"/>
                <a:gd name="connsiteX4" fmla="*/ 401852 w 409666"/>
                <a:gd name="connsiteY4" fmla="*/ 234728 h 337158"/>
                <a:gd name="connsiteX5" fmla="*/ 409719 w 409666"/>
                <a:gd name="connsiteY5" fmla="*/ 158560 h 337158"/>
                <a:gd name="connsiteX6" fmla="*/ 409501 w 409666"/>
                <a:gd name="connsiteY6" fmla="*/ 72602 h 337158"/>
                <a:gd name="connsiteX7" fmla="*/ 404970 w 409666"/>
                <a:gd name="connsiteY7" fmla="*/ 30367 h 337158"/>
                <a:gd name="connsiteX8" fmla="*/ 384740 w 409666"/>
                <a:gd name="connsiteY8" fmla="*/ 8687 h 337158"/>
                <a:gd name="connsiteX9" fmla="*/ 268801 w 409666"/>
                <a:gd name="connsiteY9" fmla="*/ 2307 h 337158"/>
                <a:gd name="connsiteX10" fmla="*/ 204270 w 409666"/>
                <a:gd name="connsiteY10" fmla="*/ 5932 h 337158"/>
                <a:gd name="connsiteX11" fmla="*/ 135025 w 409666"/>
                <a:gd name="connsiteY11" fmla="*/ 12458 h 337158"/>
                <a:gd name="connsiteX12" fmla="*/ 82421 w 409666"/>
                <a:gd name="connsiteY12" fmla="*/ 20035 h 337158"/>
                <a:gd name="connsiteX13" fmla="*/ 41672 w 409666"/>
                <a:gd name="connsiteY13" fmla="*/ 29243 h 337158"/>
                <a:gd name="connsiteX14" fmla="*/ 23835 w 409666"/>
                <a:gd name="connsiteY14" fmla="*/ 47297 h 337158"/>
                <a:gd name="connsiteX15" fmla="*/ 14409 w 409666"/>
                <a:gd name="connsiteY15" fmla="*/ 88663 h 337158"/>
                <a:gd name="connsiteX16" fmla="*/ 7992 w 409666"/>
                <a:gd name="connsiteY16" fmla="*/ 138584 h 337158"/>
                <a:gd name="connsiteX17" fmla="*/ 1684 w 409666"/>
                <a:gd name="connsiteY17" fmla="*/ 252638 h 337158"/>
                <a:gd name="connsiteX18" fmla="*/ 8717 w 409666"/>
                <a:gd name="connsiteY18" fmla="*/ 314522 h 337158"/>
                <a:gd name="connsiteX19" fmla="*/ 26047 w 409666"/>
                <a:gd name="connsiteY19" fmla="*/ 329604 h 337158"/>
                <a:gd name="connsiteX20" fmla="*/ 167943 w 409666"/>
                <a:gd name="connsiteY20" fmla="*/ 336202 h 337158"/>
                <a:gd name="connsiteX21" fmla="*/ 268148 w 409666"/>
                <a:gd name="connsiteY21" fmla="*/ 333737 h 33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09666" h="337158">
                  <a:moveTo>
                    <a:pt x="268148" y="333737"/>
                  </a:moveTo>
                  <a:cubicBezTo>
                    <a:pt x="284354" y="332976"/>
                    <a:pt x="300487" y="329822"/>
                    <a:pt x="316620" y="327683"/>
                  </a:cubicBezTo>
                  <a:cubicBezTo>
                    <a:pt x="332064" y="325616"/>
                    <a:pt x="347508" y="323441"/>
                    <a:pt x="362988" y="321338"/>
                  </a:cubicBezTo>
                  <a:cubicBezTo>
                    <a:pt x="382311" y="318692"/>
                    <a:pt x="386335" y="315936"/>
                    <a:pt x="390649" y="296722"/>
                  </a:cubicBezTo>
                  <a:cubicBezTo>
                    <a:pt x="395254" y="276275"/>
                    <a:pt x="399024" y="255538"/>
                    <a:pt x="401852" y="234728"/>
                  </a:cubicBezTo>
                  <a:cubicBezTo>
                    <a:pt x="405296" y="209460"/>
                    <a:pt x="408595" y="184046"/>
                    <a:pt x="409719" y="158560"/>
                  </a:cubicBezTo>
                  <a:cubicBezTo>
                    <a:pt x="410988" y="129955"/>
                    <a:pt x="410299" y="101243"/>
                    <a:pt x="409501" y="72602"/>
                  </a:cubicBezTo>
                  <a:cubicBezTo>
                    <a:pt x="409103" y="58500"/>
                    <a:pt x="406891" y="44397"/>
                    <a:pt x="404970" y="30367"/>
                  </a:cubicBezTo>
                  <a:cubicBezTo>
                    <a:pt x="403012" y="16047"/>
                    <a:pt x="398734" y="11551"/>
                    <a:pt x="384740" y="8687"/>
                  </a:cubicBezTo>
                  <a:cubicBezTo>
                    <a:pt x="346420" y="929"/>
                    <a:pt x="307737" y="-376"/>
                    <a:pt x="268801" y="2307"/>
                  </a:cubicBezTo>
                  <a:cubicBezTo>
                    <a:pt x="247303" y="3793"/>
                    <a:pt x="225768" y="4301"/>
                    <a:pt x="204270" y="5932"/>
                  </a:cubicBezTo>
                  <a:cubicBezTo>
                    <a:pt x="181140" y="7672"/>
                    <a:pt x="158046" y="9847"/>
                    <a:pt x="135025" y="12458"/>
                  </a:cubicBezTo>
                  <a:cubicBezTo>
                    <a:pt x="117442" y="14452"/>
                    <a:pt x="99859" y="16917"/>
                    <a:pt x="82421" y="20035"/>
                  </a:cubicBezTo>
                  <a:cubicBezTo>
                    <a:pt x="68717" y="22464"/>
                    <a:pt x="55303" y="26379"/>
                    <a:pt x="41672" y="29243"/>
                  </a:cubicBezTo>
                  <a:cubicBezTo>
                    <a:pt x="31521" y="31346"/>
                    <a:pt x="26264" y="38306"/>
                    <a:pt x="23835" y="47297"/>
                  </a:cubicBezTo>
                  <a:cubicBezTo>
                    <a:pt x="20137" y="60929"/>
                    <a:pt x="16766" y="74741"/>
                    <a:pt x="14409" y="88663"/>
                  </a:cubicBezTo>
                  <a:cubicBezTo>
                    <a:pt x="11654" y="105194"/>
                    <a:pt x="10385" y="121980"/>
                    <a:pt x="7992" y="138584"/>
                  </a:cubicBezTo>
                  <a:cubicBezTo>
                    <a:pt x="2554" y="176433"/>
                    <a:pt x="-346" y="214463"/>
                    <a:pt x="1684" y="252638"/>
                  </a:cubicBezTo>
                  <a:cubicBezTo>
                    <a:pt x="2808" y="273338"/>
                    <a:pt x="5781" y="293967"/>
                    <a:pt x="8717" y="314522"/>
                  </a:cubicBezTo>
                  <a:cubicBezTo>
                    <a:pt x="9986" y="323296"/>
                    <a:pt x="17382" y="329096"/>
                    <a:pt x="26047" y="329604"/>
                  </a:cubicBezTo>
                  <a:cubicBezTo>
                    <a:pt x="73285" y="332396"/>
                    <a:pt x="157611" y="336202"/>
                    <a:pt x="167943" y="336202"/>
                  </a:cubicBezTo>
                  <a:cubicBezTo>
                    <a:pt x="178276" y="336202"/>
                    <a:pt x="234759" y="335296"/>
                    <a:pt x="268148" y="333737"/>
                  </a:cubicBezTo>
                </a:path>
              </a:pathLst>
            </a:custGeom>
            <a:solidFill>
              <a:srgbClr val="CDDC29"/>
            </a:solidFill>
            <a:ln w="3625" cap="flat">
              <a:noFill/>
              <a:prstDash val="solid"/>
              <a:miter/>
            </a:ln>
          </p:spPr>
          <p:txBody>
            <a:bodyPr rtlCol="0" anchor="ctr"/>
            <a:lstStyle/>
            <a:p>
              <a:endParaRPr lang="en-GB"/>
            </a:p>
          </p:txBody>
        </p:sp>
        <p:grpSp>
          <p:nvGrpSpPr>
            <p:cNvPr id="275" name="Group 274">
              <a:extLst>
                <a:ext uri="{FF2B5EF4-FFF2-40B4-BE49-F238E27FC236}">
                  <a16:creationId xmlns:a16="http://schemas.microsoft.com/office/drawing/2014/main" id="{C7894816-8BCF-489A-BBD4-2B564F1BEDA3}"/>
                </a:ext>
              </a:extLst>
            </p:cNvPr>
            <p:cNvGrpSpPr/>
            <p:nvPr userDrawn="1"/>
          </p:nvGrpSpPr>
          <p:grpSpPr>
            <a:xfrm>
              <a:off x="11222831" y="6423994"/>
              <a:ext cx="344446" cy="156398"/>
              <a:chOff x="11222831" y="6423994"/>
              <a:chExt cx="344446" cy="156398"/>
            </a:xfrm>
          </p:grpSpPr>
          <p:sp>
            <p:nvSpPr>
              <p:cNvPr id="276" name="Freeform: Shape 275">
                <a:extLst>
                  <a:ext uri="{FF2B5EF4-FFF2-40B4-BE49-F238E27FC236}">
                    <a16:creationId xmlns:a16="http://schemas.microsoft.com/office/drawing/2014/main" id="{C1AB221B-1FB3-47E7-89B3-C061271E8624}"/>
                  </a:ext>
                </a:extLst>
              </p:cNvPr>
              <p:cNvSpPr/>
              <p:nvPr/>
            </p:nvSpPr>
            <p:spPr>
              <a:xfrm>
                <a:off x="11264994" y="649095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277" name="Freeform: Shape 276">
                <a:extLst>
                  <a:ext uri="{FF2B5EF4-FFF2-40B4-BE49-F238E27FC236}">
                    <a16:creationId xmlns:a16="http://schemas.microsoft.com/office/drawing/2014/main" id="{E15A5C16-04BD-432E-B911-C73C01E7F2A0}"/>
                  </a:ext>
                </a:extLst>
              </p:cNvPr>
              <p:cNvSpPr/>
              <p:nvPr/>
            </p:nvSpPr>
            <p:spPr>
              <a:xfrm>
                <a:off x="11243895" y="6513287"/>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278" name="Freeform: Shape 277">
                <a:extLst>
                  <a:ext uri="{FF2B5EF4-FFF2-40B4-BE49-F238E27FC236}">
                    <a16:creationId xmlns:a16="http://schemas.microsoft.com/office/drawing/2014/main" id="{A0F4F102-11A4-40E5-A62A-60881440BB94}"/>
                  </a:ext>
                </a:extLst>
              </p:cNvPr>
              <p:cNvSpPr/>
              <p:nvPr/>
            </p:nvSpPr>
            <p:spPr>
              <a:xfrm>
                <a:off x="11222831" y="6535583"/>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924"/>
                      <a:pt x="6671" y="2719"/>
                      <a:pt x="11565" y="2719"/>
                    </a:cubicBezTo>
                    <a:cubicBezTo>
                      <a:pt x="16423"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279" name="Freeform: Shape 278">
                <a:extLst>
                  <a:ext uri="{FF2B5EF4-FFF2-40B4-BE49-F238E27FC236}">
                    <a16:creationId xmlns:a16="http://schemas.microsoft.com/office/drawing/2014/main" id="{B06F4106-93DC-4608-93A2-29C622D20EF9}"/>
                  </a:ext>
                </a:extLst>
              </p:cNvPr>
              <p:cNvSpPr/>
              <p:nvPr/>
            </p:nvSpPr>
            <p:spPr>
              <a:xfrm>
                <a:off x="11243895" y="6423994"/>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280" name="Freeform: Shape 279">
                <a:extLst>
                  <a:ext uri="{FF2B5EF4-FFF2-40B4-BE49-F238E27FC236}">
                    <a16:creationId xmlns:a16="http://schemas.microsoft.com/office/drawing/2014/main" id="{EB3946ED-5EB9-4694-81D5-841781F8ADFA}"/>
                  </a:ext>
                </a:extLst>
              </p:cNvPr>
              <p:cNvSpPr/>
              <p:nvPr/>
            </p:nvSpPr>
            <p:spPr>
              <a:xfrm>
                <a:off x="11264994" y="6423994"/>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281" name="Freeform: Shape 280">
                <a:extLst>
                  <a:ext uri="{FF2B5EF4-FFF2-40B4-BE49-F238E27FC236}">
                    <a16:creationId xmlns:a16="http://schemas.microsoft.com/office/drawing/2014/main" id="{578C582F-8E33-407C-BF8E-F15DAECB5DA2}"/>
                  </a:ext>
                </a:extLst>
              </p:cNvPr>
              <p:cNvSpPr/>
              <p:nvPr/>
            </p:nvSpPr>
            <p:spPr>
              <a:xfrm>
                <a:off x="11286094" y="6423994"/>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23"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282" name="Freeform: Shape 281">
                <a:extLst>
                  <a:ext uri="{FF2B5EF4-FFF2-40B4-BE49-F238E27FC236}">
                    <a16:creationId xmlns:a16="http://schemas.microsoft.com/office/drawing/2014/main" id="{B411DC06-F751-441C-B529-12A603030F5C}"/>
                  </a:ext>
                </a:extLst>
              </p:cNvPr>
              <p:cNvSpPr/>
              <p:nvPr/>
            </p:nvSpPr>
            <p:spPr>
              <a:xfrm>
                <a:off x="11222831" y="6446326"/>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23"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283" name="Freeform: Shape 282">
                <a:extLst>
                  <a:ext uri="{FF2B5EF4-FFF2-40B4-BE49-F238E27FC236}">
                    <a16:creationId xmlns:a16="http://schemas.microsoft.com/office/drawing/2014/main" id="{54DC4B33-E172-41E2-9D7A-371F92798F2E}"/>
                  </a:ext>
                </a:extLst>
              </p:cNvPr>
              <p:cNvSpPr/>
              <p:nvPr/>
            </p:nvSpPr>
            <p:spPr>
              <a:xfrm>
                <a:off x="11307157" y="6446326"/>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284" name="Freeform: Shape 283">
                <a:extLst>
                  <a:ext uri="{FF2B5EF4-FFF2-40B4-BE49-F238E27FC236}">
                    <a16:creationId xmlns:a16="http://schemas.microsoft.com/office/drawing/2014/main" id="{8A8E13D2-3C8A-40C1-A442-E819495BEA80}"/>
                  </a:ext>
                </a:extLst>
              </p:cNvPr>
              <p:cNvSpPr/>
              <p:nvPr/>
            </p:nvSpPr>
            <p:spPr>
              <a:xfrm>
                <a:off x="11307157" y="6468622"/>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285" name="Freeform: Shape 284">
                <a:extLst>
                  <a:ext uri="{FF2B5EF4-FFF2-40B4-BE49-F238E27FC236}">
                    <a16:creationId xmlns:a16="http://schemas.microsoft.com/office/drawing/2014/main" id="{201D4310-9DE7-4E2A-951B-74E7EB4807EA}"/>
                  </a:ext>
                </a:extLst>
              </p:cNvPr>
              <p:cNvSpPr/>
              <p:nvPr/>
            </p:nvSpPr>
            <p:spPr>
              <a:xfrm>
                <a:off x="11286094" y="649095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23"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286" name="Freeform: Shape 285">
                <a:extLst>
                  <a:ext uri="{FF2B5EF4-FFF2-40B4-BE49-F238E27FC236}">
                    <a16:creationId xmlns:a16="http://schemas.microsoft.com/office/drawing/2014/main" id="{E875ADBC-A120-4075-BF7A-AEBEDCFF517E}"/>
                  </a:ext>
                </a:extLst>
              </p:cNvPr>
              <p:cNvSpPr/>
              <p:nvPr/>
            </p:nvSpPr>
            <p:spPr>
              <a:xfrm>
                <a:off x="11222831"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23"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287" name="Freeform: Shape 286">
                <a:extLst>
                  <a:ext uri="{FF2B5EF4-FFF2-40B4-BE49-F238E27FC236}">
                    <a16:creationId xmlns:a16="http://schemas.microsoft.com/office/drawing/2014/main" id="{4DBDFDE5-0A06-4138-BAB7-D831FB5835F2}"/>
                  </a:ext>
                </a:extLst>
              </p:cNvPr>
              <p:cNvSpPr/>
              <p:nvPr/>
            </p:nvSpPr>
            <p:spPr>
              <a:xfrm>
                <a:off x="11243895"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288" name="Freeform: Shape 287">
                <a:extLst>
                  <a:ext uri="{FF2B5EF4-FFF2-40B4-BE49-F238E27FC236}">
                    <a16:creationId xmlns:a16="http://schemas.microsoft.com/office/drawing/2014/main" id="{79195F71-BCF4-4F21-B141-CB86055793A7}"/>
                  </a:ext>
                </a:extLst>
              </p:cNvPr>
              <p:cNvSpPr/>
              <p:nvPr/>
            </p:nvSpPr>
            <p:spPr>
              <a:xfrm>
                <a:off x="11264994"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289" name="Freeform: Shape 288">
                <a:extLst>
                  <a:ext uri="{FF2B5EF4-FFF2-40B4-BE49-F238E27FC236}">
                    <a16:creationId xmlns:a16="http://schemas.microsoft.com/office/drawing/2014/main" id="{B7CC8AA3-2781-4E61-9E21-6A27F4317D5B}"/>
                  </a:ext>
                </a:extLst>
              </p:cNvPr>
              <p:cNvSpPr/>
              <p:nvPr/>
            </p:nvSpPr>
            <p:spPr>
              <a:xfrm>
                <a:off x="11286094"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23"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290" name="Freeform: Shape 289">
                <a:extLst>
                  <a:ext uri="{FF2B5EF4-FFF2-40B4-BE49-F238E27FC236}">
                    <a16:creationId xmlns:a16="http://schemas.microsoft.com/office/drawing/2014/main" id="{9AB64122-07BF-4D5E-9180-74713050D1F0}"/>
                  </a:ext>
                </a:extLst>
              </p:cNvPr>
              <p:cNvSpPr/>
              <p:nvPr/>
            </p:nvSpPr>
            <p:spPr>
              <a:xfrm>
                <a:off x="11307157"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291" name="Freeform: Shape 290">
                <a:extLst>
                  <a:ext uri="{FF2B5EF4-FFF2-40B4-BE49-F238E27FC236}">
                    <a16:creationId xmlns:a16="http://schemas.microsoft.com/office/drawing/2014/main" id="{B8B55D58-8A18-4CDA-87A8-B7B765988558}"/>
                  </a:ext>
                </a:extLst>
              </p:cNvPr>
              <p:cNvSpPr/>
              <p:nvPr/>
            </p:nvSpPr>
            <p:spPr>
              <a:xfrm>
                <a:off x="11363061" y="6423994"/>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23"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292" name="Freeform: Shape 291">
                <a:extLst>
                  <a:ext uri="{FF2B5EF4-FFF2-40B4-BE49-F238E27FC236}">
                    <a16:creationId xmlns:a16="http://schemas.microsoft.com/office/drawing/2014/main" id="{4A8F1157-9A82-4C4A-B85F-ABCCA2F806A8}"/>
                  </a:ext>
                </a:extLst>
              </p:cNvPr>
              <p:cNvSpPr/>
              <p:nvPr/>
            </p:nvSpPr>
            <p:spPr>
              <a:xfrm>
                <a:off x="11384124" y="6423994"/>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293" name="Freeform: Shape 292">
                <a:extLst>
                  <a:ext uri="{FF2B5EF4-FFF2-40B4-BE49-F238E27FC236}">
                    <a16:creationId xmlns:a16="http://schemas.microsoft.com/office/drawing/2014/main" id="{CB0F83AA-7E65-4EF1-93C7-7E155CDBA3F6}"/>
                  </a:ext>
                </a:extLst>
              </p:cNvPr>
              <p:cNvSpPr/>
              <p:nvPr/>
            </p:nvSpPr>
            <p:spPr>
              <a:xfrm>
                <a:off x="11405223" y="6423994"/>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294" name="Freeform: Shape 293">
                <a:extLst>
                  <a:ext uri="{FF2B5EF4-FFF2-40B4-BE49-F238E27FC236}">
                    <a16:creationId xmlns:a16="http://schemas.microsoft.com/office/drawing/2014/main" id="{4708121B-3255-467E-BD50-B211C1DC92F6}"/>
                  </a:ext>
                </a:extLst>
              </p:cNvPr>
              <p:cNvSpPr/>
              <p:nvPr/>
            </p:nvSpPr>
            <p:spPr>
              <a:xfrm>
                <a:off x="11341961" y="6446326"/>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295" name="Freeform: Shape 294">
                <a:extLst>
                  <a:ext uri="{FF2B5EF4-FFF2-40B4-BE49-F238E27FC236}">
                    <a16:creationId xmlns:a16="http://schemas.microsoft.com/office/drawing/2014/main" id="{3888EFFF-CAB8-46B7-8C1B-2DC65D1EC366}"/>
                  </a:ext>
                </a:extLst>
              </p:cNvPr>
              <p:cNvSpPr/>
              <p:nvPr/>
            </p:nvSpPr>
            <p:spPr>
              <a:xfrm>
                <a:off x="11426323" y="6446326"/>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23"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296" name="Freeform: Shape 295">
                <a:extLst>
                  <a:ext uri="{FF2B5EF4-FFF2-40B4-BE49-F238E27FC236}">
                    <a16:creationId xmlns:a16="http://schemas.microsoft.com/office/drawing/2014/main" id="{6CA5BE49-FAB5-4C52-ACCD-EF43FF3DD0C3}"/>
                  </a:ext>
                </a:extLst>
              </p:cNvPr>
              <p:cNvSpPr/>
              <p:nvPr/>
            </p:nvSpPr>
            <p:spPr>
              <a:xfrm>
                <a:off x="11341961" y="6468622"/>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297" name="Freeform: Shape 296">
                <a:extLst>
                  <a:ext uri="{FF2B5EF4-FFF2-40B4-BE49-F238E27FC236}">
                    <a16:creationId xmlns:a16="http://schemas.microsoft.com/office/drawing/2014/main" id="{06CB123C-A03D-42BF-83A6-438B66C0A97D}"/>
                  </a:ext>
                </a:extLst>
              </p:cNvPr>
              <p:cNvSpPr/>
              <p:nvPr/>
            </p:nvSpPr>
            <p:spPr>
              <a:xfrm>
                <a:off x="11341961" y="649095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298" name="Freeform: Shape 297">
                <a:extLst>
                  <a:ext uri="{FF2B5EF4-FFF2-40B4-BE49-F238E27FC236}">
                    <a16:creationId xmlns:a16="http://schemas.microsoft.com/office/drawing/2014/main" id="{17EE9CAC-58D5-4A21-972D-5BB9036DFE5D}"/>
                  </a:ext>
                </a:extLst>
              </p:cNvPr>
              <p:cNvSpPr/>
              <p:nvPr/>
            </p:nvSpPr>
            <p:spPr>
              <a:xfrm>
                <a:off x="11341961" y="6513287"/>
                <a:ext cx="21752" cy="21752"/>
              </a:xfrm>
              <a:custGeom>
                <a:avLst/>
                <a:gdLst>
                  <a:gd name="connsiteX0" fmla="*/ 20411 w 21752"/>
                  <a:gd name="connsiteY0" fmla="*/ 12073 h 21752"/>
                  <a:gd name="connsiteX1" fmla="*/ 11565 w 21752"/>
                  <a:gd name="connsiteY1" fmla="*/ 21426 h 21752"/>
                  <a:gd name="connsiteX2" fmla="*/ 2719 w 21752"/>
                  <a:gd name="connsiteY2" fmla="*/ 12073 h 21752"/>
                  <a:gd name="connsiteX3" fmla="*/ 11565 w 21752"/>
                  <a:gd name="connsiteY3" fmla="*/ 2719 h 21752"/>
                  <a:gd name="connsiteX4" fmla="*/ 20411 w 21752"/>
                  <a:gd name="connsiteY4" fmla="*/ 12073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3"/>
                    </a:moveTo>
                    <a:cubicBezTo>
                      <a:pt x="20411" y="17257"/>
                      <a:pt x="16459" y="21426"/>
                      <a:pt x="11565" y="21426"/>
                    </a:cubicBezTo>
                    <a:cubicBezTo>
                      <a:pt x="6671" y="21426"/>
                      <a:pt x="2719" y="17221"/>
                      <a:pt x="2719" y="12073"/>
                    </a:cubicBezTo>
                    <a:cubicBezTo>
                      <a:pt x="2719" y="6888"/>
                      <a:pt x="6671" y="2719"/>
                      <a:pt x="11565" y="2719"/>
                    </a:cubicBezTo>
                    <a:cubicBezTo>
                      <a:pt x="16459" y="2683"/>
                      <a:pt x="20411" y="6888"/>
                      <a:pt x="20411" y="12073"/>
                    </a:cubicBezTo>
                  </a:path>
                </a:pathLst>
              </a:custGeom>
              <a:solidFill>
                <a:schemeClr val="bg1"/>
              </a:solidFill>
              <a:ln w="9525" cap="flat">
                <a:noFill/>
                <a:prstDash val="solid"/>
                <a:miter/>
              </a:ln>
            </p:spPr>
            <p:txBody>
              <a:bodyPr rtlCol="0" anchor="ctr"/>
              <a:lstStyle/>
              <a:p>
                <a:endParaRPr lang="en-GB"/>
              </a:p>
            </p:txBody>
          </p:sp>
          <p:sp>
            <p:nvSpPr>
              <p:cNvPr id="299" name="Freeform: Shape 298">
                <a:extLst>
                  <a:ext uri="{FF2B5EF4-FFF2-40B4-BE49-F238E27FC236}">
                    <a16:creationId xmlns:a16="http://schemas.microsoft.com/office/drawing/2014/main" id="{B9F47D68-F7EF-4FB7-85D0-EA4DC2FE06A2}"/>
                  </a:ext>
                </a:extLst>
              </p:cNvPr>
              <p:cNvSpPr/>
              <p:nvPr/>
            </p:nvSpPr>
            <p:spPr>
              <a:xfrm>
                <a:off x="11341961" y="6535583"/>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300" name="Freeform: Shape 299">
                <a:extLst>
                  <a:ext uri="{FF2B5EF4-FFF2-40B4-BE49-F238E27FC236}">
                    <a16:creationId xmlns:a16="http://schemas.microsoft.com/office/drawing/2014/main" id="{ABFA8593-C99B-4361-BB09-CA1D22B328E4}"/>
                  </a:ext>
                </a:extLst>
              </p:cNvPr>
              <p:cNvSpPr/>
              <p:nvPr/>
            </p:nvSpPr>
            <p:spPr>
              <a:xfrm>
                <a:off x="11426323" y="6535583"/>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23"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301" name="Freeform: Shape 300">
                <a:extLst>
                  <a:ext uri="{FF2B5EF4-FFF2-40B4-BE49-F238E27FC236}">
                    <a16:creationId xmlns:a16="http://schemas.microsoft.com/office/drawing/2014/main" id="{AAD8FE15-411C-4BC4-A60F-98E38782B8EC}"/>
                  </a:ext>
                </a:extLst>
              </p:cNvPr>
              <p:cNvSpPr/>
              <p:nvPr/>
            </p:nvSpPr>
            <p:spPr>
              <a:xfrm>
                <a:off x="11363061"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23"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02" name="Freeform: Shape 301">
                <a:extLst>
                  <a:ext uri="{FF2B5EF4-FFF2-40B4-BE49-F238E27FC236}">
                    <a16:creationId xmlns:a16="http://schemas.microsoft.com/office/drawing/2014/main" id="{3ECBE148-00BF-4503-8FFB-5E333ED632CE}"/>
                  </a:ext>
                </a:extLst>
              </p:cNvPr>
              <p:cNvSpPr/>
              <p:nvPr/>
            </p:nvSpPr>
            <p:spPr>
              <a:xfrm>
                <a:off x="11384124"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03" name="Freeform: Shape 302">
                <a:extLst>
                  <a:ext uri="{FF2B5EF4-FFF2-40B4-BE49-F238E27FC236}">
                    <a16:creationId xmlns:a16="http://schemas.microsoft.com/office/drawing/2014/main" id="{DEA20931-A3B8-4A85-8D84-84EB08E68B9C}"/>
                  </a:ext>
                </a:extLst>
              </p:cNvPr>
              <p:cNvSpPr/>
              <p:nvPr/>
            </p:nvSpPr>
            <p:spPr>
              <a:xfrm>
                <a:off x="11405223"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04" name="Freeform: Shape 303">
                <a:extLst>
                  <a:ext uri="{FF2B5EF4-FFF2-40B4-BE49-F238E27FC236}">
                    <a16:creationId xmlns:a16="http://schemas.microsoft.com/office/drawing/2014/main" id="{A7BC7A1E-ED4E-44B7-A256-58AA3BB59089}"/>
                  </a:ext>
                </a:extLst>
              </p:cNvPr>
              <p:cNvSpPr/>
              <p:nvPr/>
            </p:nvSpPr>
            <p:spPr>
              <a:xfrm>
                <a:off x="11461163" y="6424719"/>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305" name="Freeform: Shape 304">
                <a:extLst>
                  <a:ext uri="{FF2B5EF4-FFF2-40B4-BE49-F238E27FC236}">
                    <a16:creationId xmlns:a16="http://schemas.microsoft.com/office/drawing/2014/main" id="{F98CB2C3-F04D-4FE9-B351-EF882FACF3C1}"/>
                  </a:ext>
                </a:extLst>
              </p:cNvPr>
              <p:cNvSpPr/>
              <p:nvPr/>
            </p:nvSpPr>
            <p:spPr>
              <a:xfrm>
                <a:off x="11545525" y="6424719"/>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306" name="Freeform: Shape 305">
                <a:extLst>
                  <a:ext uri="{FF2B5EF4-FFF2-40B4-BE49-F238E27FC236}">
                    <a16:creationId xmlns:a16="http://schemas.microsoft.com/office/drawing/2014/main" id="{E8D10D99-DAFC-4D60-B42D-2FD98301525A}"/>
                  </a:ext>
                </a:extLst>
              </p:cNvPr>
              <p:cNvSpPr/>
              <p:nvPr/>
            </p:nvSpPr>
            <p:spPr>
              <a:xfrm>
                <a:off x="11461163" y="6447052"/>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924"/>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07" name="Freeform: Shape 306">
                <a:extLst>
                  <a:ext uri="{FF2B5EF4-FFF2-40B4-BE49-F238E27FC236}">
                    <a16:creationId xmlns:a16="http://schemas.microsoft.com/office/drawing/2014/main" id="{68FB1262-3141-40BC-B772-40F0FAF0E6BE}"/>
                  </a:ext>
                </a:extLst>
              </p:cNvPr>
              <p:cNvSpPr/>
              <p:nvPr/>
            </p:nvSpPr>
            <p:spPr>
              <a:xfrm>
                <a:off x="11545525" y="6447052"/>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924"/>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08" name="Freeform: Shape 307">
                <a:extLst>
                  <a:ext uri="{FF2B5EF4-FFF2-40B4-BE49-F238E27FC236}">
                    <a16:creationId xmlns:a16="http://schemas.microsoft.com/office/drawing/2014/main" id="{B54C26B4-C085-43DE-949B-D5833801F0C1}"/>
                  </a:ext>
                </a:extLst>
              </p:cNvPr>
              <p:cNvSpPr/>
              <p:nvPr/>
            </p:nvSpPr>
            <p:spPr>
              <a:xfrm>
                <a:off x="11461163" y="6469384"/>
                <a:ext cx="21752" cy="21752"/>
              </a:xfrm>
              <a:custGeom>
                <a:avLst/>
                <a:gdLst>
                  <a:gd name="connsiteX0" fmla="*/ 20411 w 21752"/>
                  <a:gd name="connsiteY0" fmla="*/ 12073 h 21752"/>
                  <a:gd name="connsiteX1" fmla="*/ 11565 w 21752"/>
                  <a:gd name="connsiteY1" fmla="*/ 21426 h 21752"/>
                  <a:gd name="connsiteX2" fmla="*/ 2719 w 21752"/>
                  <a:gd name="connsiteY2" fmla="*/ 12073 h 21752"/>
                  <a:gd name="connsiteX3" fmla="*/ 11565 w 21752"/>
                  <a:gd name="connsiteY3" fmla="*/ 2719 h 21752"/>
                  <a:gd name="connsiteX4" fmla="*/ 20411 w 21752"/>
                  <a:gd name="connsiteY4" fmla="*/ 12073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3"/>
                    </a:moveTo>
                    <a:cubicBezTo>
                      <a:pt x="20411" y="17257"/>
                      <a:pt x="16459" y="21426"/>
                      <a:pt x="11565" y="21426"/>
                    </a:cubicBezTo>
                    <a:cubicBezTo>
                      <a:pt x="6671" y="21426"/>
                      <a:pt x="2719" y="17221"/>
                      <a:pt x="2719" y="12073"/>
                    </a:cubicBezTo>
                    <a:cubicBezTo>
                      <a:pt x="2719" y="6888"/>
                      <a:pt x="6671" y="2719"/>
                      <a:pt x="11565" y="2719"/>
                    </a:cubicBezTo>
                    <a:cubicBezTo>
                      <a:pt x="16459" y="2683"/>
                      <a:pt x="20411" y="6888"/>
                      <a:pt x="20411" y="12073"/>
                    </a:cubicBezTo>
                  </a:path>
                </a:pathLst>
              </a:custGeom>
              <a:solidFill>
                <a:schemeClr val="bg1"/>
              </a:solidFill>
              <a:ln w="9525" cap="flat">
                <a:noFill/>
                <a:prstDash val="solid"/>
                <a:miter/>
              </a:ln>
            </p:spPr>
            <p:txBody>
              <a:bodyPr rtlCol="0" anchor="ctr"/>
              <a:lstStyle/>
              <a:p>
                <a:endParaRPr lang="en-GB"/>
              </a:p>
            </p:txBody>
          </p:sp>
          <p:sp>
            <p:nvSpPr>
              <p:cNvPr id="309" name="Freeform: Shape 308">
                <a:extLst>
                  <a:ext uri="{FF2B5EF4-FFF2-40B4-BE49-F238E27FC236}">
                    <a16:creationId xmlns:a16="http://schemas.microsoft.com/office/drawing/2014/main" id="{610756FB-0A38-4F9A-8003-5C108D498973}"/>
                  </a:ext>
                </a:extLst>
              </p:cNvPr>
              <p:cNvSpPr/>
              <p:nvPr/>
            </p:nvSpPr>
            <p:spPr>
              <a:xfrm>
                <a:off x="11545525" y="6469384"/>
                <a:ext cx="21752" cy="21752"/>
              </a:xfrm>
              <a:custGeom>
                <a:avLst/>
                <a:gdLst>
                  <a:gd name="connsiteX0" fmla="*/ 20411 w 21752"/>
                  <a:gd name="connsiteY0" fmla="*/ 12073 h 21752"/>
                  <a:gd name="connsiteX1" fmla="*/ 11565 w 21752"/>
                  <a:gd name="connsiteY1" fmla="*/ 21426 h 21752"/>
                  <a:gd name="connsiteX2" fmla="*/ 2719 w 21752"/>
                  <a:gd name="connsiteY2" fmla="*/ 12073 h 21752"/>
                  <a:gd name="connsiteX3" fmla="*/ 11565 w 21752"/>
                  <a:gd name="connsiteY3" fmla="*/ 2719 h 21752"/>
                  <a:gd name="connsiteX4" fmla="*/ 20411 w 21752"/>
                  <a:gd name="connsiteY4" fmla="*/ 12073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3"/>
                    </a:moveTo>
                    <a:cubicBezTo>
                      <a:pt x="20411" y="17257"/>
                      <a:pt x="16459" y="21426"/>
                      <a:pt x="11565" y="21426"/>
                    </a:cubicBezTo>
                    <a:cubicBezTo>
                      <a:pt x="6671" y="21426"/>
                      <a:pt x="2719" y="17221"/>
                      <a:pt x="2719" y="12073"/>
                    </a:cubicBezTo>
                    <a:cubicBezTo>
                      <a:pt x="2719" y="6888"/>
                      <a:pt x="6671" y="2719"/>
                      <a:pt x="11565" y="2719"/>
                    </a:cubicBezTo>
                    <a:cubicBezTo>
                      <a:pt x="16459" y="2683"/>
                      <a:pt x="20411" y="6888"/>
                      <a:pt x="20411" y="12073"/>
                    </a:cubicBezTo>
                  </a:path>
                </a:pathLst>
              </a:custGeom>
              <a:solidFill>
                <a:schemeClr val="bg1"/>
              </a:solidFill>
              <a:ln w="9525" cap="flat">
                <a:noFill/>
                <a:prstDash val="solid"/>
                <a:miter/>
              </a:ln>
            </p:spPr>
            <p:txBody>
              <a:bodyPr rtlCol="0" anchor="ctr"/>
              <a:lstStyle/>
              <a:p>
                <a:endParaRPr lang="en-GB"/>
              </a:p>
            </p:txBody>
          </p:sp>
          <p:sp>
            <p:nvSpPr>
              <p:cNvPr id="310" name="Freeform: Shape 309">
                <a:extLst>
                  <a:ext uri="{FF2B5EF4-FFF2-40B4-BE49-F238E27FC236}">
                    <a16:creationId xmlns:a16="http://schemas.microsoft.com/office/drawing/2014/main" id="{0C8ED744-B4A1-419B-8827-46980CCEFFAF}"/>
                  </a:ext>
                </a:extLst>
              </p:cNvPr>
              <p:cNvSpPr/>
              <p:nvPr/>
            </p:nvSpPr>
            <p:spPr>
              <a:xfrm>
                <a:off x="11461163" y="6491680"/>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311" name="Freeform: Shape 310">
                <a:extLst>
                  <a:ext uri="{FF2B5EF4-FFF2-40B4-BE49-F238E27FC236}">
                    <a16:creationId xmlns:a16="http://schemas.microsoft.com/office/drawing/2014/main" id="{55CAF07C-EBCC-46A0-B06F-AE28C4DB508B}"/>
                  </a:ext>
                </a:extLst>
              </p:cNvPr>
              <p:cNvSpPr/>
              <p:nvPr/>
            </p:nvSpPr>
            <p:spPr>
              <a:xfrm>
                <a:off x="11545525" y="6491680"/>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312" name="Freeform: Shape 311">
                <a:extLst>
                  <a:ext uri="{FF2B5EF4-FFF2-40B4-BE49-F238E27FC236}">
                    <a16:creationId xmlns:a16="http://schemas.microsoft.com/office/drawing/2014/main" id="{0911A9F1-0AE3-4375-83AF-C80F18335DDC}"/>
                  </a:ext>
                </a:extLst>
              </p:cNvPr>
              <p:cNvSpPr/>
              <p:nvPr/>
            </p:nvSpPr>
            <p:spPr>
              <a:xfrm>
                <a:off x="11461163" y="6514012"/>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13" name="Freeform: Shape 312">
                <a:extLst>
                  <a:ext uri="{FF2B5EF4-FFF2-40B4-BE49-F238E27FC236}">
                    <a16:creationId xmlns:a16="http://schemas.microsoft.com/office/drawing/2014/main" id="{2C313F76-9D88-4AC7-BCEF-84B1A6929F90}"/>
                  </a:ext>
                </a:extLst>
              </p:cNvPr>
              <p:cNvSpPr/>
              <p:nvPr/>
            </p:nvSpPr>
            <p:spPr>
              <a:xfrm>
                <a:off x="11545525" y="6514012"/>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14" name="Freeform: Shape 313">
                <a:extLst>
                  <a:ext uri="{FF2B5EF4-FFF2-40B4-BE49-F238E27FC236}">
                    <a16:creationId xmlns:a16="http://schemas.microsoft.com/office/drawing/2014/main" id="{736CD101-0788-4480-A85E-3F7130CA9BEF}"/>
                  </a:ext>
                </a:extLst>
              </p:cNvPr>
              <p:cNvSpPr/>
              <p:nvPr/>
            </p:nvSpPr>
            <p:spPr>
              <a:xfrm>
                <a:off x="11482262" y="6536308"/>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315" name="Freeform: Shape 314">
                <a:extLst>
                  <a:ext uri="{FF2B5EF4-FFF2-40B4-BE49-F238E27FC236}">
                    <a16:creationId xmlns:a16="http://schemas.microsoft.com/office/drawing/2014/main" id="{C5FD84CE-3F18-404F-9712-381D986E50DF}"/>
                  </a:ext>
                </a:extLst>
              </p:cNvPr>
              <p:cNvSpPr/>
              <p:nvPr/>
            </p:nvSpPr>
            <p:spPr>
              <a:xfrm>
                <a:off x="11524425" y="6536308"/>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316" name="Freeform: Shape 315">
                <a:extLst>
                  <a:ext uri="{FF2B5EF4-FFF2-40B4-BE49-F238E27FC236}">
                    <a16:creationId xmlns:a16="http://schemas.microsoft.com/office/drawing/2014/main" id="{1D78CDAD-1AF9-4B09-8270-125F39878F6F}"/>
                  </a:ext>
                </a:extLst>
              </p:cNvPr>
              <p:cNvSpPr/>
              <p:nvPr/>
            </p:nvSpPr>
            <p:spPr>
              <a:xfrm>
                <a:off x="11503362" y="6558640"/>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23" y="2719"/>
                      <a:pt x="20411" y="6924"/>
                      <a:pt x="20411" y="12072"/>
                    </a:cubicBezTo>
                  </a:path>
                </a:pathLst>
              </a:custGeom>
              <a:solidFill>
                <a:schemeClr val="bg1"/>
              </a:solidFill>
              <a:ln w="9525" cap="flat">
                <a:noFill/>
                <a:prstDash val="solid"/>
                <a:miter/>
              </a:ln>
            </p:spPr>
            <p:txBody>
              <a:bodyPr rtlCol="0" anchor="ctr"/>
              <a:lstStyle/>
              <a:p>
                <a:endParaRPr lang="en-GB"/>
              </a:p>
            </p:txBody>
          </p:sp>
        </p:grpSp>
      </p:grpSp>
      <p:sp>
        <p:nvSpPr>
          <p:cNvPr id="3" name="Text Placeholder 2">
            <a:extLst>
              <a:ext uri="{FF2B5EF4-FFF2-40B4-BE49-F238E27FC236}">
                <a16:creationId xmlns:a16="http://schemas.microsoft.com/office/drawing/2014/main" id="{520D22BE-CA64-40B1-B30C-84B61AD27ADC}"/>
              </a:ext>
            </a:extLst>
          </p:cNvPr>
          <p:cNvSpPr>
            <a:spLocks noGrp="1"/>
          </p:cNvSpPr>
          <p:nvPr>
            <p:ph type="body" sz="quarter" idx="10" hasCustomPrompt="1"/>
          </p:nvPr>
        </p:nvSpPr>
        <p:spPr>
          <a:xfrm>
            <a:off x="1851818" y="1395412"/>
            <a:ext cx="8488363" cy="646331"/>
          </a:xfrm>
        </p:spPr>
        <p:txBody>
          <a:bodyPr>
            <a:spAutoFit/>
          </a:bodyPr>
          <a:lstStyle>
            <a:lvl1pPr marL="0" indent="0" algn="ctr">
              <a:buNone/>
              <a:defRPr sz="4000" b="1">
                <a:latin typeface="+mj-lt"/>
              </a:defRPr>
            </a:lvl1pPr>
          </a:lstStyle>
          <a:p>
            <a:pPr lvl="0"/>
            <a:r>
              <a:rPr lang="en-US"/>
              <a:t>“Large quotes!”</a:t>
            </a:r>
          </a:p>
        </p:txBody>
      </p:sp>
      <p:cxnSp>
        <p:nvCxnSpPr>
          <p:cNvPr id="5" name="Straight Connector 4">
            <a:extLst>
              <a:ext uri="{FF2B5EF4-FFF2-40B4-BE49-F238E27FC236}">
                <a16:creationId xmlns:a16="http://schemas.microsoft.com/office/drawing/2014/main" id="{D6903571-A3D4-4CB6-AED8-FEEF71ED5E1B}"/>
              </a:ext>
            </a:extLst>
          </p:cNvPr>
          <p:cNvCxnSpPr/>
          <p:nvPr userDrawn="1"/>
        </p:nvCxnSpPr>
        <p:spPr>
          <a:xfrm>
            <a:off x="5702968" y="1221205"/>
            <a:ext cx="661737" cy="0"/>
          </a:xfrm>
          <a:prstGeom prst="line">
            <a:avLst/>
          </a:prstGeom>
          <a:ln w="571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918878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 Point Layout">
    <p:spTree>
      <p:nvGrpSpPr>
        <p:cNvPr id="1" name=""/>
        <p:cNvGrpSpPr/>
        <p:nvPr/>
      </p:nvGrpSpPr>
      <p:grpSpPr>
        <a:xfrm>
          <a:off x="0" y="0"/>
          <a:ext cx="0" cy="0"/>
          <a:chOff x="0" y="0"/>
          <a:chExt cx="0" cy="0"/>
        </a:xfrm>
      </p:grpSpPr>
      <p:sp>
        <p:nvSpPr>
          <p:cNvPr id="81" name="Rectangle 80">
            <a:extLst>
              <a:ext uri="{FF2B5EF4-FFF2-40B4-BE49-F238E27FC236}">
                <a16:creationId xmlns:a16="http://schemas.microsoft.com/office/drawing/2014/main" id="{9558D58B-6468-4A53-A488-AA9B94399707}"/>
              </a:ext>
            </a:extLst>
          </p:cNvPr>
          <p:cNvSpPr/>
          <p:nvPr userDrawn="1"/>
        </p:nvSpPr>
        <p:spPr>
          <a:xfrm>
            <a:off x="0" y="1624263"/>
            <a:ext cx="4045194" cy="5233736"/>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2" name="Rectangle 81">
            <a:extLst>
              <a:ext uri="{FF2B5EF4-FFF2-40B4-BE49-F238E27FC236}">
                <a16:creationId xmlns:a16="http://schemas.microsoft.com/office/drawing/2014/main" id="{87C5FAFD-8C87-4E34-AD18-14DDD209B14E}"/>
              </a:ext>
            </a:extLst>
          </p:cNvPr>
          <p:cNvSpPr/>
          <p:nvPr userDrawn="1"/>
        </p:nvSpPr>
        <p:spPr>
          <a:xfrm>
            <a:off x="8146806" y="1624263"/>
            <a:ext cx="4045194" cy="5233736"/>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37AA2CD5-EF0D-457F-BDD9-2B21A6A52CC1}"/>
              </a:ext>
            </a:extLst>
          </p:cNvPr>
          <p:cNvSpPr>
            <a:spLocks noChangeArrowheads="1"/>
          </p:cNvSpPr>
          <p:nvPr userDrawn="1"/>
        </p:nvSpPr>
        <p:spPr bwMode="auto">
          <a:xfrm>
            <a:off x="11827598" y="6488424"/>
            <a:ext cx="306388" cy="184150"/>
          </a:xfrm>
          <a:prstGeom prst="rect">
            <a:avLst/>
          </a:prstGeom>
          <a:noFill/>
          <a:ln w="9525" algn="ctr">
            <a:noFill/>
            <a:miter lim="800000"/>
            <a:headEnd/>
            <a:tailEnd/>
          </a:ln>
          <a:effectLst/>
        </p:spPr>
        <p:txBody>
          <a:bodyPr wrap="none" anchor="ctr"/>
          <a:lstStyle/>
          <a:p>
            <a:pPr algn="r">
              <a:defRPr/>
            </a:pPr>
            <a:fld id="{BF93F59F-AF68-410B-8395-3B170F791072}" type="slidenum">
              <a:rPr lang="en-GB" sz="800" b="1">
                <a:solidFill>
                  <a:srgbClr val="5F7C8A"/>
                </a:solidFill>
                <a:latin typeface="+mj-lt"/>
              </a:rPr>
              <a:pPr algn="r">
                <a:defRPr/>
              </a:pPr>
              <a:t>‹#›</a:t>
            </a:fld>
            <a:endParaRPr lang="en-GB" sz="800" b="1">
              <a:solidFill>
                <a:srgbClr val="5F7C8A"/>
              </a:solidFill>
              <a:latin typeface="+mj-lt"/>
            </a:endParaRPr>
          </a:p>
        </p:txBody>
      </p:sp>
      <p:grpSp>
        <p:nvGrpSpPr>
          <p:cNvPr id="7" name="Group 6">
            <a:extLst>
              <a:ext uri="{FF2B5EF4-FFF2-40B4-BE49-F238E27FC236}">
                <a16:creationId xmlns:a16="http://schemas.microsoft.com/office/drawing/2014/main" id="{3D899E3C-B3C9-411B-8DD4-6A0C89F1E5D8}"/>
              </a:ext>
            </a:extLst>
          </p:cNvPr>
          <p:cNvGrpSpPr/>
          <p:nvPr userDrawn="1"/>
        </p:nvGrpSpPr>
        <p:grpSpPr>
          <a:xfrm>
            <a:off x="11413238" y="6389957"/>
            <a:ext cx="409666" cy="337158"/>
            <a:chOff x="11197002" y="6334353"/>
            <a:chExt cx="409666" cy="337158"/>
          </a:xfrm>
        </p:grpSpPr>
        <p:sp>
          <p:nvSpPr>
            <p:cNvPr id="8" name="Freeform: Shape 7">
              <a:extLst>
                <a:ext uri="{FF2B5EF4-FFF2-40B4-BE49-F238E27FC236}">
                  <a16:creationId xmlns:a16="http://schemas.microsoft.com/office/drawing/2014/main" id="{FE5718FB-24F4-48E7-9613-58836AB83DAA}"/>
                </a:ext>
              </a:extLst>
            </p:cNvPr>
            <p:cNvSpPr/>
            <p:nvPr/>
          </p:nvSpPr>
          <p:spPr>
            <a:xfrm>
              <a:off x="11197002" y="6334353"/>
              <a:ext cx="409666" cy="337158"/>
            </a:xfrm>
            <a:custGeom>
              <a:avLst/>
              <a:gdLst>
                <a:gd name="connsiteX0" fmla="*/ 268148 w 409666"/>
                <a:gd name="connsiteY0" fmla="*/ 333737 h 337158"/>
                <a:gd name="connsiteX1" fmla="*/ 316620 w 409666"/>
                <a:gd name="connsiteY1" fmla="*/ 327683 h 337158"/>
                <a:gd name="connsiteX2" fmla="*/ 362988 w 409666"/>
                <a:gd name="connsiteY2" fmla="*/ 321338 h 337158"/>
                <a:gd name="connsiteX3" fmla="*/ 390649 w 409666"/>
                <a:gd name="connsiteY3" fmla="*/ 296722 h 337158"/>
                <a:gd name="connsiteX4" fmla="*/ 401852 w 409666"/>
                <a:gd name="connsiteY4" fmla="*/ 234728 h 337158"/>
                <a:gd name="connsiteX5" fmla="*/ 409719 w 409666"/>
                <a:gd name="connsiteY5" fmla="*/ 158560 h 337158"/>
                <a:gd name="connsiteX6" fmla="*/ 409501 w 409666"/>
                <a:gd name="connsiteY6" fmla="*/ 72602 h 337158"/>
                <a:gd name="connsiteX7" fmla="*/ 404970 w 409666"/>
                <a:gd name="connsiteY7" fmla="*/ 30367 h 337158"/>
                <a:gd name="connsiteX8" fmla="*/ 384740 w 409666"/>
                <a:gd name="connsiteY8" fmla="*/ 8687 h 337158"/>
                <a:gd name="connsiteX9" fmla="*/ 268801 w 409666"/>
                <a:gd name="connsiteY9" fmla="*/ 2307 h 337158"/>
                <a:gd name="connsiteX10" fmla="*/ 204270 w 409666"/>
                <a:gd name="connsiteY10" fmla="*/ 5932 h 337158"/>
                <a:gd name="connsiteX11" fmla="*/ 135025 w 409666"/>
                <a:gd name="connsiteY11" fmla="*/ 12458 h 337158"/>
                <a:gd name="connsiteX12" fmla="*/ 82421 w 409666"/>
                <a:gd name="connsiteY12" fmla="*/ 20035 h 337158"/>
                <a:gd name="connsiteX13" fmla="*/ 41672 w 409666"/>
                <a:gd name="connsiteY13" fmla="*/ 29243 h 337158"/>
                <a:gd name="connsiteX14" fmla="*/ 23835 w 409666"/>
                <a:gd name="connsiteY14" fmla="*/ 47297 h 337158"/>
                <a:gd name="connsiteX15" fmla="*/ 14409 w 409666"/>
                <a:gd name="connsiteY15" fmla="*/ 88663 h 337158"/>
                <a:gd name="connsiteX16" fmla="*/ 7992 w 409666"/>
                <a:gd name="connsiteY16" fmla="*/ 138584 h 337158"/>
                <a:gd name="connsiteX17" fmla="*/ 1684 w 409666"/>
                <a:gd name="connsiteY17" fmla="*/ 252638 h 337158"/>
                <a:gd name="connsiteX18" fmla="*/ 8717 w 409666"/>
                <a:gd name="connsiteY18" fmla="*/ 314522 h 337158"/>
                <a:gd name="connsiteX19" fmla="*/ 26047 w 409666"/>
                <a:gd name="connsiteY19" fmla="*/ 329604 h 337158"/>
                <a:gd name="connsiteX20" fmla="*/ 167943 w 409666"/>
                <a:gd name="connsiteY20" fmla="*/ 336202 h 337158"/>
                <a:gd name="connsiteX21" fmla="*/ 268148 w 409666"/>
                <a:gd name="connsiteY21" fmla="*/ 333737 h 33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09666" h="337158">
                  <a:moveTo>
                    <a:pt x="268148" y="333737"/>
                  </a:moveTo>
                  <a:cubicBezTo>
                    <a:pt x="284354" y="332976"/>
                    <a:pt x="300487" y="329822"/>
                    <a:pt x="316620" y="327683"/>
                  </a:cubicBezTo>
                  <a:cubicBezTo>
                    <a:pt x="332064" y="325616"/>
                    <a:pt x="347508" y="323441"/>
                    <a:pt x="362988" y="321338"/>
                  </a:cubicBezTo>
                  <a:cubicBezTo>
                    <a:pt x="382311" y="318692"/>
                    <a:pt x="386335" y="315936"/>
                    <a:pt x="390649" y="296722"/>
                  </a:cubicBezTo>
                  <a:cubicBezTo>
                    <a:pt x="395254" y="276275"/>
                    <a:pt x="399024" y="255538"/>
                    <a:pt x="401852" y="234728"/>
                  </a:cubicBezTo>
                  <a:cubicBezTo>
                    <a:pt x="405296" y="209460"/>
                    <a:pt x="408595" y="184046"/>
                    <a:pt x="409719" y="158560"/>
                  </a:cubicBezTo>
                  <a:cubicBezTo>
                    <a:pt x="410988" y="129955"/>
                    <a:pt x="410299" y="101243"/>
                    <a:pt x="409501" y="72602"/>
                  </a:cubicBezTo>
                  <a:cubicBezTo>
                    <a:pt x="409103" y="58500"/>
                    <a:pt x="406891" y="44397"/>
                    <a:pt x="404970" y="30367"/>
                  </a:cubicBezTo>
                  <a:cubicBezTo>
                    <a:pt x="403012" y="16047"/>
                    <a:pt x="398734" y="11551"/>
                    <a:pt x="384740" y="8687"/>
                  </a:cubicBezTo>
                  <a:cubicBezTo>
                    <a:pt x="346420" y="929"/>
                    <a:pt x="307737" y="-376"/>
                    <a:pt x="268801" y="2307"/>
                  </a:cubicBezTo>
                  <a:cubicBezTo>
                    <a:pt x="247303" y="3793"/>
                    <a:pt x="225768" y="4301"/>
                    <a:pt x="204270" y="5932"/>
                  </a:cubicBezTo>
                  <a:cubicBezTo>
                    <a:pt x="181140" y="7672"/>
                    <a:pt x="158046" y="9847"/>
                    <a:pt x="135025" y="12458"/>
                  </a:cubicBezTo>
                  <a:cubicBezTo>
                    <a:pt x="117442" y="14452"/>
                    <a:pt x="99859" y="16917"/>
                    <a:pt x="82421" y="20035"/>
                  </a:cubicBezTo>
                  <a:cubicBezTo>
                    <a:pt x="68717" y="22464"/>
                    <a:pt x="55303" y="26379"/>
                    <a:pt x="41672" y="29243"/>
                  </a:cubicBezTo>
                  <a:cubicBezTo>
                    <a:pt x="31521" y="31346"/>
                    <a:pt x="26264" y="38306"/>
                    <a:pt x="23835" y="47297"/>
                  </a:cubicBezTo>
                  <a:cubicBezTo>
                    <a:pt x="20137" y="60929"/>
                    <a:pt x="16766" y="74741"/>
                    <a:pt x="14409" y="88663"/>
                  </a:cubicBezTo>
                  <a:cubicBezTo>
                    <a:pt x="11654" y="105194"/>
                    <a:pt x="10385" y="121980"/>
                    <a:pt x="7992" y="138584"/>
                  </a:cubicBezTo>
                  <a:cubicBezTo>
                    <a:pt x="2554" y="176433"/>
                    <a:pt x="-346" y="214463"/>
                    <a:pt x="1684" y="252638"/>
                  </a:cubicBezTo>
                  <a:cubicBezTo>
                    <a:pt x="2808" y="273338"/>
                    <a:pt x="5781" y="293967"/>
                    <a:pt x="8717" y="314522"/>
                  </a:cubicBezTo>
                  <a:cubicBezTo>
                    <a:pt x="9986" y="323296"/>
                    <a:pt x="17382" y="329096"/>
                    <a:pt x="26047" y="329604"/>
                  </a:cubicBezTo>
                  <a:cubicBezTo>
                    <a:pt x="73285" y="332396"/>
                    <a:pt x="157611" y="336202"/>
                    <a:pt x="167943" y="336202"/>
                  </a:cubicBezTo>
                  <a:cubicBezTo>
                    <a:pt x="178276" y="336202"/>
                    <a:pt x="234759" y="335296"/>
                    <a:pt x="268148" y="333737"/>
                  </a:cubicBezTo>
                </a:path>
              </a:pathLst>
            </a:custGeom>
            <a:solidFill>
              <a:srgbClr val="CDDC29"/>
            </a:solidFill>
            <a:ln w="3625" cap="flat">
              <a:noFill/>
              <a:prstDash val="solid"/>
              <a:miter/>
            </a:ln>
          </p:spPr>
          <p:txBody>
            <a:bodyPr rtlCol="0" anchor="ctr"/>
            <a:lstStyle/>
            <a:p>
              <a:endParaRPr lang="en-GB"/>
            </a:p>
          </p:txBody>
        </p:sp>
        <p:grpSp>
          <p:nvGrpSpPr>
            <p:cNvPr id="9" name="Group 8">
              <a:extLst>
                <a:ext uri="{FF2B5EF4-FFF2-40B4-BE49-F238E27FC236}">
                  <a16:creationId xmlns:a16="http://schemas.microsoft.com/office/drawing/2014/main" id="{015FE8BB-CB60-4FDF-9EB1-16B7C0651FDA}"/>
                </a:ext>
              </a:extLst>
            </p:cNvPr>
            <p:cNvGrpSpPr/>
            <p:nvPr userDrawn="1"/>
          </p:nvGrpSpPr>
          <p:grpSpPr>
            <a:xfrm>
              <a:off x="11222831" y="6423994"/>
              <a:ext cx="344446" cy="156398"/>
              <a:chOff x="11222831" y="6423994"/>
              <a:chExt cx="344446" cy="156398"/>
            </a:xfrm>
          </p:grpSpPr>
          <p:sp>
            <p:nvSpPr>
              <p:cNvPr id="10" name="Freeform: Shape 9">
                <a:extLst>
                  <a:ext uri="{FF2B5EF4-FFF2-40B4-BE49-F238E27FC236}">
                    <a16:creationId xmlns:a16="http://schemas.microsoft.com/office/drawing/2014/main" id="{EEBE4ADF-32D3-4E92-8B1C-A5F2050A63C1}"/>
                  </a:ext>
                </a:extLst>
              </p:cNvPr>
              <p:cNvSpPr/>
              <p:nvPr/>
            </p:nvSpPr>
            <p:spPr>
              <a:xfrm>
                <a:off x="11264994" y="649095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7A9D6B54-ECE9-409A-9D45-C51DE859BAD1}"/>
                  </a:ext>
                </a:extLst>
              </p:cNvPr>
              <p:cNvSpPr/>
              <p:nvPr/>
            </p:nvSpPr>
            <p:spPr>
              <a:xfrm>
                <a:off x="11243895" y="6513287"/>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0E746D4E-3BB4-4C32-B961-83F93D47A89D}"/>
                  </a:ext>
                </a:extLst>
              </p:cNvPr>
              <p:cNvSpPr/>
              <p:nvPr/>
            </p:nvSpPr>
            <p:spPr>
              <a:xfrm>
                <a:off x="11222831" y="6535583"/>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924"/>
                      <a:pt x="6671" y="2719"/>
                      <a:pt x="11565" y="2719"/>
                    </a:cubicBezTo>
                    <a:cubicBezTo>
                      <a:pt x="16423"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BE91A154-58E0-495B-93FA-844DFB8601B2}"/>
                  </a:ext>
                </a:extLst>
              </p:cNvPr>
              <p:cNvSpPr/>
              <p:nvPr/>
            </p:nvSpPr>
            <p:spPr>
              <a:xfrm>
                <a:off x="11243895" y="6423994"/>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7C37676B-DBD5-4938-B382-109E48D031F6}"/>
                  </a:ext>
                </a:extLst>
              </p:cNvPr>
              <p:cNvSpPr/>
              <p:nvPr/>
            </p:nvSpPr>
            <p:spPr>
              <a:xfrm>
                <a:off x="11264994" y="6423994"/>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59BB9865-9A73-4FA5-ADA0-FBA4AA6A9310}"/>
                  </a:ext>
                </a:extLst>
              </p:cNvPr>
              <p:cNvSpPr/>
              <p:nvPr/>
            </p:nvSpPr>
            <p:spPr>
              <a:xfrm>
                <a:off x="11286094" y="6423994"/>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23"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AE0D564B-1E98-4D99-A6E8-C96C25D92815}"/>
                  </a:ext>
                </a:extLst>
              </p:cNvPr>
              <p:cNvSpPr/>
              <p:nvPr/>
            </p:nvSpPr>
            <p:spPr>
              <a:xfrm>
                <a:off x="11222831" y="6446326"/>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23"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684D03B-4C08-486A-9D47-F3E57067705C}"/>
                  </a:ext>
                </a:extLst>
              </p:cNvPr>
              <p:cNvSpPr/>
              <p:nvPr/>
            </p:nvSpPr>
            <p:spPr>
              <a:xfrm>
                <a:off x="11307157" y="6446326"/>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13295CD2-21EC-436F-9B08-32F30350ACAA}"/>
                  </a:ext>
                </a:extLst>
              </p:cNvPr>
              <p:cNvSpPr/>
              <p:nvPr/>
            </p:nvSpPr>
            <p:spPr>
              <a:xfrm>
                <a:off x="11307157" y="6468622"/>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66247824-F866-44F4-8909-F38F4AE9EB64}"/>
                  </a:ext>
                </a:extLst>
              </p:cNvPr>
              <p:cNvSpPr/>
              <p:nvPr/>
            </p:nvSpPr>
            <p:spPr>
              <a:xfrm>
                <a:off x="11286094" y="649095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23"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6D603F9-ECA1-4CA3-8531-D303F17F9985}"/>
                  </a:ext>
                </a:extLst>
              </p:cNvPr>
              <p:cNvSpPr/>
              <p:nvPr/>
            </p:nvSpPr>
            <p:spPr>
              <a:xfrm>
                <a:off x="11222831"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23"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D6A8FA91-C792-4215-BB88-F6FA66FDBCE3}"/>
                  </a:ext>
                </a:extLst>
              </p:cNvPr>
              <p:cNvSpPr/>
              <p:nvPr/>
            </p:nvSpPr>
            <p:spPr>
              <a:xfrm>
                <a:off x="11243895"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C6890D79-11BC-4A7B-9DED-6DA7722F8415}"/>
                  </a:ext>
                </a:extLst>
              </p:cNvPr>
              <p:cNvSpPr/>
              <p:nvPr/>
            </p:nvSpPr>
            <p:spPr>
              <a:xfrm>
                <a:off x="11264994"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A43E459F-03D7-4491-A7DA-0AD02B1656F9}"/>
                  </a:ext>
                </a:extLst>
              </p:cNvPr>
              <p:cNvSpPr/>
              <p:nvPr/>
            </p:nvSpPr>
            <p:spPr>
              <a:xfrm>
                <a:off x="11286094"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23"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E840006A-0517-4925-AEFB-1193E6A660BC}"/>
                  </a:ext>
                </a:extLst>
              </p:cNvPr>
              <p:cNvSpPr/>
              <p:nvPr/>
            </p:nvSpPr>
            <p:spPr>
              <a:xfrm>
                <a:off x="11307157"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B9F83EB7-B997-4A0A-B170-3E888B4413D6}"/>
                  </a:ext>
                </a:extLst>
              </p:cNvPr>
              <p:cNvSpPr/>
              <p:nvPr/>
            </p:nvSpPr>
            <p:spPr>
              <a:xfrm>
                <a:off x="11363061" y="6423994"/>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23"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D4150C7-536E-486B-B3B5-092B9E03A9B0}"/>
                  </a:ext>
                </a:extLst>
              </p:cNvPr>
              <p:cNvSpPr/>
              <p:nvPr/>
            </p:nvSpPr>
            <p:spPr>
              <a:xfrm>
                <a:off x="11384124" y="6423994"/>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081AD33-578A-48F3-88E7-EA00EABB2DBB}"/>
                  </a:ext>
                </a:extLst>
              </p:cNvPr>
              <p:cNvSpPr/>
              <p:nvPr/>
            </p:nvSpPr>
            <p:spPr>
              <a:xfrm>
                <a:off x="11405223" y="6423994"/>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945BF87C-B5FE-44C6-9ACA-3ED65F523BCD}"/>
                  </a:ext>
                </a:extLst>
              </p:cNvPr>
              <p:cNvSpPr/>
              <p:nvPr/>
            </p:nvSpPr>
            <p:spPr>
              <a:xfrm>
                <a:off x="11341961" y="6446326"/>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4416B820-A904-424C-8C6F-7EF2C0B4DDFC}"/>
                  </a:ext>
                </a:extLst>
              </p:cNvPr>
              <p:cNvSpPr/>
              <p:nvPr/>
            </p:nvSpPr>
            <p:spPr>
              <a:xfrm>
                <a:off x="11426323" y="6446326"/>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23"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D7B7105C-6692-4A02-BDF7-499C4811CD52}"/>
                  </a:ext>
                </a:extLst>
              </p:cNvPr>
              <p:cNvSpPr/>
              <p:nvPr/>
            </p:nvSpPr>
            <p:spPr>
              <a:xfrm>
                <a:off x="11341961" y="6468622"/>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9C319696-4AE9-4C05-B2FA-A9A4C7CFD8E8}"/>
                  </a:ext>
                </a:extLst>
              </p:cNvPr>
              <p:cNvSpPr/>
              <p:nvPr/>
            </p:nvSpPr>
            <p:spPr>
              <a:xfrm>
                <a:off x="11341961" y="649095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89065E28-8EB2-4180-9BEC-EC578D8D6D62}"/>
                  </a:ext>
                </a:extLst>
              </p:cNvPr>
              <p:cNvSpPr/>
              <p:nvPr/>
            </p:nvSpPr>
            <p:spPr>
              <a:xfrm>
                <a:off x="11341961" y="6513287"/>
                <a:ext cx="21752" cy="21752"/>
              </a:xfrm>
              <a:custGeom>
                <a:avLst/>
                <a:gdLst>
                  <a:gd name="connsiteX0" fmla="*/ 20411 w 21752"/>
                  <a:gd name="connsiteY0" fmla="*/ 12073 h 21752"/>
                  <a:gd name="connsiteX1" fmla="*/ 11565 w 21752"/>
                  <a:gd name="connsiteY1" fmla="*/ 21426 h 21752"/>
                  <a:gd name="connsiteX2" fmla="*/ 2719 w 21752"/>
                  <a:gd name="connsiteY2" fmla="*/ 12073 h 21752"/>
                  <a:gd name="connsiteX3" fmla="*/ 11565 w 21752"/>
                  <a:gd name="connsiteY3" fmla="*/ 2719 h 21752"/>
                  <a:gd name="connsiteX4" fmla="*/ 20411 w 21752"/>
                  <a:gd name="connsiteY4" fmla="*/ 12073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3"/>
                    </a:moveTo>
                    <a:cubicBezTo>
                      <a:pt x="20411" y="17257"/>
                      <a:pt x="16459" y="21426"/>
                      <a:pt x="11565" y="21426"/>
                    </a:cubicBezTo>
                    <a:cubicBezTo>
                      <a:pt x="6671" y="21426"/>
                      <a:pt x="2719" y="17221"/>
                      <a:pt x="2719" y="12073"/>
                    </a:cubicBezTo>
                    <a:cubicBezTo>
                      <a:pt x="2719" y="6888"/>
                      <a:pt x="6671" y="2719"/>
                      <a:pt x="11565" y="2719"/>
                    </a:cubicBezTo>
                    <a:cubicBezTo>
                      <a:pt x="16459" y="2683"/>
                      <a:pt x="20411" y="6888"/>
                      <a:pt x="20411" y="12073"/>
                    </a:cubicBezTo>
                  </a:path>
                </a:pathLst>
              </a:custGeom>
              <a:solidFill>
                <a:schemeClr val="bg1"/>
              </a:solidFill>
              <a:ln w="9525"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F7BD8A48-4472-4149-9727-186B16D9F8E3}"/>
                  </a:ext>
                </a:extLst>
              </p:cNvPr>
              <p:cNvSpPr/>
              <p:nvPr/>
            </p:nvSpPr>
            <p:spPr>
              <a:xfrm>
                <a:off x="11341961" y="6535583"/>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257F4AA9-35B7-4E92-AD66-707FA318CA55}"/>
                  </a:ext>
                </a:extLst>
              </p:cNvPr>
              <p:cNvSpPr/>
              <p:nvPr/>
            </p:nvSpPr>
            <p:spPr>
              <a:xfrm>
                <a:off x="11426323" y="6535583"/>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23"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EE5721D2-8D43-4B81-8CBA-04C5264C953B}"/>
                  </a:ext>
                </a:extLst>
              </p:cNvPr>
              <p:cNvSpPr/>
              <p:nvPr/>
            </p:nvSpPr>
            <p:spPr>
              <a:xfrm>
                <a:off x="11363061"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23"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90C7275E-8911-4B53-8DC9-61FAFAAC1514}"/>
                  </a:ext>
                </a:extLst>
              </p:cNvPr>
              <p:cNvSpPr/>
              <p:nvPr/>
            </p:nvSpPr>
            <p:spPr>
              <a:xfrm>
                <a:off x="11384124"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E7691BC-DF8F-4B8D-AABC-EED8895EB558}"/>
                  </a:ext>
                </a:extLst>
              </p:cNvPr>
              <p:cNvSpPr/>
              <p:nvPr/>
            </p:nvSpPr>
            <p:spPr>
              <a:xfrm>
                <a:off x="11405223"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DF540B62-0E26-44BB-A294-A1E49B0E0E58}"/>
                  </a:ext>
                </a:extLst>
              </p:cNvPr>
              <p:cNvSpPr/>
              <p:nvPr/>
            </p:nvSpPr>
            <p:spPr>
              <a:xfrm>
                <a:off x="11461163" y="6424719"/>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B807DF8F-5927-4E94-B702-35170FEA26F7}"/>
                  </a:ext>
                </a:extLst>
              </p:cNvPr>
              <p:cNvSpPr/>
              <p:nvPr/>
            </p:nvSpPr>
            <p:spPr>
              <a:xfrm>
                <a:off x="11545525" y="6424719"/>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0DEFCD94-7DA2-4BBF-840F-3EFCE341270C}"/>
                  </a:ext>
                </a:extLst>
              </p:cNvPr>
              <p:cNvSpPr/>
              <p:nvPr/>
            </p:nvSpPr>
            <p:spPr>
              <a:xfrm>
                <a:off x="11461163" y="6447052"/>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924"/>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EC160AAF-D218-4CCA-9E22-AB56D8D264F2}"/>
                  </a:ext>
                </a:extLst>
              </p:cNvPr>
              <p:cNvSpPr/>
              <p:nvPr/>
            </p:nvSpPr>
            <p:spPr>
              <a:xfrm>
                <a:off x="11545525" y="6447052"/>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924"/>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90605564-A2B2-496D-B807-3F7F7D149F01}"/>
                  </a:ext>
                </a:extLst>
              </p:cNvPr>
              <p:cNvSpPr/>
              <p:nvPr/>
            </p:nvSpPr>
            <p:spPr>
              <a:xfrm>
                <a:off x="11461163" y="6469384"/>
                <a:ext cx="21752" cy="21752"/>
              </a:xfrm>
              <a:custGeom>
                <a:avLst/>
                <a:gdLst>
                  <a:gd name="connsiteX0" fmla="*/ 20411 w 21752"/>
                  <a:gd name="connsiteY0" fmla="*/ 12073 h 21752"/>
                  <a:gd name="connsiteX1" fmla="*/ 11565 w 21752"/>
                  <a:gd name="connsiteY1" fmla="*/ 21426 h 21752"/>
                  <a:gd name="connsiteX2" fmla="*/ 2719 w 21752"/>
                  <a:gd name="connsiteY2" fmla="*/ 12073 h 21752"/>
                  <a:gd name="connsiteX3" fmla="*/ 11565 w 21752"/>
                  <a:gd name="connsiteY3" fmla="*/ 2719 h 21752"/>
                  <a:gd name="connsiteX4" fmla="*/ 20411 w 21752"/>
                  <a:gd name="connsiteY4" fmla="*/ 12073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3"/>
                    </a:moveTo>
                    <a:cubicBezTo>
                      <a:pt x="20411" y="17257"/>
                      <a:pt x="16459" y="21426"/>
                      <a:pt x="11565" y="21426"/>
                    </a:cubicBezTo>
                    <a:cubicBezTo>
                      <a:pt x="6671" y="21426"/>
                      <a:pt x="2719" y="17221"/>
                      <a:pt x="2719" y="12073"/>
                    </a:cubicBezTo>
                    <a:cubicBezTo>
                      <a:pt x="2719" y="6888"/>
                      <a:pt x="6671" y="2719"/>
                      <a:pt x="11565" y="2719"/>
                    </a:cubicBezTo>
                    <a:cubicBezTo>
                      <a:pt x="16459" y="2683"/>
                      <a:pt x="20411" y="6888"/>
                      <a:pt x="20411" y="12073"/>
                    </a:cubicBezTo>
                  </a:path>
                </a:pathLst>
              </a:custGeom>
              <a:solidFill>
                <a:schemeClr val="bg1"/>
              </a:solidFill>
              <a:ln w="9525"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8DCE50C6-09B3-42D2-AA50-A525AC09F6CD}"/>
                  </a:ext>
                </a:extLst>
              </p:cNvPr>
              <p:cNvSpPr/>
              <p:nvPr/>
            </p:nvSpPr>
            <p:spPr>
              <a:xfrm>
                <a:off x="11545525" y="6469384"/>
                <a:ext cx="21752" cy="21752"/>
              </a:xfrm>
              <a:custGeom>
                <a:avLst/>
                <a:gdLst>
                  <a:gd name="connsiteX0" fmla="*/ 20411 w 21752"/>
                  <a:gd name="connsiteY0" fmla="*/ 12073 h 21752"/>
                  <a:gd name="connsiteX1" fmla="*/ 11565 w 21752"/>
                  <a:gd name="connsiteY1" fmla="*/ 21426 h 21752"/>
                  <a:gd name="connsiteX2" fmla="*/ 2719 w 21752"/>
                  <a:gd name="connsiteY2" fmla="*/ 12073 h 21752"/>
                  <a:gd name="connsiteX3" fmla="*/ 11565 w 21752"/>
                  <a:gd name="connsiteY3" fmla="*/ 2719 h 21752"/>
                  <a:gd name="connsiteX4" fmla="*/ 20411 w 21752"/>
                  <a:gd name="connsiteY4" fmla="*/ 12073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3"/>
                    </a:moveTo>
                    <a:cubicBezTo>
                      <a:pt x="20411" y="17257"/>
                      <a:pt x="16459" y="21426"/>
                      <a:pt x="11565" y="21426"/>
                    </a:cubicBezTo>
                    <a:cubicBezTo>
                      <a:pt x="6671" y="21426"/>
                      <a:pt x="2719" y="17221"/>
                      <a:pt x="2719" y="12073"/>
                    </a:cubicBezTo>
                    <a:cubicBezTo>
                      <a:pt x="2719" y="6888"/>
                      <a:pt x="6671" y="2719"/>
                      <a:pt x="11565" y="2719"/>
                    </a:cubicBezTo>
                    <a:cubicBezTo>
                      <a:pt x="16459" y="2683"/>
                      <a:pt x="20411" y="6888"/>
                      <a:pt x="20411" y="12073"/>
                    </a:cubicBezTo>
                  </a:path>
                </a:pathLst>
              </a:custGeom>
              <a:solidFill>
                <a:schemeClr val="bg1"/>
              </a:solidFill>
              <a:ln w="9525"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2047829F-B5D0-42E0-B6CE-98D0760E229F}"/>
                  </a:ext>
                </a:extLst>
              </p:cNvPr>
              <p:cNvSpPr/>
              <p:nvPr/>
            </p:nvSpPr>
            <p:spPr>
              <a:xfrm>
                <a:off x="11461163" y="6491680"/>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4570BF41-3C05-4DE8-B215-F0FB05A7D350}"/>
                  </a:ext>
                </a:extLst>
              </p:cNvPr>
              <p:cNvSpPr/>
              <p:nvPr/>
            </p:nvSpPr>
            <p:spPr>
              <a:xfrm>
                <a:off x="11545525" y="6491680"/>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F26D4D74-5C00-4EB4-8D6A-757382891CC3}"/>
                  </a:ext>
                </a:extLst>
              </p:cNvPr>
              <p:cNvSpPr/>
              <p:nvPr/>
            </p:nvSpPr>
            <p:spPr>
              <a:xfrm>
                <a:off x="11461163" y="6514012"/>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B08A7268-6747-4E71-9218-A1638954422A}"/>
                  </a:ext>
                </a:extLst>
              </p:cNvPr>
              <p:cNvSpPr/>
              <p:nvPr/>
            </p:nvSpPr>
            <p:spPr>
              <a:xfrm>
                <a:off x="11545525" y="6514012"/>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E307C155-3983-4C7F-88EA-6613C4511089}"/>
                  </a:ext>
                </a:extLst>
              </p:cNvPr>
              <p:cNvSpPr/>
              <p:nvPr/>
            </p:nvSpPr>
            <p:spPr>
              <a:xfrm>
                <a:off x="11482262" y="6536308"/>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B1983EEF-B693-445B-9A2D-B51472D54145}"/>
                  </a:ext>
                </a:extLst>
              </p:cNvPr>
              <p:cNvSpPr/>
              <p:nvPr/>
            </p:nvSpPr>
            <p:spPr>
              <a:xfrm>
                <a:off x="11524425" y="6536308"/>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C1A18330-A6F7-4B42-932C-1EC83B2B33F8}"/>
                  </a:ext>
                </a:extLst>
              </p:cNvPr>
              <p:cNvSpPr/>
              <p:nvPr/>
            </p:nvSpPr>
            <p:spPr>
              <a:xfrm>
                <a:off x="11503362" y="6558640"/>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23" y="2719"/>
                      <a:pt x="20411" y="6924"/>
                      <a:pt x="20411" y="12072"/>
                    </a:cubicBezTo>
                  </a:path>
                </a:pathLst>
              </a:custGeom>
              <a:solidFill>
                <a:schemeClr val="bg1"/>
              </a:solidFill>
              <a:ln w="9525" cap="flat">
                <a:noFill/>
                <a:prstDash val="solid"/>
                <a:miter/>
              </a:ln>
            </p:spPr>
            <p:txBody>
              <a:bodyPr rtlCol="0" anchor="ctr"/>
              <a:lstStyle/>
              <a:p>
                <a:endParaRPr lang="en-GB"/>
              </a:p>
            </p:txBody>
          </p:sp>
        </p:grpSp>
      </p:grpSp>
      <p:sp>
        <p:nvSpPr>
          <p:cNvPr id="51" name="Title 1">
            <a:extLst>
              <a:ext uri="{FF2B5EF4-FFF2-40B4-BE49-F238E27FC236}">
                <a16:creationId xmlns:a16="http://schemas.microsoft.com/office/drawing/2014/main" id="{8081B67C-7A76-4CAC-A6B4-74859787E6AB}"/>
              </a:ext>
            </a:extLst>
          </p:cNvPr>
          <p:cNvSpPr>
            <a:spLocks noGrp="1"/>
          </p:cNvSpPr>
          <p:nvPr>
            <p:ph type="title" hasCustomPrompt="1"/>
          </p:nvPr>
        </p:nvSpPr>
        <p:spPr>
          <a:xfrm>
            <a:off x="336753" y="433385"/>
            <a:ext cx="11643123" cy="480131"/>
          </a:xfrm>
        </p:spPr>
        <p:txBody>
          <a:bodyPr wrap="square" anchor="t">
            <a:spAutoFit/>
          </a:bodyPr>
          <a:lstStyle>
            <a:lvl1pPr>
              <a:defRPr sz="2800" b="1">
                <a:solidFill>
                  <a:schemeClr val="tx1"/>
                </a:solidFill>
                <a:latin typeface="+mj-lt"/>
              </a:defRPr>
            </a:lvl1pPr>
          </a:lstStyle>
          <a:p>
            <a:r>
              <a:rPr lang="en-US"/>
              <a:t>All titles should match to this baseline. </a:t>
            </a:r>
            <a:endParaRPr lang="en-GB"/>
          </a:p>
        </p:txBody>
      </p:sp>
      <p:cxnSp>
        <p:nvCxnSpPr>
          <p:cNvPr id="52" name="Straight Connector 51">
            <a:extLst>
              <a:ext uri="{FF2B5EF4-FFF2-40B4-BE49-F238E27FC236}">
                <a16:creationId xmlns:a16="http://schemas.microsoft.com/office/drawing/2014/main" id="{02942420-A48D-426B-97B7-B29767BFBF93}"/>
              </a:ext>
            </a:extLst>
          </p:cNvPr>
          <p:cNvCxnSpPr>
            <a:cxnSpLocks/>
          </p:cNvCxnSpPr>
          <p:nvPr userDrawn="1"/>
        </p:nvCxnSpPr>
        <p:spPr>
          <a:xfrm>
            <a:off x="401782" y="327445"/>
            <a:ext cx="646049" cy="0"/>
          </a:xfrm>
          <a:prstGeom prst="line">
            <a:avLst/>
          </a:prstGeom>
          <a:ln w="38100">
            <a:solidFill>
              <a:srgbClr val="009FDF"/>
            </a:solidFill>
          </a:ln>
        </p:spPr>
        <p:style>
          <a:lnRef idx="1">
            <a:schemeClr val="accent1"/>
          </a:lnRef>
          <a:fillRef idx="0">
            <a:schemeClr val="accent1"/>
          </a:fillRef>
          <a:effectRef idx="0">
            <a:schemeClr val="accent1"/>
          </a:effectRef>
          <a:fontRef idx="minor">
            <a:schemeClr val="tx1"/>
          </a:fontRef>
        </p:style>
      </p:cxnSp>
      <p:sp>
        <p:nvSpPr>
          <p:cNvPr id="53" name="Text Placeholder 6">
            <a:extLst>
              <a:ext uri="{FF2B5EF4-FFF2-40B4-BE49-F238E27FC236}">
                <a16:creationId xmlns:a16="http://schemas.microsoft.com/office/drawing/2014/main" id="{CC271404-5629-4D21-A9BC-9C328F8CE3A1}"/>
              </a:ext>
            </a:extLst>
          </p:cNvPr>
          <p:cNvSpPr>
            <a:spLocks noGrp="1"/>
          </p:cNvSpPr>
          <p:nvPr>
            <p:ph type="body" sz="quarter" idx="10" hasCustomPrompt="1"/>
          </p:nvPr>
        </p:nvSpPr>
        <p:spPr>
          <a:xfrm>
            <a:off x="336550" y="1001984"/>
            <a:ext cx="11643123" cy="341632"/>
          </a:xfrm>
        </p:spPr>
        <p:txBody>
          <a:bodyPr wrap="square">
            <a:spAutoFit/>
          </a:bodyPr>
          <a:lstStyle>
            <a:lvl1pPr marL="0" indent="0">
              <a:buNone/>
              <a:defRPr sz="1800" b="1">
                <a:solidFill>
                  <a:schemeClr val="tx2"/>
                </a:solidFill>
                <a:latin typeface="+mj-lt"/>
              </a:defRPr>
            </a:lvl1pPr>
          </a:lstStyle>
          <a:p>
            <a:pPr lvl="0"/>
            <a:r>
              <a:rPr lang="en-GB"/>
              <a:t>THIS IS YOUR SUBTITLE. IT SHOULD BE UPPERCASE LETTERS FONT SIZE 18</a:t>
            </a:r>
          </a:p>
        </p:txBody>
      </p:sp>
      <p:sp>
        <p:nvSpPr>
          <p:cNvPr id="63" name="Text Placeholder 3">
            <a:extLst>
              <a:ext uri="{FF2B5EF4-FFF2-40B4-BE49-F238E27FC236}">
                <a16:creationId xmlns:a16="http://schemas.microsoft.com/office/drawing/2014/main" id="{FAC70D6A-0CFD-4706-9839-AD12FA35E388}"/>
              </a:ext>
            </a:extLst>
          </p:cNvPr>
          <p:cNvSpPr>
            <a:spLocks noGrp="1"/>
          </p:cNvSpPr>
          <p:nvPr>
            <p:ph type="body" sz="quarter" idx="33" hasCustomPrompt="1"/>
          </p:nvPr>
        </p:nvSpPr>
        <p:spPr>
          <a:xfrm>
            <a:off x="391441" y="2593621"/>
            <a:ext cx="3262313" cy="313932"/>
          </a:xfrm>
        </p:spPr>
        <p:txBody>
          <a:bodyPr wrap="square">
            <a:spAutoFit/>
          </a:bodyPr>
          <a:lstStyle>
            <a:lvl1pPr marL="0" indent="0" algn="ctr">
              <a:buNone/>
              <a:defRPr sz="1600" b="1">
                <a:solidFill>
                  <a:schemeClr val="accent4"/>
                </a:solidFill>
                <a:latin typeface="+mj-lt"/>
              </a:defRPr>
            </a:lvl1pPr>
          </a:lstStyle>
          <a:p>
            <a:pPr lvl="0"/>
            <a:r>
              <a:rPr lang="en-US"/>
              <a:t>Click to add title</a:t>
            </a:r>
            <a:endParaRPr lang="en-GB"/>
          </a:p>
        </p:txBody>
      </p:sp>
      <p:sp>
        <p:nvSpPr>
          <p:cNvPr id="71" name="Text Placeholder 70">
            <a:extLst>
              <a:ext uri="{FF2B5EF4-FFF2-40B4-BE49-F238E27FC236}">
                <a16:creationId xmlns:a16="http://schemas.microsoft.com/office/drawing/2014/main" id="{02593687-B14F-415F-A162-468B3DF48AD0}"/>
              </a:ext>
            </a:extLst>
          </p:cNvPr>
          <p:cNvSpPr>
            <a:spLocks noGrp="1"/>
          </p:cNvSpPr>
          <p:nvPr>
            <p:ph type="body" sz="quarter" idx="39"/>
          </p:nvPr>
        </p:nvSpPr>
        <p:spPr>
          <a:xfrm>
            <a:off x="391441" y="3023721"/>
            <a:ext cx="3262313" cy="286232"/>
          </a:xfrm>
        </p:spPr>
        <p:txBody>
          <a:bodyPr>
            <a:spAutoFit/>
          </a:bodyPr>
          <a:lstStyle>
            <a:lvl1pPr marL="0" indent="0">
              <a:buNone/>
              <a:defRPr/>
            </a:lvl1pPr>
          </a:lstStyle>
          <a:p>
            <a:pPr lvl="0"/>
            <a:r>
              <a:rPr lang="en-US"/>
              <a:t>Click to edit Master text styles</a:t>
            </a:r>
          </a:p>
        </p:txBody>
      </p:sp>
      <p:sp>
        <p:nvSpPr>
          <p:cNvPr id="76" name="Text Placeholder 3">
            <a:extLst>
              <a:ext uri="{FF2B5EF4-FFF2-40B4-BE49-F238E27FC236}">
                <a16:creationId xmlns:a16="http://schemas.microsoft.com/office/drawing/2014/main" id="{D960969D-627F-4D17-AE13-7B218F3DC4D4}"/>
              </a:ext>
            </a:extLst>
          </p:cNvPr>
          <p:cNvSpPr>
            <a:spLocks noGrp="1"/>
          </p:cNvSpPr>
          <p:nvPr>
            <p:ph type="body" sz="quarter" idx="41" hasCustomPrompt="1"/>
          </p:nvPr>
        </p:nvSpPr>
        <p:spPr>
          <a:xfrm>
            <a:off x="4429763" y="2600453"/>
            <a:ext cx="3262313" cy="313932"/>
          </a:xfrm>
        </p:spPr>
        <p:txBody>
          <a:bodyPr wrap="square">
            <a:spAutoFit/>
          </a:bodyPr>
          <a:lstStyle>
            <a:lvl1pPr marL="0" indent="0" algn="ctr">
              <a:buNone/>
              <a:defRPr sz="1600" b="1">
                <a:solidFill>
                  <a:schemeClr val="accent4"/>
                </a:solidFill>
                <a:latin typeface="+mj-lt"/>
              </a:defRPr>
            </a:lvl1pPr>
          </a:lstStyle>
          <a:p>
            <a:pPr lvl="0"/>
            <a:r>
              <a:rPr lang="en-US"/>
              <a:t>Click to add title</a:t>
            </a:r>
            <a:endParaRPr lang="en-GB"/>
          </a:p>
        </p:txBody>
      </p:sp>
      <p:sp>
        <p:nvSpPr>
          <p:cNvPr id="77" name="Text Placeholder 70">
            <a:extLst>
              <a:ext uri="{FF2B5EF4-FFF2-40B4-BE49-F238E27FC236}">
                <a16:creationId xmlns:a16="http://schemas.microsoft.com/office/drawing/2014/main" id="{294BC9D6-B006-4A21-A952-D2DA3F679E74}"/>
              </a:ext>
            </a:extLst>
          </p:cNvPr>
          <p:cNvSpPr>
            <a:spLocks noGrp="1"/>
          </p:cNvSpPr>
          <p:nvPr>
            <p:ph type="body" sz="quarter" idx="42"/>
          </p:nvPr>
        </p:nvSpPr>
        <p:spPr>
          <a:xfrm>
            <a:off x="4429991" y="3030553"/>
            <a:ext cx="3262313" cy="286232"/>
          </a:xfrm>
        </p:spPr>
        <p:txBody>
          <a:bodyPr>
            <a:spAutoFit/>
          </a:bodyPr>
          <a:lstStyle>
            <a:lvl1pPr marL="0" indent="0">
              <a:buNone/>
              <a:defRPr/>
            </a:lvl1pPr>
          </a:lstStyle>
          <a:p>
            <a:pPr lvl="0"/>
            <a:r>
              <a:rPr lang="en-US"/>
              <a:t>Click to edit Master text styles</a:t>
            </a:r>
          </a:p>
        </p:txBody>
      </p:sp>
      <p:sp>
        <p:nvSpPr>
          <p:cNvPr id="79" name="Text Placeholder 3">
            <a:extLst>
              <a:ext uri="{FF2B5EF4-FFF2-40B4-BE49-F238E27FC236}">
                <a16:creationId xmlns:a16="http://schemas.microsoft.com/office/drawing/2014/main" id="{63005897-D836-4D97-895B-ACD30DEA0486}"/>
              </a:ext>
            </a:extLst>
          </p:cNvPr>
          <p:cNvSpPr>
            <a:spLocks noGrp="1"/>
          </p:cNvSpPr>
          <p:nvPr>
            <p:ph type="body" sz="quarter" idx="44" hasCustomPrompt="1"/>
          </p:nvPr>
        </p:nvSpPr>
        <p:spPr>
          <a:xfrm>
            <a:off x="8538247" y="2593621"/>
            <a:ext cx="3262313" cy="313932"/>
          </a:xfrm>
        </p:spPr>
        <p:txBody>
          <a:bodyPr wrap="square">
            <a:spAutoFit/>
          </a:bodyPr>
          <a:lstStyle>
            <a:lvl1pPr marL="0" indent="0" algn="ctr">
              <a:buNone/>
              <a:defRPr sz="1600" b="1">
                <a:solidFill>
                  <a:schemeClr val="accent4"/>
                </a:solidFill>
                <a:latin typeface="+mj-lt"/>
              </a:defRPr>
            </a:lvl1pPr>
          </a:lstStyle>
          <a:p>
            <a:pPr lvl="0"/>
            <a:r>
              <a:rPr lang="en-US"/>
              <a:t>Click to add title</a:t>
            </a:r>
            <a:endParaRPr lang="en-GB"/>
          </a:p>
        </p:txBody>
      </p:sp>
      <p:sp>
        <p:nvSpPr>
          <p:cNvPr id="80" name="Text Placeholder 70">
            <a:extLst>
              <a:ext uri="{FF2B5EF4-FFF2-40B4-BE49-F238E27FC236}">
                <a16:creationId xmlns:a16="http://schemas.microsoft.com/office/drawing/2014/main" id="{2551B63D-A8B4-459E-919D-61E14B8AF7BC}"/>
              </a:ext>
            </a:extLst>
          </p:cNvPr>
          <p:cNvSpPr>
            <a:spLocks noGrp="1"/>
          </p:cNvSpPr>
          <p:nvPr>
            <p:ph type="body" sz="quarter" idx="45"/>
          </p:nvPr>
        </p:nvSpPr>
        <p:spPr>
          <a:xfrm>
            <a:off x="8538247" y="3023721"/>
            <a:ext cx="3262313" cy="286232"/>
          </a:xfrm>
        </p:spPr>
        <p:txBody>
          <a:bodyPr>
            <a:spAutoFit/>
          </a:bodyPr>
          <a:lstStyle>
            <a:lvl1pPr marL="0" indent="0">
              <a:buNone/>
              <a:defRPr/>
            </a:lvl1pPr>
          </a:lstStyle>
          <a:p>
            <a:pPr lvl="0"/>
            <a:r>
              <a:rPr lang="en-US"/>
              <a:t>Click to edit Master text styles</a:t>
            </a:r>
          </a:p>
        </p:txBody>
      </p:sp>
    </p:spTree>
    <p:extLst>
      <p:ext uri="{BB962C8B-B14F-4D97-AF65-F5344CB8AC3E}">
        <p14:creationId xmlns:p14="http://schemas.microsoft.com/office/powerpoint/2010/main" val="25864632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s Pag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3652EC52-2BC8-4BF0-ADE2-B0A572CF93F9}"/>
              </a:ext>
            </a:extLst>
          </p:cNvPr>
          <p:cNvSpPr>
            <a:spLocks noGrp="1"/>
          </p:cNvSpPr>
          <p:nvPr>
            <p:ph type="pic" sz="quarter" idx="10" hasCustomPrompt="1"/>
          </p:nvPr>
        </p:nvSpPr>
        <p:spPr>
          <a:xfrm>
            <a:off x="6678613" y="0"/>
            <a:ext cx="5513387" cy="6858000"/>
          </a:xfrm>
        </p:spPr>
        <p:txBody>
          <a:bodyPr anchor="ctr">
            <a:normAutofit/>
          </a:bodyPr>
          <a:lstStyle>
            <a:lvl1pPr algn="ctr">
              <a:buNone/>
              <a:defRPr sz="3600"/>
            </a:lvl1pPr>
          </a:lstStyle>
          <a:p>
            <a:r>
              <a:rPr lang="en-GB"/>
              <a:t>Add your image here</a:t>
            </a:r>
          </a:p>
        </p:txBody>
      </p:sp>
      <p:sp>
        <p:nvSpPr>
          <p:cNvPr id="52" name="Rectangle 51">
            <a:extLst>
              <a:ext uri="{FF2B5EF4-FFF2-40B4-BE49-F238E27FC236}">
                <a16:creationId xmlns:a16="http://schemas.microsoft.com/office/drawing/2014/main" id="{0882707E-E52D-4994-9E0E-A653CED323FB}"/>
              </a:ext>
            </a:extLst>
          </p:cNvPr>
          <p:cNvSpPr/>
          <p:nvPr userDrawn="1"/>
        </p:nvSpPr>
        <p:spPr>
          <a:xfrm>
            <a:off x="-1" y="0"/>
            <a:ext cx="6679097"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3" name="Straight Connector 52">
            <a:extLst>
              <a:ext uri="{FF2B5EF4-FFF2-40B4-BE49-F238E27FC236}">
                <a16:creationId xmlns:a16="http://schemas.microsoft.com/office/drawing/2014/main" id="{34FA4140-4162-4A47-9053-97C611A26F09}"/>
              </a:ext>
            </a:extLst>
          </p:cNvPr>
          <p:cNvCxnSpPr>
            <a:cxnSpLocks/>
          </p:cNvCxnSpPr>
          <p:nvPr userDrawn="1"/>
        </p:nvCxnSpPr>
        <p:spPr>
          <a:xfrm>
            <a:off x="401782" y="327445"/>
            <a:ext cx="646049"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54" name="Title 1">
            <a:extLst>
              <a:ext uri="{FF2B5EF4-FFF2-40B4-BE49-F238E27FC236}">
                <a16:creationId xmlns:a16="http://schemas.microsoft.com/office/drawing/2014/main" id="{C34FFF8B-5A17-48A6-AD1C-CE74CF580BB0}"/>
              </a:ext>
            </a:extLst>
          </p:cNvPr>
          <p:cNvSpPr>
            <a:spLocks noGrp="1"/>
          </p:cNvSpPr>
          <p:nvPr>
            <p:ph type="title" hasCustomPrompt="1"/>
          </p:nvPr>
        </p:nvSpPr>
        <p:spPr>
          <a:xfrm>
            <a:off x="336754" y="433385"/>
            <a:ext cx="5996040" cy="480131"/>
          </a:xfrm>
        </p:spPr>
        <p:txBody>
          <a:bodyPr wrap="square" anchor="t">
            <a:spAutoFit/>
          </a:bodyPr>
          <a:lstStyle>
            <a:lvl1pPr>
              <a:defRPr sz="2800" b="1">
                <a:solidFill>
                  <a:schemeClr val="bg1"/>
                </a:solidFill>
                <a:latin typeface="+mj-lt"/>
              </a:defRPr>
            </a:lvl1pPr>
          </a:lstStyle>
          <a:p>
            <a:r>
              <a:rPr lang="en-US"/>
              <a:t>This is your contents slide</a:t>
            </a:r>
            <a:endParaRPr lang="en-GB"/>
          </a:p>
        </p:txBody>
      </p:sp>
      <p:sp>
        <p:nvSpPr>
          <p:cNvPr id="4" name="Text Placeholder 3">
            <a:extLst>
              <a:ext uri="{FF2B5EF4-FFF2-40B4-BE49-F238E27FC236}">
                <a16:creationId xmlns:a16="http://schemas.microsoft.com/office/drawing/2014/main" id="{9F51B20B-01F0-411E-8E3B-E35F8CF435B1}"/>
              </a:ext>
            </a:extLst>
          </p:cNvPr>
          <p:cNvSpPr>
            <a:spLocks noGrp="1"/>
          </p:cNvSpPr>
          <p:nvPr>
            <p:ph type="body" sz="quarter" idx="11"/>
          </p:nvPr>
        </p:nvSpPr>
        <p:spPr>
          <a:xfrm>
            <a:off x="336498" y="1365250"/>
            <a:ext cx="5996040" cy="4127500"/>
          </a:xfrm>
        </p:spPr>
        <p:txBody>
          <a:bodyPr>
            <a:normAutofit/>
          </a:bodyPr>
          <a:lstStyle>
            <a:lvl1pPr marL="342900" indent="-342900">
              <a:lnSpc>
                <a:spcPct val="100000"/>
              </a:lnSpc>
              <a:spcBef>
                <a:spcPts val="0"/>
              </a:spcBef>
              <a:spcAft>
                <a:spcPts val="1200"/>
              </a:spcAft>
              <a:buFont typeface="+mj-lt"/>
              <a:buAutoNum type="arabicPeriod"/>
              <a:defRPr sz="18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edit Master text styles</a:t>
            </a:r>
          </a:p>
        </p:txBody>
      </p:sp>
      <p:pic>
        <p:nvPicPr>
          <p:cNvPr id="2" name="Graphic 1">
            <a:extLst>
              <a:ext uri="{FF2B5EF4-FFF2-40B4-BE49-F238E27FC236}">
                <a16:creationId xmlns:a16="http://schemas.microsoft.com/office/drawing/2014/main" id="{22B0DC09-3B8B-24D1-E23C-74FC12A87E80}"/>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40197" y="5944394"/>
            <a:ext cx="1937243" cy="594737"/>
          </a:xfrm>
          <a:prstGeom prst="rect">
            <a:avLst/>
          </a:prstGeom>
        </p:spPr>
      </p:pic>
    </p:spTree>
    <p:extLst>
      <p:ext uri="{BB962C8B-B14F-4D97-AF65-F5344CB8AC3E}">
        <p14:creationId xmlns:p14="http://schemas.microsoft.com/office/powerpoint/2010/main" val="300436605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FA21CCD-CF0B-4D6B-9D81-7A6F4DC32EA4}"/>
              </a:ext>
            </a:extLst>
          </p:cNvPr>
          <p:cNvSpPr>
            <a:spLocks noChangeArrowheads="1"/>
          </p:cNvSpPr>
          <p:nvPr userDrawn="1"/>
        </p:nvSpPr>
        <p:spPr bwMode="auto">
          <a:xfrm>
            <a:off x="11827598" y="6488424"/>
            <a:ext cx="306388" cy="184150"/>
          </a:xfrm>
          <a:prstGeom prst="rect">
            <a:avLst/>
          </a:prstGeom>
          <a:noFill/>
          <a:ln w="9525" algn="ctr">
            <a:noFill/>
            <a:miter lim="800000"/>
            <a:headEnd/>
            <a:tailEnd/>
          </a:ln>
          <a:effectLst/>
        </p:spPr>
        <p:txBody>
          <a:bodyPr wrap="none" anchor="ctr"/>
          <a:lstStyle/>
          <a:p>
            <a:pPr algn="r">
              <a:defRPr/>
            </a:pPr>
            <a:fld id="{BF93F59F-AF68-410B-8395-3B170F791072}" type="slidenum">
              <a:rPr lang="en-GB" sz="800" b="1">
                <a:solidFill>
                  <a:srgbClr val="5F7C8A"/>
                </a:solidFill>
                <a:latin typeface="+mj-lt"/>
              </a:rPr>
              <a:pPr algn="r">
                <a:defRPr/>
              </a:pPr>
              <a:t>‹#›</a:t>
            </a:fld>
            <a:endParaRPr lang="en-GB" sz="800" b="1">
              <a:solidFill>
                <a:srgbClr val="5F7C8A"/>
              </a:solidFill>
              <a:latin typeface="+mj-lt"/>
            </a:endParaRPr>
          </a:p>
        </p:txBody>
      </p:sp>
      <p:grpSp>
        <p:nvGrpSpPr>
          <p:cNvPr id="9" name="Group 8">
            <a:extLst>
              <a:ext uri="{FF2B5EF4-FFF2-40B4-BE49-F238E27FC236}">
                <a16:creationId xmlns:a16="http://schemas.microsoft.com/office/drawing/2014/main" id="{BD8C20AB-1A06-4607-B3B7-9108885EECBE}"/>
              </a:ext>
            </a:extLst>
          </p:cNvPr>
          <p:cNvGrpSpPr/>
          <p:nvPr userDrawn="1"/>
        </p:nvGrpSpPr>
        <p:grpSpPr>
          <a:xfrm>
            <a:off x="11413238" y="6389957"/>
            <a:ext cx="409666" cy="337158"/>
            <a:chOff x="11197002" y="6334353"/>
            <a:chExt cx="409666" cy="337158"/>
          </a:xfrm>
        </p:grpSpPr>
        <p:sp>
          <p:nvSpPr>
            <p:cNvPr id="10" name="Freeform: Shape 9">
              <a:extLst>
                <a:ext uri="{FF2B5EF4-FFF2-40B4-BE49-F238E27FC236}">
                  <a16:creationId xmlns:a16="http://schemas.microsoft.com/office/drawing/2014/main" id="{6CEE8780-9428-4E9C-8E47-39A30B160F48}"/>
                </a:ext>
              </a:extLst>
            </p:cNvPr>
            <p:cNvSpPr/>
            <p:nvPr/>
          </p:nvSpPr>
          <p:spPr>
            <a:xfrm>
              <a:off x="11197002" y="6334353"/>
              <a:ext cx="409666" cy="337158"/>
            </a:xfrm>
            <a:custGeom>
              <a:avLst/>
              <a:gdLst>
                <a:gd name="connsiteX0" fmla="*/ 268148 w 409666"/>
                <a:gd name="connsiteY0" fmla="*/ 333737 h 337158"/>
                <a:gd name="connsiteX1" fmla="*/ 316620 w 409666"/>
                <a:gd name="connsiteY1" fmla="*/ 327683 h 337158"/>
                <a:gd name="connsiteX2" fmla="*/ 362988 w 409666"/>
                <a:gd name="connsiteY2" fmla="*/ 321338 h 337158"/>
                <a:gd name="connsiteX3" fmla="*/ 390649 w 409666"/>
                <a:gd name="connsiteY3" fmla="*/ 296722 h 337158"/>
                <a:gd name="connsiteX4" fmla="*/ 401852 w 409666"/>
                <a:gd name="connsiteY4" fmla="*/ 234728 h 337158"/>
                <a:gd name="connsiteX5" fmla="*/ 409719 w 409666"/>
                <a:gd name="connsiteY5" fmla="*/ 158560 h 337158"/>
                <a:gd name="connsiteX6" fmla="*/ 409501 w 409666"/>
                <a:gd name="connsiteY6" fmla="*/ 72602 h 337158"/>
                <a:gd name="connsiteX7" fmla="*/ 404970 w 409666"/>
                <a:gd name="connsiteY7" fmla="*/ 30367 h 337158"/>
                <a:gd name="connsiteX8" fmla="*/ 384740 w 409666"/>
                <a:gd name="connsiteY8" fmla="*/ 8687 h 337158"/>
                <a:gd name="connsiteX9" fmla="*/ 268801 w 409666"/>
                <a:gd name="connsiteY9" fmla="*/ 2307 h 337158"/>
                <a:gd name="connsiteX10" fmla="*/ 204270 w 409666"/>
                <a:gd name="connsiteY10" fmla="*/ 5932 h 337158"/>
                <a:gd name="connsiteX11" fmla="*/ 135025 w 409666"/>
                <a:gd name="connsiteY11" fmla="*/ 12458 h 337158"/>
                <a:gd name="connsiteX12" fmla="*/ 82421 w 409666"/>
                <a:gd name="connsiteY12" fmla="*/ 20035 h 337158"/>
                <a:gd name="connsiteX13" fmla="*/ 41672 w 409666"/>
                <a:gd name="connsiteY13" fmla="*/ 29243 h 337158"/>
                <a:gd name="connsiteX14" fmla="*/ 23835 w 409666"/>
                <a:gd name="connsiteY14" fmla="*/ 47297 h 337158"/>
                <a:gd name="connsiteX15" fmla="*/ 14409 w 409666"/>
                <a:gd name="connsiteY15" fmla="*/ 88663 h 337158"/>
                <a:gd name="connsiteX16" fmla="*/ 7992 w 409666"/>
                <a:gd name="connsiteY16" fmla="*/ 138584 h 337158"/>
                <a:gd name="connsiteX17" fmla="*/ 1684 w 409666"/>
                <a:gd name="connsiteY17" fmla="*/ 252638 h 337158"/>
                <a:gd name="connsiteX18" fmla="*/ 8717 w 409666"/>
                <a:gd name="connsiteY18" fmla="*/ 314522 h 337158"/>
                <a:gd name="connsiteX19" fmla="*/ 26047 w 409666"/>
                <a:gd name="connsiteY19" fmla="*/ 329604 h 337158"/>
                <a:gd name="connsiteX20" fmla="*/ 167943 w 409666"/>
                <a:gd name="connsiteY20" fmla="*/ 336202 h 337158"/>
                <a:gd name="connsiteX21" fmla="*/ 268148 w 409666"/>
                <a:gd name="connsiteY21" fmla="*/ 333737 h 33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09666" h="337158">
                  <a:moveTo>
                    <a:pt x="268148" y="333737"/>
                  </a:moveTo>
                  <a:cubicBezTo>
                    <a:pt x="284354" y="332976"/>
                    <a:pt x="300487" y="329822"/>
                    <a:pt x="316620" y="327683"/>
                  </a:cubicBezTo>
                  <a:cubicBezTo>
                    <a:pt x="332064" y="325616"/>
                    <a:pt x="347508" y="323441"/>
                    <a:pt x="362988" y="321338"/>
                  </a:cubicBezTo>
                  <a:cubicBezTo>
                    <a:pt x="382311" y="318692"/>
                    <a:pt x="386335" y="315936"/>
                    <a:pt x="390649" y="296722"/>
                  </a:cubicBezTo>
                  <a:cubicBezTo>
                    <a:pt x="395254" y="276275"/>
                    <a:pt x="399024" y="255538"/>
                    <a:pt x="401852" y="234728"/>
                  </a:cubicBezTo>
                  <a:cubicBezTo>
                    <a:pt x="405296" y="209460"/>
                    <a:pt x="408595" y="184046"/>
                    <a:pt x="409719" y="158560"/>
                  </a:cubicBezTo>
                  <a:cubicBezTo>
                    <a:pt x="410988" y="129955"/>
                    <a:pt x="410299" y="101243"/>
                    <a:pt x="409501" y="72602"/>
                  </a:cubicBezTo>
                  <a:cubicBezTo>
                    <a:pt x="409103" y="58500"/>
                    <a:pt x="406891" y="44397"/>
                    <a:pt x="404970" y="30367"/>
                  </a:cubicBezTo>
                  <a:cubicBezTo>
                    <a:pt x="403012" y="16047"/>
                    <a:pt x="398734" y="11551"/>
                    <a:pt x="384740" y="8687"/>
                  </a:cubicBezTo>
                  <a:cubicBezTo>
                    <a:pt x="346420" y="929"/>
                    <a:pt x="307737" y="-376"/>
                    <a:pt x="268801" y="2307"/>
                  </a:cubicBezTo>
                  <a:cubicBezTo>
                    <a:pt x="247303" y="3793"/>
                    <a:pt x="225768" y="4301"/>
                    <a:pt x="204270" y="5932"/>
                  </a:cubicBezTo>
                  <a:cubicBezTo>
                    <a:pt x="181140" y="7672"/>
                    <a:pt x="158046" y="9847"/>
                    <a:pt x="135025" y="12458"/>
                  </a:cubicBezTo>
                  <a:cubicBezTo>
                    <a:pt x="117442" y="14452"/>
                    <a:pt x="99859" y="16917"/>
                    <a:pt x="82421" y="20035"/>
                  </a:cubicBezTo>
                  <a:cubicBezTo>
                    <a:pt x="68717" y="22464"/>
                    <a:pt x="55303" y="26379"/>
                    <a:pt x="41672" y="29243"/>
                  </a:cubicBezTo>
                  <a:cubicBezTo>
                    <a:pt x="31521" y="31346"/>
                    <a:pt x="26264" y="38306"/>
                    <a:pt x="23835" y="47297"/>
                  </a:cubicBezTo>
                  <a:cubicBezTo>
                    <a:pt x="20137" y="60929"/>
                    <a:pt x="16766" y="74741"/>
                    <a:pt x="14409" y="88663"/>
                  </a:cubicBezTo>
                  <a:cubicBezTo>
                    <a:pt x="11654" y="105194"/>
                    <a:pt x="10385" y="121980"/>
                    <a:pt x="7992" y="138584"/>
                  </a:cubicBezTo>
                  <a:cubicBezTo>
                    <a:pt x="2554" y="176433"/>
                    <a:pt x="-346" y="214463"/>
                    <a:pt x="1684" y="252638"/>
                  </a:cubicBezTo>
                  <a:cubicBezTo>
                    <a:pt x="2808" y="273338"/>
                    <a:pt x="5781" y="293967"/>
                    <a:pt x="8717" y="314522"/>
                  </a:cubicBezTo>
                  <a:cubicBezTo>
                    <a:pt x="9986" y="323296"/>
                    <a:pt x="17382" y="329096"/>
                    <a:pt x="26047" y="329604"/>
                  </a:cubicBezTo>
                  <a:cubicBezTo>
                    <a:pt x="73285" y="332396"/>
                    <a:pt x="157611" y="336202"/>
                    <a:pt x="167943" y="336202"/>
                  </a:cubicBezTo>
                  <a:cubicBezTo>
                    <a:pt x="178276" y="336202"/>
                    <a:pt x="234759" y="335296"/>
                    <a:pt x="268148" y="333737"/>
                  </a:cubicBezTo>
                </a:path>
              </a:pathLst>
            </a:custGeom>
            <a:solidFill>
              <a:srgbClr val="CDDC29"/>
            </a:solidFill>
            <a:ln w="3625" cap="flat">
              <a:noFill/>
              <a:prstDash val="solid"/>
              <a:miter/>
            </a:ln>
          </p:spPr>
          <p:txBody>
            <a:bodyPr rtlCol="0" anchor="ctr"/>
            <a:lstStyle/>
            <a:p>
              <a:endParaRPr lang="en-GB"/>
            </a:p>
          </p:txBody>
        </p:sp>
        <p:grpSp>
          <p:nvGrpSpPr>
            <p:cNvPr id="11" name="Group 10">
              <a:extLst>
                <a:ext uri="{FF2B5EF4-FFF2-40B4-BE49-F238E27FC236}">
                  <a16:creationId xmlns:a16="http://schemas.microsoft.com/office/drawing/2014/main" id="{18B60534-3B61-4A24-AFE0-5213955F2FB7}"/>
                </a:ext>
              </a:extLst>
            </p:cNvPr>
            <p:cNvGrpSpPr/>
            <p:nvPr userDrawn="1"/>
          </p:nvGrpSpPr>
          <p:grpSpPr>
            <a:xfrm>
              <a:off x="11222831" y="6423994"/>
              <a:ext cx="344446" cy="156398"/>
              <a:chOff x="11222831" y="6423994"/>
              <a:chExt cx="344446" cy="156398"/>
            </a:xfrm>
          </p:grpSpPr>
          <p:sp>
            <p:nvSpPr>
              <p:cNvPr id="12" name="Freeform: Shape 11">
                <a:extLst>
                  <a:ext uri="{FF2B5EF4-FFF2-40B4-BE49-F238E27FC236}">
                    <a16:creationId xmlns:a16="http://schemas.microsoft.com/office/drawing/2014/main" id="{0BAA12A6-1222-465C-8AC5-55674C1026AA}"/>
                  </a:ext>
                </a:extLst>
              </p:cNvPr>
              <p:cNvSpPr/>
              <p:nvPr/>
            </p:nvSpPr>
            <p:spPr>
              <a:xfrm>
                <a:off x="11264994" y="649095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05F6471A-F28F-44F0-9F1B-392C59ABD035}"/>
                  </a:ext>
                </a:extLst>
              </p:cNvPr>
              <p:cNvSpPr/>
              <p:nvPr/>
            </p:nvSpPr>
            <p:spPr>
              <a:xfrm>
                <a:off x="11243895" y="6513287"/>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D03F92A0-A5F8-4F2D-BF41-9E56E02D40BA}"/>
                  </a:ext>
                </a:extLst>
              </p:cNvPr>
              <p:cNvSpPr/>
              <p:nvPr/>
            </p:nvSpPr>
            <p:spPr>
              <a:xfrm>
                <a:off x="11222831" y="6535583"/>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924"/>
                      <a:pt x="6671" y="2719"/>
                      <a:pt x="11565" y="2719"/>
                    </a:cubicBezTo>
                    <a:cubicBezTo>
                      <a:pt x="16423"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17FAA69-36C1-4699-9413-ED9D45A7B16C}"/>
                  </a:ext>
                </a:extLst>
              </p:cNvPr>
              <p:cNvSpPr/>
              <p:nvPr/>
            </p:nvSpPr>
            <p:spPr>
              <a:xfrm>
                <a:off x="11243895" y="6423994"/>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1A1A78D4-E53F-4DF8-A49D-400ED0348BED}"/>
                  </a:ext>
                </a:extLst>
              </p:cNvPr>
              <p:cNvSpPr/>
              <p:nvPr/>
            </p:nvSpPr>
            <p:spPr>
              <a:xfrm>
                <a:off x="11264994" y="6423994"/>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D1E361BE-D9D4-4855-BC07-6A57EE8C1204}"/>
                  </a:ext>
                </a:extLst>
              </p:cNvPr>
              <p:cNvSpPr/>
              <p:nvPr/>
            </p:nvSpPr>
            <p:spPr>
              <a:xfrm>
                <a:off x="11286094" y="6423994"/>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23"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12C860CD-2CB7-4A2B-A693-ECD1668FB723}"/>
                  </a:ext>
                </a:extLst>
              </p:cNvPr>
              <p:cNvSpPr/>
              <p:nvPr/>
            </p:nvSpPr>
            <p:spPr>
              <a:xfrm>
                <a:off x="11222831" y="6446326"/>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23"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D1B3D7D2-C83B-492F-8C89-3E6AF9880B81}"/>
                  </a:ext>
                </a:extLst>
              </p:cNvPr>
              <p:cNvSpPr/>
              <p:nvPr/>
            </p:nvSpPr>
            <p:spPr>
              <a:xfrm>
                <a:off x="11307157" y="6446326"/>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B028ABC-FE9E-4D0E-AEEE-5B4273D02CAE}"/>
                  </a:ext>
                </a:extLst>
              </p:cNvPr>
              <p:cNvSpPr/>
              <p:nvPr/>
            </p:nvSpPr>
            <p:spPr>
              <a:xfrm>
                <a:off x="11307157" y="6468622"/>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EAB66B04-795C-4D19-B061-ACE4BA99B5FD}"/>
                  </a:ext>
                </a:extLst>
              </p:cNvPr>
              <p:cNvSpPr/>
              <p:nvPr/>
            </p:nvSpPr>
            <p:spPr>
              <a:xfrm>
                <a:off x="11286094" y="649095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23"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CD742CF4-BFE3-4C27-A64F-740C24BB26C2}"/>
                  </a:ext>
                </a:extLst>
              </p:cNvPr>
              <p:cNvSpPr/>
              <p:nvPr/>
            </p:nvSpPr>
            <p:spPr>
              <a:xfrm>
                <a:off x="11222831"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23"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3C2D1E50-6DBD-49D1-8417-E1DB96B258B0}"/>
                  </a:ext>
                </a:extLst>
              </p:cNvPr>
              <p:cNvSpPr/>
              <p:nvPr/>
            </p:nvSpPr>
            <p:spPr>
              <a:xfrm>
                <a:off x="11243895"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CAD57615-27CE-4264-B1D7-C41DCE5D717A}"/>
                  </a:ext>
                </a:extLst>
              </p:cNvPr>
              <p:cNvSpPr/>
              <p:nvPr/>
            </p:nvSpPr>
            <p:spPr>
              <a:xfrm>
                <a:off x="11264994"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C2149FDC-6B1D-4DD1-B1D0-20CA5E5F072E}"/>
                  </a:ext>
                </a:extLst>
              </p:cNvPr>
              <p:cNvSpPr/>
              <p:nvPr/>
            </p:nvSpPr>
            <p:spPr>
              <a:xfrm>
                <a:off x="11286094"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23"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D449D03-D4C6-419B-9A0F-8C87C5A6124B}"/>
                  </a:ext>
                </a:extLst>
              </p:cNvPr>
              <p:cNvSpPr/>
              <p:nvPr/>
            </p:nvSpPr>
            <p:spPr>
              <a:xfrm>
                <a:off x="11307157"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087295E0-5DB0-4FB2-A2F0-DCAFBBD2A196}"/>
                  </a:ext>
                </a:extLst>
              </p:cNvPr>
              <p:cNvSpPr/>
              <p:nvPr/>
            </p:nvSpPr>
            <p:spPr>
              <a:xfrm>
                <a:off x="11363061" y="6423994"/>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23"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79BC753E-2D56-4F3C-B924-723345783701}"/>
                  </a:ext>
                </a:extLst>
              </p:cNvPr>
              <p:cNvSpPr/>
              <p:nvPr/>
            </p:nvSpPr>
            <p:spPr>
              <a:xfrm>
                <a:off x="11384124" y="6423994"/>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4291BEE7-424C-4D5B-9CA1-A248C3E2728F}"/>
                  </a:ext>
                </a:extLst>
              </p:cNvPr>
              <p:cNvSpPr/>
              <p:nvPr/>
            </p:nvSpPr>
            <p:spPr>
              <a:xfrm>
                <a:off x="11405223" y="6423994"/>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C5FBA4BC-7192-409C-96A6-B0A1A1F6592B}"/>
                  </a:ext>
                </a:extLst>
              </p:cNvPr>
              <p:cNvSpPr/>
              <p:nvPr/>
            </p:nvSpPr>
            <p:spPr>
              <a:xfrm>
                <a:off x="11341961" y="6446326"/>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CCE092F4-DCC2-4C01-B490-56253F3E2407}"/>
                  </a:ext>
                </a:extLst>
              </p:cNvPr>
              <p:cNvSpPr/>
              <p:nvPr/>
            </p:nvSpPr>
            <p:spPr>
              <a:xfrm>
                <a:off x="11426323" y="6446326"/>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23"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F6B09C6-19F3-49CD-8A87-C2B79CCB455A}"/>
                  </a:ext>
                </a:extLst>
              </p:cNvPr>
              <p:cNvSpPr/>
              <p:nvPr/>
            </p:nvSpPr>
            <p:spPr>
              <a:xfrm>
                <a:off x="11341961" y="6468622"/>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BFCAD826-3A99-45BE-A04B-15C999C07748}"/>
                  </a:ext>
                </a:extLst>
              </p:cNvPr>
              <p:cNvSpPr/>
              <p:nvPr/>
            </p:nvSpPr>
            <p:spPr>
              <a:xfrm>
                <a:off x="11341961" y="649095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3E78A2C5-05F6-4106-9817-C5FD7EDA90C3}"/>
                  </a:ext>
                </a:extLst>
              </p:cNvPr>
              <p:cNvSpPr/>
              <p:nvPr/>
            </p:nvSpPr>
            <p:spPr>
              <a:xfrm>
                <a:off x="11341961" y="6513287"/>
                <a:ext cx="21752" cy="21752"/>
              </a:xfrm>
              <a:custGeom>
                <a:avLst/>
                <a:gdLst>
                  <a:gd name="connsiteX0" fmla="*/ 20411 w 21752"/>
                  <a:gd name="connsiteY0" fmla="*/ 12073 h 21752"/>
                  <a:gd name="connsiteX1" fmla="*/ 11565 w 21752"/>
                  <a:gd name="connsiteY1" fmla="*/ 21426 h 21752"/>
                  <a:gd name="connsiteX2" fmla="*/ 2719 w 21752"/>
                  <a:gd name="connsiteY2" fmla="*/ 12073 h 21752"/>
                  <a:gd name="connsiteX3" fmla="*/ 11565 w 21752"/>
                  <a:gd name="connsiteY3" fmla="*/ 2719 h 21752"/>
                  <a:gd name="connsiteX4" fmla="*/ 20411 w 21752"/>
                  <a:gd name="connsiteY4" fmla="*/ 12073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3"/>
                    </a:moveTo>
                    <a:cubicBezTo>
                      <a:pt x="20411" y="17257"/>
                      <a:pt x="16459" y="21426"/>
                      <a:pt x="11565" y="21426"/>
                    </a:cubicBezTo>
                    <a:cubicBezTo>
                      <a:pt x="6671" y="21426"/>
                      <a:pt x="2719" y="17221"/>
                      <a:pt x="2719" y="12073"/>
                    </a:cubicBezTo>
                    <a:cubicBezTo>
                      <a:pt x="2719" y="6888"/>
                      <a:pt x="6671" y="2719"/>
                      <a:pt x="11565" y="2719"/>
                    </a:cubicBezTo>
                    <a:cubicBezTo>
                      <a:pt x="16459" y="2683"/>
                      <a:pt x="20411" y="6888"/>
                      <a:pt x="20411" y="12073"/>
                    </a:cubicBezTo>
                  </a:path>
                </a:pathLst>
              </a:custGeom>
              <a:solidFill>
                <a:schemeClr val="bg1"/>
              </a:solidFill>
              <a:ln w="9525"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F830F967-686E-4148-9BF4-8328BC303350}"/>
                  </a:ext>
                </a:extLst>
              </p:cNvPr>
              <p:cNvSpPr/>
              <p:nvPr/>
            </p:nvSpPr>
            <p:spPr>
              <a:xfrm>
                <a:off x="11341961" y="6535583"/>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1F5C63B7-2A84-40E3-BD9B-448571BEF109}"/>
                  </a:ext>
                </a:extLst>
              </p:cNvPr>
              <p:cNvSpPr/>
              <p:nvPr/>
            </p:nvSpPr>
            <p:spPr>
              <a:xfrm>
                <a:off x="11426323" y="6535583"/>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23"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2323D5BE-1DD4-4CBB-B1A7-A72A04C990D2}"/>
                  </a:ext>
                </a:extLst>
              </p:cNvPr>
              <p:cNvSpPr/>
              <p:nvPr/>
            </p:nvSpPr>
            <p:spPr>
              <a:xfrm>
                <a:off x="11363061"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23"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1DF9EFD-510A-4A1C-9F47-F7689DBF4420}"/>
                  </a:ext>
                </a:extLst>
              </p:cNvPr>
              <p:cNvSpPr/>
              <p:nvPr/>
            </p:nvSpPr>
            <p:spPr>
              <a:xfrm>
                <a:off x="11384124"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1AF65CB4-563A-4122-AC2F-931B319D87D2}"/>
                  </a:ext>
                </a:extLst>
              </p:cNvPr>
              <p:cNvSpPr/>
              <p:nvPr/>
            </p:nvSpPr>
            <p:spPr>
              <a:xfrm>
                <a:off x="11405223"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1F2B6F3B-750F-4382-9F05-09CC4634EBFC}"/>
                  </a:ext>
                </a:extLst>
              </p:cNvPr>
              <p:cNvSpPr/>
              <p:nvPr/>
            </p:nvSpPr>
            <p:spPr>
              <a:xfrm>
                <a:off x="11461163" y="6424719"/>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B0A304D7-3986-4072-BDAE-8BB70EF8D80A}"/>
                  </a:ext>
                </a:extLst>
              </p:cNvPr>
              <p:cNvSpPr/>
              <p:nvPr/>
            </p:nvSpPr>
            <p:spPr>
              <a:xfrm>
                <a:off x="11545525" y="6424719"/>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3CAFE9BE-3C0A-4B8A-B252-4C287BCF2446}"/>
                  </a:ext>
                </a:extLst>
              </p:cNvPr>
              <p:cNvSpPr/>
              <p:nvPr/>
            </p:nvSpPr>
            <p:spPr>
              <a:xfrm>
                <a:off x="11461163" y="6447052"/>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924"/>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CA3865B6-E749-4EB9-9A8D-2E16F2F0FA7F}"/>
                  </a:ext>
                </a:extLst>
              </p:cNvPr>
              <p:cNvSpPr/>
              <p:nvPr/>
            </p:nvSpPr>
            <p:spPr>
              <a:xfrm>
                <a:off x="11545525" y="6447052"/>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924"/>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94AFF9C8-F694-414D-B1D6-0A07B23B9597}"/>
                  </a:ext>
                </a:extLst>
              </p:cNvPr>
              <p:cNvSpPr/>
              <p:nvPr/>
            </p:nvSpPr>
            <p:spPr>
              <a:xfrm>
                <a:off x="11461163" y="6469384"/>
                <a:ext cx="21752" cy="21752"/>
              </a:xfrm>
              <a:custGeom>
                <a:avLst/>
                <a:gdLst>
                  <a:gd name="connsiteX0" fmla="*/ 20411 w 21752"/>
                  <a:gd name="connsiteY0" fmla="*/ 12073 h 21752"/>
                  <a:gd name="connsiteX1" fmla="*/ 11565 w 21752"/>
                  <a:gd name="connsiteY1" fmla="*/ 21426 h 21752"/>
                  <a:gd name="connsiteX2" fmla="*/ 2719 w 21752"/>
                  <a:gd name="connsiteY2" fmla="*/ 12073 h 21752"/>
                  <a:gd name="connsiteX3" fmla="*/ 11565 w 21752"/>
                  <a:gd name="connsiteY3" fmla="*/ 2719 h 21752"/>
                  <a:gd name="connsiteX4" fmla="*/ 20411 w 21752"/>
                  <a:gd name="connsiteY4" fmla="*/ 12073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3"/>
                    </a:moveTo>
                    <a:cubicBezTo>
                      <a:pt x="20411" y="17257"/>
                      <a:pt x="16459" y="21426"/>
                      <a:pt x="11565" y="21426"/>
                    </a:cubicBezTo>
                    <a:cubicBezTo>
                      <a:pt x="6671" y="21426"/>
                      <a:pt x="2719" y="17221"/>
                      <a:pt x="2719" y="12073"/>
                    </a:cubicBezTo>
                    <a:cubicBezTo>
                      <a:pt x="2719" y="6888"/>
                      <a:pt x="6671" y="2719"/>
                      <a:pt x="11565" y="2719"/>
                    </a:cubicBezTo>
                    <a:cubicBezTo>
                      <a:pt x="16459" y="2683"/>
                      <a:pt x="20411" y="6888"/>
                      <a:pt x="20411" y="12073"/>
                    </a:cubicBezTo>
                  </a:path>
                </a:pathLst>
              </a:custGeom>
              <a:solidFill>
                <a:schemeClr val="bg1"/>
              </a:solidFill>
              <a:ln w="9525"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82F0D14-3ED7-4A76-9C8C-26AD455BEE1F}"/>
                  </a:ext>
                </a:extLst>
              </p:cNvPr>
              <p:cNvSpPr/>
              <p:nvPr/>
            </p:nvSpPr>
            <p:spPr>
              <a:xfrm>
                <a:off x="11545525" y="6469384"/>
                <a:ext cx="21752" cy="21752"/>
              </a:xfrm>
              <a:custGeom>
                <a:avLst/>
                <a:gdLst>
                  <a:gd name="connsiteX0" fmla="*/ 20411 w 21752"/>
                  <a:gd name="connsiteY0" fmla="*/ 12073 h 21752"/>
                  <a:gd name="connsiteX1" fmla="*/ 11565 w 21752"/>
                  <a:gd name="connsiteY1" fmla="*/ 21426 h 21752"/>
                  <a:gd name="connsiteX2" fmla="*/ 2719 w 21752"/>
                  <a:gd name="connsiteY2" fmla="*/ 12073 h 21752"/>
                  <a:gd name="connsiteX3" fmla="*/ 11565 w 21752"/>
                  <a:gd name="connsiteY3" fmla="*/ 2719 h 21752"/>
                  <a:gd name="connsiteX4" fmla="*/ 20411 w 21752"/>
                  <a:gd name="connsiteY4" fmla="*/ 12073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3"/>
                    </a:moveTo>
                    <a:cubicBezTo>
                      <a:pt x="20411" y="17257"/>
                      <a:pt x="16459" y="21426"/>
                      <a:pt x="11565" y="21426"/>
                    </a:cubicBezTo>
                    <a:cubicBezTo>
                      <a:pt x="6671" y="21426"/>
                      <a:pt x="2719" y="17221"/>
                      <a:pt x="2719" y="12073"/>
                    </a:cubicBezTo>
                    <a:cubicBezTo>
                      <a:pt x="2719" y="6888"/>
                      <a:pt x="6671" y="2719"/>
                      <a:pt x="11565" y="2719"/>
                    </a:cubicBezTo>
                    <a:cubicBezTo>
                      <a:pt x="16459" y="2683"/>
                      <a:pt x="20411" y="6888"/>
                      <a:pt x="20411" y="12073"/>
                    </a:cubicBezTo>
                  </a:path>
                </a:pathLst>
              </a:custGeom>
              <a:solidFill>
                <a:schemeClr val="bg1"/>
              </a:solidFill>
              <a:ln w="9525"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B869F207-E3DE-48EA-B0EF-9BEC6C878CF6}"/>
                  </a:ext>
                </a:extLst>
              </p:cNvPr>
              <p:cNvSpPr/>
              <p:nvPr/>
            </p:nvSpPr>
            <p:spPr>
              <a:xfrm>
                <a:off x="11461163" y="6491680"/>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393DB71B-0646-48ED-BAFF-B6E8B3133982}"/>
                  </a:ext>
                </a:extLst>
              </p:cNvPr>
              <p:cNvSpPr/>
              <p:nvPr/>
            </p:nvSpPr>
            <p:spPr>
              <a:xfrm>
                <a:off x="11545525" y="6491680"/>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1D1844DF-9C1F-426A-BAC0-3F51C787F87A}"/>
                  </a:ext>
                </a:extLst>
              </p:cNvPr>
              <p:cNvSpPr/>
              <p:nvPr/>
            </p:nvSpPr>
            <p:spPr>
              <a:xfrm>
                <a:off x="11461163" y="6514012"/>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C73B91BA-96E4-4BB3-B4AB-7AA02702C92D}"/>
                  </a:ext>
                </a:extLst>
              </p:cNvPr>
              <p:cNvSpPr/>
              <p:nvPr/>
            </p:nvSpPr>
            <p:spPr>
              <a:xfrm>
                <a:off x="11545525" y="6514012"/>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E14F9DCD-0F2E-4B53-BABF-78A88D233CE8}"/>
                  </a:ext>
                </a:extLst>
              </p:cNvPr>
              <p:cNvSpPr/>
              <p:nvPr/>
            </p:nvSpPr>
            <p:spPr>
              <a:xfrm>
                <a:off x="11482262" y="6536308"/>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DF13783E-ADC4-4438-9FEB-AC106FBCC21F}"/>
                  </a:ext>
                </a:extLst>
              </p:cNvPr>
              <p:cNvSpPr/>
              <p:nvPr/>
            </p:nvSpPr>
            <p:spPr>
              <a:xfrm>
                <a:off x="11524425" y="6536308"/>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314F0B0E-05DB-43A0-B659-BF74AF050AD0}"/>
                  </a:ext>
                </a:extLst>
              </p:cNvPr>
              <p:cNvSpPr/>
              <p:nvPr/>
            </p:nvSpPr>
            <p:spPr>
              <a:xfrm>
                <a:off x="11503362" y="6558640"/>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23" y="2719"/>
                      <a:pt x="20411" y="6924"/>
                      <a:pt x="20411" y="12072"/>
                    </a:cubicBezTo>
                  </a:path>
                </a:pathLst>
              </a:custGeom>
              <a:solidFill>
                <a:schemeClr val="bg1"/>
              </a:solidFill>
              <a:ln w="9525" cap="flat">
                <a:noFill/>
                <a:prstDash val="solid"/>
                <a:miter/>
              </a:ln>
            </p:spPr>
            <p:txBody>
              <a:bodyPr rtlCol="0" anchor="ctr"/>
              <a:lstStyle/>
              <a:p>
                <a:endParaRPr lang="en-GB"/>
              </a:p>
            </p:txBody>
          </p:sp>
        </p:grpSp>
      </p:grpSp>
      <p:sp>
        <p:nvSpPr>
          <p:cNvPr id="53" name="Title 1">
            <a:extLst>
              <a:ext uri="{FF2B5EF4-FFF2-40B4-BE49-F238E27FC236}">
                <a16:creationId xmlns:a16="http://schemas.microsoft.com/office/drawing/2014/main" id="{1F185B84-6B5A-44E4-AC99-F0F330E5FABE}"/>
              </a:ext>
            </a:extLst>
          </p:cNvPr>
          <p:cNvSpPr>
            <a:spLocks noGrp="1"/>
          </p:cNvSpPr>
          <p:nvPr>
            <p:ph type="title" hasCustomPrompt="1"/>
          </p:nvPr>
        </p:nvSpPr>
        <p:spPr>
          <a:xfrm>
            <a:off x="336753" y="433385"/>
            <a:ext cx="11643123" cy="480131"/>
          </a:xfrm>
        </p:spPr>
        <p:txBody>
          <a:bodyPr wrap="square" anchor="t">
            <a:spAutoFit/>
          </a:bodyPr>
          <a:lstStyle>
            <a:lvl1pPr>
              <a:defRPr sz="2800" b="1">
                <a:solidFill>
                  <a:schemeClr val="tx1"/>
                </a:solidFill>
                <a:latin typeface="+mj-lt"/>
              </a:defRPr>
            </a:lvl1pPr>
          </a:lstStyle>
          <a:p>
            <a:r>
              <a:rPr lang="en-US"/>
              <a:t>All titles should match to this baseline. </a:t>
            </a:r>
            <a:endParaRPr lang="en-GB"/>
          </a:p>
        </p:txBody>
      </p:sp>
      <p:cxnSp>
        <p:nvCxnSpPr>
          <p:cNvPr id="54" name="Straight Connector 53">
            <a:extLst>
              <a:ext uri="{FF2B5EF4-FFF2-40B4-BE49-F238E27FC236}">
                <a16:creationId xmlns:a16="http://schemas.microsoft.com/office/drawing/2014/main" id="{2FD3259B-AD5A-4FC3-A062-F4C78117B979}"/>
              </a:ext>
            </a:extLst>
          </p:cNvPr>
          <p:cNvCxnSpPr>
            <a:cxnSpLocks/>
          </p:cNvCxnSpPr>
          <p:nvPr userDrawn="1"/>
        </p:nvCxnSpPr>
        <p:spPr>
          <a:xfrm>
            <a:off x="401782" y="327445"/>
            <a:ext cx="646049" cy="0"/>
          </a:xfrm>
          <a:prstGeom prst="line">
            <a:avLst/>
          </a:prstGeom>
          <a:ln w="38100">
            <a:solidFill>
              <a:srgbClr val="009FDF"/>
            </a:solidFill>
          </a:ln>
        </p:spPr>
        <p:style>
          <a:lnRef idx="1">
            <a:schemeClr val="accent1"/>
          </a:lnRef>
          <a:fillRef idx="0">
            <a:schemeClr val="accent1"/>
          </a:fillRef>
          <a:effectRef idx="0">
            <a:schemeClr val="accent1"/>
          </a:effectRef>
          <a:fontRef idx="minor">
            <a:schemeClr val="tx1"/>
          </a:fontRef>
        </p:style>
      </p:cxnSp>
      <p:sp>
        <p:nvSpPr>
          <p:cNvPr id="55" name="Text Placeholder 6">
            <a:extLst>
              <a:ext uri="{FF2B5EF4-FFF2-40B4-BE49-F238E27FC236}">
                <a16:creationId xmlns:a16="http://schemas.microsoft.com/office/drawing/2014/main" id="{052361AC-B756-49E4-9AFA-84AAD51221B6}"/>
              </a:ext>
            </a:extLst>
          </p:cNvPr>
          <p:cNvSpPr>
            <a:spLocks noGrp="1"/>
          </p:cNvSpPr>
          <p:nvPr>
            <p:ph type="body" sz="quarter" idx="10" hasCustomPrompt="1"/>
          </p:nvPr>
        </p:nvSpPr>
        <p:spPr>
          <a:xfrm>
            <a:off x="336550" y="1001984"/>
            <a:ext cx="11643123" cy="341632"/>
          </a:xfrm>
        </p:spPr>
        <p:txBody>
          <a:bodyPr wrap="square">
            <a:spAutoFit/>
          </a:bodyPr>
          <a:lstStyle>
            <a:lvl1pPr marL="0" indent="0">
              <a:buNone/>
              <a:defRPr sz="1800" b="1">
                <a:solidFill>
                  <a:schemeClr val="tx2"/>
                </a:solidFill>
                <a:latin typeface="+mj-lt"/>
              </a:defRPr>
            </a:lvl1pPr>
          </a:lstStyle>
          <a:p>
            <a:pPr lvl="0"/>
            <a:r>
              <a:rPr lang="en-GB"/>
              <a:t>THIS IS YOUR SUBTITLE. IT SHOULD BE UPPERCASE LETTERS FONT SIZE 18</a:t>
            </a:r>
          </a:p>
        </p:txBody>
      </p:sp>
      <p:sp>
        <p:nvSpPr>
          <p:cNvPr id="56" name="Text Placeholder 3">
            <a:extLst>
              <a:ext uri="{FF2B5EF4-FFF2-40B4-BE49-F238E27FC236}">
                <a16:creationId xmlns:a16="http://schemas.microsoft.com/office/drawing/2014/main" id="{72B23F4B-0F17-45E1-9EFB-45EA2C7C4C8C}"/>
              </a:ext>
            </a:extLst>
          </p:cNvPr>
          <p:cNvSpPr>
            <a:spLocks noGrp="1"/>
          </p:cNvSpPr>
          <p:nvPr>
            <p:ph type="body" sz="quarter" idx="33" hasCustomPrompt="1"/>
          </p:nvPr>
        </p:nvSpPr>
        <p:spPr>
          <a:xfrm>
            <a:off x="331542" y="1765870"/>
            <a:ext cx="3262313" cy="313932"/>
          </a:xfrm>
        </p:spPr>
        <p:txBody>
          <a:bodyPr wrap="square">
            <a:spAutoFit/>
          </a:bodyPr>
          <a:lstStyle>
            <a:lvl1pPr marL="0" indent="0" algn="ctr">
              <a:buNone/>
              <a:defRPr sz="1600" b="1">
                <a:solidFill>
                  <a:schemeClr val="accent4"/>
                </a:solidFill>
                <a:latin typeface="+mj-lt"/>
              </a:defRPr>
            </a:lvl1pPr>
          </a:lstStyle>
          <a:p>
            <a:pPr lvl="0"/>
            <a:r>
              <a:rPr lang="en-US"/>
              <a:t>Click to add title</a:t>
            </a:r>
            <a:endParaRPr lang="en-GB"/>
          </a:p>
        </p:txBody>
      </p:sp>
      <p:sp>
        <p:nvSpPr>
          <p:cNvPr id="57" name="Text Placeholder 70">
            <a:extLst>
              <a:ext uri="{FF2B5EF4-FFF2-40B4-BE49-F238E27FC236}">
                <a16:creationId xmlns:a16="http://schemas.microsoft.com/office/drawing/2014/main" id="{9C9EBF2F-4EED-4361-8651-9051438B23F5}"/>
              </a:ext>
            </a:extLst>
          </p:cNvPr>
          <p:cNvSpPr>
            <a:spLocks noGrp="1"/>
          </p:cNvSpPr>
          <p:nvPr>
            <p:ph type="body" sz="quarter" idx="39"/>
          </p:nvPr>
        </p:nvSpPr>
        <p:spPr>
          <a:xfrm>
            <a:off x="331542" y="2195970"/>
            <a:ext cx="3262313" cy="286232"/>
          </a:xfrm>
        </p:spPr>
        <p:txBody>
          <a:bodyPr>
            <a:spAutoFit/>
          </a:bodyPr>
          <a:lstStyle>
            <a:lvl1pPr marL="0" indent="0">
              <a:buNone/>
              <a:defRPr/>
            </a:lvl1pPr>
          </a:lstStyle>
          <a:p>
            <a:pPr lvl="0"/>
            <a:r>
              <a:rPr lang="en-US"/>
              <a:t>Click to edit Master text styles</a:t>
            </a:r>
          </a:p>
        </p:txBody>
      </p:sp>
      <p:sp>
        <p:nvSpPr>
          <p:cNvPr id="58" name="Text Placeholder 3">
            <a:extLst>
              <a:ext uri="{FF2B5EF4-FFF2-40B4-BE49-F238E27FC236}">
                <a16:creationId xmlns:a16="http://schemas.microsoft.com/office/drawing/2014/main" id="{1B246A1D-9BE9-46BA-A844-F510DCB78693}"/>
              </a:ext>
            </a:extLst>
          </p:cNvPr>
          <p:cNvSpPr>
            <a:spLocks noGrp="1"/>
          </p:cNvSpPr>
          <p:nvPr>
            <p:ph type="body" sz="quarter" idx="41" hasCustomPrompt="1"/>
          </p:nvPr>
        </p:nvSpPr>
        <p:spPr>
          <a:xfrm>
            <a:off x="4522288" y="1765870"/>
            <a:ext cx="3262313" cy="313932"/>
          </a:xfrm>
        </p:spPr>
        <p:txBody>
          <a:bodyPr wrap="square">
            <a:spAutoFit/>
          </a:bodyPr>
          <a:lstStyle>
            <a:lvl1pPr marL="0" indent="0" algn="ctr">
              <a:buNone/>
              <a:defRPr sz="1600" b="1">
                <a:solidFill>
                  <a:schemeClr val="accent4"/>
                </a:solidFill>
                <a:latin typeface="+mj-lt"/>
              </a:defRPr>
            </a:lvl1pPr>
          </a:lstStyle>
          <a:p>
            <a:pPr lvl="0"/>
            <a:r>
              <a:rPr lang="en-US"/>
              <a:t>Click to add title</a:t>
            </a:r>
            <a:endParaRPr lang="en-GB"/>
          </a:p>
        </p:txBody>
      </p:sp>
      <p:sp>
        <p:nvSpPr>
          <p:cNvPr id="59" name="Text Placeholder 70">
            <a:extLst>
              <a:ext uri="{FF2B5EF4-FFF2-40B4-BE49-F238E27FC236}">
                <a16:creationId xmlns:a16="http://schemas.microsoft.com/office/drawing/2014/main" id="{DCD25F6B-2109-4BA7-BF57-610C957FF704}"/>
              </a:ext>
            </a:extLst>
          </p:cNvPr>
          <p:cNvSpPr>
            <a:spLocks noGrp="1"/>
          </p:cNvSpPr>
          <p:nvPr>
            <p:ph type="body" sz="quarter" idx="42"/>
          </p:nvPr>
        </p:nvSpPr>
        <p:spPr>
          <a:xfrm>
            <a:off x="4522516" y="2195970"/>
            <a:ext cx="3262313" cy="286232"/>
          </a:xfrm>
        </p:spPr>
        <p:txBody>
          <a:bodyPr>
            <a:spAutoFit/>
          </a:bodyPr>
          <a:lstStyle>
            <a:lvl1pPr marL="0" indent="0">
              <a:buNone/>
              <a:defRPr/>
            </a:lvl1pPr>
          </a:lstStyle>
          <a:p>
            <a:pPr lvl="0"/>
            <a:r>
              <a:rPr lang="en-US"/>
              <a:t>Click to edit Master text styles</a:t>
            </a:r>
          </a:p>
        </p:txBody>
      </p:sp>
      <p:sp>
        <p:nvSpPr>
          <p:cNvPr id="60" name="Text Placeholder 3">
            <a:extLst>
              <a:ext uri="{FF2B5EF4-FFF2-40B4-BE49-F238E27FC236}">
                <a16:creationId xmlns:a16="http://schemas.microsoft.com/office/drawing/2014/main" id="{00106403-6B24-4EB2-99CA-A2ABE9DB60DF}"/>
              </a:ext>
            </a:extLst>
          </p:cNvPr>
          <p:cNvSpPr>
            <a:spLocks noGrp="1"/>
          </p:cNvSpPr>
          <p:nvPr>
            <p:ph type="body" sz="quarter" idx="44" hasCustomPrompt="1"/>
          </p:nvPr>
        </p:nvSpPr>
        <p:spPr>
          <a:xfrm>
            <a:off x="8713262" y="1765870"/>
            <a:ext cx="3262313" cy="313932"/>
          </a:xfrm>
        </p:spPr>
        <p:txBody>
          <a:bodyPr wrap="square">
            <a:spAutoFit/>
          </a:bodyPr>
          <a:lstStyle>
            <a:lvl1pPr marL="0" indent="0" algn="ctr">
              <a:buNone/>
              <a:defRPr sz="1600" b="1">
                <a:solidFill>
                  <a:schemeClr val="accent4"/>
                </a:solidFill>
                <a:latin typeface="+mj-lt"/>
              </a:defRPr>
            </a:lvl1pPr>
          </a:lstStyle>
          <a:p>
            <a:pPr lvl="0"/>
            <a:r>
              <a:rPr lang="en-US"/>
              <a:t>Click to add title</a:t>
            </a:r>
            <a:endParaRPr lang="en-GB"/>
          </a:p>
        </p:txBody>
      </p:sp>
      <p:sp>
        <p:nvSpPr>
          <p:cNvPr id="61" name="Text Placeholder 70">
            <a:extLst>
              <a:ext uri="{FF2B5EF4-FFF2-40B4-BE49-F238E27FC236}">
                <a16:creationId xmlns:a16="http://schemas.microsoft.com/office/drawing/2014/main" id="{97A60899-C68B-4D8A-9DED-49C3B57EF0B2}"/>
              </a:ext>
            </a:extLst>
          </p:cNvPr>
          <p:cNvSpPr>
            <a:spLocks noGrp="1"/>
          </p:cNvSpPr>
          <p:nvPr>
            <p:ph type="body" sz="quarter" idx="45"/>
          </p:nvPr>
        </p:nvSpPr>
        <p:spPr>
          <a:xfrm>
            <a:off x="8713262" y="2195970"/>
            <a:ext cx="3262313" cy="286232"/>
          </a:xfrm>
        </p:spPr>
        <p:txBody>
          <a:bodyPr>
            <a:spAutoFit/>
          </a:bodyPr>
          <a:lstStyle>
            <a:lvl1pPr marL="0" indent="0">
              <a:buNone/>
              <a:defRPr/>
            </a:lvl1pPr>
          </a:lstStyle>
          <a:p>
            <a:pPr lvl="0"/>
            <a:r>
              <a:rPr lang="en-US"/>
              <a:t>Click to edit Master text styles</a:t>
            </a:r>
          </a:p>
        </p:txBody>
      </p:sp>
      <p:sp>
        <p:nvSpPr>
          <p:cNvPr id="64" name="Text Placeholder 70">
            <a:extLst>
              <a:ext uri="{FF2B5EF4-FFF2-40B4-BE49-F238E27FC236}">
                <a16:creationId xmlns:a16="http://schemas.microsoft.com/office/drawing/2014/main" id="{0108BE8F-0436-45F2-94B5-AF48ACE13605}"/>
              </a:ext>
            </a:extLst>
          </p:cNvPr>
          <p:cNvSpPr>
            <a:spLocks noGrp="1"/>
          </p:cNvSpPr>
          <p:nvPr>
            <p:ph type="body" sz="quarter" idx="46"/>
          </p:nvPr>
        </p:nvSpPr>
        <p:spPr>
          <a:xfrm>
            <a:off x="331542" y="5609122"/>
            <a:ext cx="3262313" cy="286232"/>
          </a:xfrm>
        </p:spPr>
        <p:txBody>
          <a:bodyPr>
            <a:spAutoFit/>
          </a:bodyPr>
          <a:lstStyle>
            <a:lvl1pPr marL="0" indent="0">
              <a:buNone/>
              <a:defRPr b="1" i="1">
                <a:solidFill>
                  <a:schemeClr val="accent4"/>
                </a:solidFill>
              </a:defRPr>
            </a:lvl1pPr>
          </a:lstStyle>
          <a:p>
            <a:pPr lvl="0"/>
            <a:r>
              <a:rPr lang="en-US"/>
              <a:t>Click to edit Master text styles</a:t>
            </a:r>
          </a:p>
        </p:txBody>
      </p:sp>
      <p:sp>
        <p:nvSpPr>
          <p:cNvPr id="65" name="Text Placeholder 70">
            <a:extLst>
              <a:ext uri="{FF2B5EF4-FFF2-40B4-BE49-F238E27FC236}">
                <a16:creationId xmlns:a16="http://schemas.microsoft.com/office/drawing/2014/main" id="{3792A572-380E-455D-8775-DA92384C2048}"/>
              </a:ext>
            </a:extLst>
          </p:cNvPr>
          <p:cNvSpPr>
            <a:spLocks noGrp="1"/>
          </p:cNvSpPr>
          <p:nvPr>
            <p:ph type="body" sz="quarter" idx="47"/>
          </p:nvPr>
        </p:nvSpPr>
        <p:spPr>
          <a:xfrm>
            <a:off x="4522516" y="5609122"/>
            <a:ext cx="3262313" cy="286232"/>
          </a:xfrm>
        </p:spPr>
        <p:txBody>
          <a:bodyPr>
            <a:spAutoFit/>
          </a:bodyPr>
          <a:lstStyle>
            <a:lvl1pPr marL="0" indent="0">
              <a:buNone/>
              <a:defRPr b="1" i="1">
                <a:solidFill>
                  <a:schemeClr val="accent4"/>
                </a:solidFill>
              </a:defRPr>
            </a:lvl1pPr>
          </a:lstStyle>
          <a:p>
            <a:pPr lvl="0"/>
            <a:r>
              <a:rPr lang="en-US"/>
              <a:t>Click to edit Master text styles</a:t>
            </a:r>
          </a:p>
        </p:txBody>
      </p:sp>
      <p:sp>
        <p:nvSpPr>
          <p:cNvPr id="66" name="Text Placeholder 70">
            <a:extLst>
              <a:ext uri="{FF2B5EF4-FFF2-40B4-BE49-F238E27FC236}">
                <a16:creationId xmlns:a16="http://schemas.microsoft.com/office/drawing/2014/main" id="{2EB1BE71-9E4F-4D18-A32B-906107261D3E}"/>
              </a:ext>
            </a:extLst>
          </p:cNvPr>
          <p:cNvSpPr>
            <a:spLocks noGrp="1"/>
          </p:cNvSpPr>
          <p:nvPr>
            <p:ph type="body" sz="quarter" idx="48"/>
          </p:nvPr>
        </p:nvSpPr>
        <p:spPr>
          <a:xfrm>
            <a:off x="8713262" y="5609122"/>
            <a:ext cx="3262313" cy="286232"/>
          </a:xfrm>
        </p:spPr>
        <p:txBody>
          <a:bodyPr>
            <a:spAutoFit/>
          </a:bodyPr>
          <a:lstStyle>
            <a:lvl1pPr marL="0" indent="0">
              <a:buNone/>
              <a:defRPr b="1" i="1">
                <a:solidFill>
                  <a:schemeClr val="accent4"/>
                </a:solidFill>
              </a:defRPr>
            </a:lvl1pPr>
          </a:lstStyle>
          <a:p>
            <a:pPr lvl="0"/>
            <a:r>
              <a:rPr lang="en-US"/>
              <a:t>Click to edit Master text styles</a:t>
            </a:r>
          </a:p>
        </p:txBody>
      </p:sp>
    </p:spTree>
    <p:extLst>
      <p:ext uri="{BB962C8B-B14F-4D97-AF65-F5344CB8AC3E}">
        <p14:creationId xmlns:p14="http://schemas.microsoft.com/office/powerpoint/2010/main" val="17080445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5 Point Layou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FFFA9C-A276-47A9-9C1C-9EFE6705EF08}"/>
              </a:ext>
            </a:extLst>
          </p:cNvPr>
          <p:cNvSpPr/>
          <p:nvPr userDrawn="1"/>
        </p:nvSpPr>
        <p:spPr>
          <a:xfrm>
            <a:off x="0" y="1870434"/>
            <a:ext cx="2447225" cy="4987566"/>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 name="Rectangle 61">
            <a:extLst>
              <a:ext uri="{FF2B5EF4-FFF2-40B4-BE49-F238E27FC236}">
                <a16:creationId xmlns:a16="http://schemas.microsoft.com/office/drawing/2014/main" id="{559FB072-B031-440D-A826-44FB110A5460}"/>
              </a:ext>
            </a:extLst>
          </p:cNvPr>
          <p:cNvSpPr/>
          <p:nvPr userDrawn="1"/>
        </p:nvSpPr>
        <p:spPr>
          <a:xfrm>
            <a:off x="9744775" y="1870434"/>
            <a:ext cx="2447225" cy="4987566"/>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 name="Rectangle 63">
            <a:extLst>
              <a:ext uri="{FF2B5EF4-FFF2-40B4-BE49-F238E27FC236}">
                <a16:creationId xmlns:a16="http://schemas.microsoft.com/office/drawing/2014/main" id="{7275373F-3ADA-4815-BAE0-E8B97FFB565C}"/>
              </a:ext>
            </a:extLst>
          </p:cNvPr>
          <p:cNvSpPr/>
          <p:nvPr userDrawn="1"/>
        </p:nvSpPr>
        <p:spPr>
          <a:xfrm>
            <a:off x="4872389" y="1870434"/>
            <a:ext cx="2447225" cy="4987566"/>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A9E38B5F-1FB4-4350-8978-C0FF5772498F}"/>
              </a:ext>
            </a:extLst>
          </p:cNvPr>
          <p:cNvSpPr>
            <a:spLocks noChangeArrowheads="1"/>
          </p:cNvSpPr>
          <p:nvPr userDrawn="1"/>
        </p:nvSpPr>
        <p:spPr bwMode="auto">
          <a:xfrm>
            <a:off x="11827598" y="6488424"/>
            <a:ext cx="306388" cy="184150"/>
          </a:xfrm>
          <a:prstGeom prst="rect">
            <a:avLst/>
          </a:prstGeom>
          <a:noFill/>
          <a:ln w="9525" algn="ctr">
            <a:noFill/>
            <a:miter lim="800000"/>
            <a:headEnd/>
            <a:tailEnd/>
          </a:ln>
          <a:effectLst/>
        </p:spPr>
        <p:txBody>
          <a:bodyPr wrap="none" anchor="ctr"/>
          <a:lstStyle/>
          <a:p>
            <a:pPr algn="r">
              <a:defRPr/>
            </a:pPr>
            <a:fld id="{BF93F59F-AF68-410B-8395-3B170F791072}" type="slidenum">
              <a:rPr lang="en-GB" sz="800" b="1">
                <a:solidFill>
                  <a:srgbClr val="5F7C8A"/>
                </a:solidFill>
                <a:latin typeface="+mj-lt"/>
              </a:rPr>
              <a:pPr algn="r">
                <a:defRPr/>
              </a:pPr>
              <a:t>‹#›</a:t>
            </a:fld>
            <a:endParaRPr lang="en-GB" sz="800" b="1">
              <a:solidFill>
                <a:srgbClr val="5F7C8A"/>
              </a:solidFill>
              <a:latin typeface="+mj-lt"/>
            </a:endParaRPr>
          </a:p>
        </p:txBody>
      </p:sp>
      <p:grpSp>
        <p:nvGrpSpPr>
          <p:cNvPr id="9" name="Group 8">
            <a:extLst>
              <a:ext uri="{FF2B5EF4-FFF2-40B4-BE49-F238E27FC236}">
                <a16:creationId xmlns:a16="http://schemas.microsoft.com/office/drawing/2014/main" id="{3256190D-CC95-4181-B6C7-E166836BAA1D}"/>
              </a:ext>
            </a:extLst>
          </p:cNvPr>
          <p:cNvGrpSpPr/>
          <p:nvPr userDrawn="1"/>
        </p:nvGrpSpPr>
        <p:grpSpPr>
          <a:xfrm>
            <a:off x="11413238" y="6389957"/>
            <a:ext cx="409666" cy="337158"/>
            <a:chOff x="11197002" y="6334353"/>
            <a:chExt cx="409666" cy="337158"/>
          </a:xfrm>
        </p:grpSpPr>
        <p:sp>
          <p:nvSpPr>
            <p:cNvPr id="10" name="Freeform: Shape 9">
              <a:extLst>
                <a:ext uri="{FF2B5EF4-FFF2-40B4-BE49-F238E27FC236}">
                  <a16:creationId xmlns:a16="http://schemas.microsoft.com/office/drawing/2014/main" id="{793146E8-D63D-48A9-A564-A42517A41308}"/>
                </a:ext>
              </a:extLst>
            </p:cNvPr>
            <p:cNvSpPr/>
            <p:nvPr/>
          </p:nvSpPr>
          <p:spPr>
            <a:xfrm>
              <a:off x="11197002" y="6334353"/>
              <a:ext cx="409666" cy="337158"/>
            </a:xfrm>
            <a:custGeom>
              <a:avLst/>
              <a:gdLst>
                <a:gd name="connsiteX0" fmla="*/ 268148 w 409666"/>
                <a:gd name="connsiteY0" fmla="*/ 333737 h 337158"/>
                <a:gd name="connsiteX1" fmla="*/ 316620 w 409666"/>
                <a:gd name="connsiteY1" fmla="*/ 327683 h 337158"/>
                <a:gd name="connsiteX2" fmla="*/ 362988 w 409666"/>
                <a:gd name="connsiteY2" fmla="*/ 321338 h 337158"/>
                <a:gd name="connsiteX3" fmla="*/ 390649 w 409666"/>
                <a:gd name="connsiteY3" fmla="*/ 296722 h 337158"/>
                <a:gd name="connsiteX4" fmla="*/ 401852 w 409666"/>
                <a:gd name="connsiteY4" fmla="*/ 234728 h 337158"/>
                <a:gd name="connsiteX5" fmla="*/ 409719 w 409666"/>
                <a:gd name="connsiteY5" fmla="*/ 158560 h 337158"/>
                <a:gd name="connsiteX6" fmla="*/ 409501 w 409666"/>
                <a:gd name="connsiteY6" fmla="*/ 72602 h 337158"/>
                <a:gd name="connsiteX7" fmla="*/ 404970 w 409666"/>
                <a:gd name="connsiteY7" fmla="*/ 30367 h 337158"/>
                <a:gd name="connsiteX8" fmla="*/ 384740 w 409666"/>
                <a:gd name="connsiteY8" fmla="*/ 8687 h 337158"/>
                <a:gd name="connsiteX9" fmla="*/ 268801 w 409666"/>
                <a:gd name="connsiteY9" fmla="*/ 2307 h 337158"/>
                <a:gd name="connsiteX10" fmla="*/ 204270 w 409666"/>
                <a:gd name="connsiteY10" fmla="*/ 5932 h 337158"/>
                <a:gd name="connsiteX11" fmla="*/ 135025 w 409666"/>
                <a:gd name="connsiteY11" fmla="*/ 12458 h 337158"/>
                <a:gd name="connsiteX12" fmla="*/ 82421 w 409666"/>
                <a:gd name="connsiteY12" fmla="*/ 20035 h 337158"/>
                <a:gd name="connsiteX13" fmla="*/ 41672 w 409666"/>
                <a:gd name="connsiteY13" fmla="*/ 29243 h 337158"/>
                <a:gd name="connsiteX14" fmla="*/ 23835 w 409666"/>
                <a:gd name="connsiteY14" fmla="*/ 47297 h 337158"/>
                <a:gd name="connsiteX15" fmla="*/ 14409 w 409666"/>
                <a:gd name="connsiteY15" fmla="*/ 88663 h 337158"/>
                <a:gd name="connsiteX16" fmla="*/ 7992 w 409666"/>
                <a:gd name="connsiteY16" fmla="*/ 138584 h 337158"/>
                <a:gd name="connsiteX17" fmla="*/ 1684 w 409666"/>
                <a:gd name="connsiteY17" fmla="*/ 252638 h 337158"/>
                <a:gd name="connsiteX18" fmla="*/ 8717 w 409666"/>
                <a:gd name="connsiteY18" fmla="*/ 314522 h 337158"/>
                <a:gd name="connsiteX19" fmla="*/ 26047 w 409666"/>
                <a:gd name="connsiteY19" fmla="*/ 329604 h 337158"/>
                <a:gd name="connsiteX20" fmla="*/ 167943 w 409666"/>
                <a:gd name="connsiteY20" fmla="*/ 336202 h 337158"/>
                <a:gd name="connsiteX21" fmla="*/ 268148 w 409666"/>
                <a:gd name="connsiteY21" fmla="*/ 333737 h 33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09666" h="337158">
                  <a:moveTo>
                    <a:pt x="268148" y="333737"/>
                  </a:moveTo>
                  <a:cubicBezTo>
                    <a:pt x="284354" y="332976"/>
                    <a:pt x="300487" y="329822"/>
                    <a:pt x="316620" y="327683"/>
                  </a:cubicBezTo>
                  <a:cubicBezTo>
                    <a:pt x="332064" y="325616"/>
                    <a:pt x="347508" y="323441"/>
                    <a:pt x="362988" y="321338"/>
                  </a:cubicBezTo>
                  <a:cubicBezTo>
                    <a:pt x="382311" y="318692"/>
                    <a:pt x="386335" y="315936"/>
                    <a:pt x="390649" y="296722"/>
                  </a:cubicBezTo>
                  <a:cubicBezTo>
                    <a:pt x="395254" y="276275"/>
                    <a:pt x="399024" y="255538"/>
                    <a:pt x="401852" y="234728"/>
                  </a:cubicBezTo>
                  <a:cubicBezTo>
                    <a:pt x="405296" y="209460"/>
                    <a:pt x="408595" y="184046"/>
                    <a:pt x="409719" y="158560"/>
                  </a:cubicBezTo>
                  <a:cubicBezTo>
                    <a:pt x="410988" y="129955"/>
                    <a:pt x="410299" y="101243"/>
                    <a:pt x="409501" y="72602"/>
                  </a:cubicBezTo>
                  <a:cubicBezTo>
                    <a:pt x="409103" y="58500"/>
                    <a:pt x="406891" y="44397"/>
                    <a:pt x="404970" y="30367"/>
                  </a:cubicBezTo>
                  <a:cubicBezTo>
                    <a:pt x="403012" y="16047"/>
                    <a:pt x="398734" y="11551"/>
                    <a:pt x="384740" y="8687"/>
                  </a:cubicBezTo>
                  <a:cubicBezTo>
                    <a:pt x="346420" y="929"/>
                    <a:pt x="307737" y="-376"/>
                    <a:pt x="268801" y="2307"/>
                  </a:cubicBezTo>
                  <a:cubicBezTo>
                    <a:pt x="247303" y="3793"/>
                    <a:pt x="225768" y="4301"/>
                    <a:pt x="204270" y="5932"/>
                  </a:cubicBezTo>
                  <a:cubicBezTo>
                    <a:pt x="181140" y="7672"/>
                    <a:pt x="158046" y="9847"/>
                    <a:pt x="135025" y="12458"/>
                  </a:cubicBezTo>
                  <a:cubicBezTo>
                    <a:pt x="117442" y="14452"/>
                    <a:pt x="99859" y="16917"/>
                    <a:pt x="82421" y="20035"/>
                  </a:cubicBezTo>
                  <a:cubicBezTo>
                    <a:pt x="68717" y="22464"/>
                    <a:pt x="55303" y="26379"/>
                    <a:pt x="41672" y="29243"/>
                  </a:cubicBezTo>
                  <a:cubicBezTo>
                    <a:pt x="31521" y="31346"/>
                    <a:pt x="26264" y="38306"/>
                    <a:pt x="23835" y="47297"/>
                  </a:cubicBezTo>
                  <a:cubicBezTo>
                    <a:pt x="20137" y="60929"/>
                    <a:pt x="16766" y="74741"/>
                    <a:pt x="14409" y="88663"/>
                  </a:cubicBezTo>
                  <a:cubicBezTo>
                    <a:pt x="11654" y="105194"/>
                    <a:pt x="10385" y="121980"/>
                    <a:pt x="7992" y="138584"/>
                  </a:cubicBezTo>
                  <a:cubicBezTo>
                    <a:pt x="2554" y="176433"/>
                    <a:pt x="-346" y="214463"/>
                    <a:pt x="1684" y="252638"/>
                  </a:cubicBezTo>
                  <a:cubicBezTo>
                    <a:pt x="2808" y="273338"/>
                    <a:pt x="5781" y="293967"/>
                    <a:pt x="8717" y="314522"/>
                  </a:cubicBezTo>
                  <a:cubicBezTo>
                    <a:pt x="9986" y="323296"/>
                    <a:pt x="17382" y="329096"/>
                    <a:pt x="26047" y="329604"/>
                  </a:cubicBezTo>
                  <a:cubicBezTo>
                    <a:pt x="73285" y="332396"/>
                    <a:pt x="157611" y="336202"/>
                    <a:pt x="167943" y="336202"/>
                  </a:cubicBezTo>
                  <a:cubicBezTo>
                    <a:pt x="178276" y="336202"/>
                    <a:pt x="234759" y="335296"/>
                    <a:pt x="268148" y="333737"/>
                  </a:cubicBezTo>
                </a:path>
              </a:pathLst>
            </a:custGeom>
            <a:solidFill>
              <a:srgbClr val="CDDC29"/>
            </a:solidFill>
            <a:ln w="3625" cap="flat">
              <a:noFill/>
              <a:prstDash val="solid"/>
              <a:miter/>
            </a:ln>
          </p:spPr>
          <p:txBody>
            <a:bodyPr rtlCol="0" anchor="ctr"/>
            <a:lstStyle/>
            <a:p>
              <a:endParaRPr lang="en-GB"/>
            </a:p>
          </p:txBody>
        </p:sp>
        <p:grpSp>
          <p:nvGrpSpPr>
            <p:cNvPr id="11" name="Group 10">
              <a:extLst>
                <a:ext uri="{FF2B5EF4-FFF2-40B4-BE49-F238E27FC236}">
                  <a16:creationId xmlns:a16="http://schemas.microsoft.com/office/drawing/2014/main" id="{F93F0A84-1917-48A7-9BFA-78B3D26F1AA2}"/>
                </a:ext>
              </a:extLst>
            </p:cNvPr>
            <p:cNvGrpSpPr/>
            <p:nvPr userDrawn="1"/>
          </p:nvGrpSpPr>
          <p:grpSpPr>
            <a:xfrm>
              <a:off x="11222831" y="6423994"/>
              <a:ext cx="344446" cy="156398"/>
              <a:chOff x="11222831" y="6423994"/>
              <a:chExt cx="344446" cy="156398"/>
            </a:xfrm>
          </p:grpSpPr>
          <p:sp>
            <p:nvSpPr>
              <p:cNvPr id="12" name="Freeform: Shape 11">
                <a:extLst>
                  <a:ext uri="{FF2B5EF4-FFF2-40B4-BE49-F238E27FC236}">
                    <a16:creationId xmlns:a16="http://schemas.microsoft.com/office/drawing/2014/main" id="{53D4DD0C-CD4C-47AB-ACC2-92DF6D2C509B}"/>
                  </a:ext>
                </a:extLst>
              </p:cNvPr>
              <p:cNvSpPr/>
              <p:nvPr/>
            </p:nvSpPr>
            <p:spPr>
              <a:xfrm>
                <a:off x="11264994" y="649095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E4A1CB4-1B32-4516-B77A-E87F1958225A}"/>
                  </a:ext>
                </a:extLst>
              </p:cNvPr>
              <p:cNvSpPr/>
              <p:nvPr/>
            </p:nvSpPr>
            <p:spPr>
              <a:xfrm>
                <a:off x="11243895" y="6513287"/>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B756743E-AFFB-48FF-8D88-AAE2EBF08207}"/>
                  </a:ext>
                </a:extLst>
              </p:cNvPr>
              <p:cNvSpPr/>
              <p:nvPr/>
            </p:nvSpPr>
            <p:spPr>
              <a:xfrm>
                <a:off x="11222831" y="6535583"/>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924"/>
                      <a:pt x="6671" y="2719"/>
                      <a:pt x="11565" y="2719"/>
                    </a:cubicBezTo>
                    <a:cubicBezTo>
                      <a:pt x="16423"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549A6A61-5D5E-4FEA-BEFE-38C2ED757CFA}"/>
                  </a:ext>
                </a:extLst>
              </p:cNvPr>
              <p:cNvSpPr/>
              <p:nvPr/>
            </p:nvSpPr>
            <p:spPr>
              <a:xfrm>
                <a:off x="11243895" y="6423994"/>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FC520B46-5D0B-4FF9-8A7F-ED7BFAC4C571}"/>
                  </a:ext>
                </a:extLst>
              </p:cNvPr>
              <p:cNvSpPr/>
              <p:nvPr/>
            </p:nvSpPr>
            <p:spPr>
              <a:xfrm>
                <a:off x="11264994" y="6423994"/>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0C76140F-0896-43AF-B68B-C06E2F355220}"/>
                  </a:ext>
                </a:extLst>
              </p:cNvPr>
              <p:cNvSpPr/>
              <p:nvPr/>
            </p:nvSpPr>
            <p:spPr>
              <a:xfrm>
                <a:off x="11286094" y="6423994"/>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23"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110B4E3B-152B-4438-9977-847230E2D272}"/>
                  </a:ext>
                </a:extLst>
              </p:cNvPr>
              <p:cNvSpPr/>
              <p:nvPr/>
            </p:nvSpPr>
            <p:spPr>
              <a:xfrm>
                <a:off x="11222831" y="6446326"/>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23"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F02FE056-631A-4CFB-B27B-A0F4546243CF}"/>
                  </a:ext>
                </a:extLst>
              </p:cNvPr>
              <p:cNvSpPr/>
              <p:nvPr/>
            </p:nvSpPr>
            <p:spPr>
              <a:xfrm>
                <a:off x="11307157" y="6446326"/>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EF8CD2A8-5D91-468D-843B-89CD321BDC8E}"/>
                  </a:ext>
                </a:extLst>
              </p:cNvPr>
              <p:cNvSpPr/>
              <p:nvPr/>
            </p:nvSpPr>
            <p:spPr>
              <a:xfrm>
                <a:off x="11307157" y="6468622"/>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582D8B98-80D5-4752-B772-E3B6FD24C98C}"/>
                  </a:ext>
                </a:extLst>
              </p:cNvPr>
              <p:cNvSpPr/>
              <p:nvPr/>
            </p:nvSpPr>
            <p:spPr>
              <a:xfrm>
                <a:off x="11286094" y="649095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23"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081395D6-E4B4-4EB8-9C4D-E549D4D14EDC}"/>
                  </a:ext>
                </a:extLst>
              </p:cNvPr>
              <p:cNvSpPr/>
              <p:nvPr/>
            </p:nvSpPr>
            <p:spPr>
              <a:xfrm>
                <a:off x="11222831"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23"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06679FBA-C6FE-4DF7-9714-C9FF50A00D59}"/>
                  </a:ext>
                </a:extLst>
              </p:cNvPr>
              <p:cNvSpPr/>
              <p:nvPr/>
            </p:nvSpPr>
            <p:spPr>
              <a:xfrm>
                <a:off x="11243895"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9A76CF08-CDC9-49EC-9BB9-2F415FA3CBD6}"/>
                  </a:ext>
                </a:extLst>
              </p:cNvPr>
              <p:cNvSpPr/>
              <p:nvPr/>
            </p:nvSpPr>
            <p:spPr>
              <a:xfrm>
                <a:off x="11264994"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63F3FFF2-1AC4-410A-8AB1-C09E7E75448A}"/>
                  </a:ext>
                </a:extLst>
              </p:cNvPr>
              <p:cNvSpPr/>
              <p:nvPr/>
            </p:nvSpPr>
            <p:spPr>
              <a:xfrm>
                <a:off x="11286094"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23"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EA57C8D2-9849-417F-A96A-9C61ECD525F5}"/>
                  </a:ext>
                </a:extLst>
              </p:cNvPr>
              <p:cNvSpPr/>
              <p:nvPr/>
            </p:nvSpPr>
            <p:spPr>
              <a:xfrm>
                <a:off x="11307157"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F4D6BD0E-D4B5-4DC2-90F1-DC3A2D4AA4B6}"/>
                  </a:ext>
                </a:extLst>
              </p:cNvPr>
              <p:cNvSpPr/>
              <p:nvPr/>
            </p:nvSpPr>
            <p:spPr>
              <a:xfrm>
                <a:off x="11363061" y="6423994"/>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23"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77255B07-D574-4CEA-AEED-A809ADB4F5AF}"/>
                  </a:ext>
                </a:extLst>
              </p:cNvPr>
              <p:cNvSpPr/>
              <p:nvPr/>
            </p:nvSpPr>
            <p:spPr>
              <a:xfrm>
                <a:off x="11384124" y="6423994"/>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7EF742D9-C752-437A-809A-089DE5C45792}"/>
                  </a:ext>
                </a:extLst>
              </p:cNvPr>
              <p:cNvSpPr/>
              <p:nvPr/>
            </p:nvSpPr>
            <p:spPr>
              <a:xfrm>
                <a:off x="11405223" y="6423994"/>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DD8D9A39-C8E4-4E1B-868C-E6FBC16839C4}"/>
                  </a:ext>
                </a:extLst>
              </p:cNvPr>
              <p:cNvSpPr/>
              <p:nvPr/>
            </p:nvSpPr>
            <p:spPr>
              <a:xfrm>
                <a:off x="11341961" y="6446326"/>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5544D773-CF6C-445D-8F04-74EF9677672F}"/>
                  </a:ext>
                </a:extLst>
              </p:cNvPr>
              <p:cNvSpPr/>
              <p:nvPr/>
            </p:nvSpPr>
            <p:spPr>
              <a:xfrm>
                <a:off x="11426323" y="6446326"/>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23"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3E7121A7-1ED4-452E-94AE-943E9A90AAE7}"/>
                  </a:ext>
                </a:extLst>
              </p:cNvPr>
              <p:cNvSpPr/>
              <p:nvPr/>
            </p:nvSpPr>
            <p:spPr>
              <a:xfrm>
                <a:off x="11341961" y="6468622"/>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8174C7B8-2204-420A-B7CD-90A791178511}"/>
                  </a:ext>
                </a:extLst>
              </p:cNvPr>
              <p:cNvSpPr/>
              <p:nvPr/>
            </p:nvSpPr>
            <p:spPr>
              <a:xfrm>
                <a:off x="11341961" y="649095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F06525FF-B77B-46C7-BF01-99F212B6D879}"/>
                  </a:ext>
                </a:extLst>
              </p:cNvPr>
              <p:cNvSpPr/>
              <p:nvPr/>
            </p:nvSpPr>
            <p:spPr>
              <a:xfrm>
                <a:off x="11341961" y="6513287"/>
                <a:ext cx="21752" cy="21752"/>
              </a:xfrm>
              <a:custGeom>
                <a:avLst/>
                <a:gdLst>
                  <a:gd name="connsiteX0" fmla="*/ 20411 w 21752"/>
                  <a:gd name="connsiteY0" fmla="*/ 12073 h 21752"/>
                  <a:gd name="connsiteX1" fmla="*/ 11565 w 21752"/>
                  <a:gd name="connsiteY1" fmla="*/ 21426 h 21752"/>
                  <a:gd name="connsiteX2" fmla="*/ 2719 w 21752"/>
                  <a:gd name="connsiteY2" fmla="*/ 12073 h 21752"/>
                  <a:gd name="connsiteX3" fmla="*/ 11565 w 21752"/>
                  <a:gd name="connsiteY3" fmla="*/ 2719 h 21752"/>
                  <a:gd name="connsiteX4" fmla="*/ 20411 w 21752"/>
                  <a:gd name="connsiteY4" fmla="*/ 12073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3"/>
                    </a:moveTo>
                    <a:cubicBezTo>
                      <a:pt x="20411" y="17257"/>
                      <a:pt x="16459" y="21426"/>
                      <a:pt x="11565" y="21426"/>
                    </a:cubicBezTo>
                    <a:cubicBezTo>
                      <a:pt x="6671" y="21426"/>
                      <a:pt x="2719" y="17221"/>
                      <a:pt x="2719" y="12073"/>
                    </a:cubicBezTo>
                    <a:cubicBezTo>
                      <a:pt x="2719" y="6888"/>
                      <a:pt x="6671" y="2719"/>
                      <a:pt x="11565" y="2719"/>
                    </a:cubicBezTo>
                    <a:cubicBezTo>
                      <a:pt x="16459" y="2683"/>
                      <a:pt x="20411" y="6888"/>
                      <a:pt x="20411" y="12073"/>
                    </a:cubicBezTo>
                  </a:path>
                </a:pathLst>
              </a:custGeom>
              <a:solidFill>
                <a:schemeClr val="bg1"/>
              </a:solidFill>
              <a:ln w="9525"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59FF59C7-33D1-4479-BE86-EC4EB7AAE53F}"/>
                  </a:ext>
                </a:extLst>
              </p:cNvPr>
              <p:cNvSpPr/>
              <p:nvPr/>
            </p:nvSpPr>
            <p:spPr>
              <a:xfrm>
                <a:off x="11341961" y="6535583"/>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2859939E-B620-4DB5-991E-BAC81A2A75AB}"/>
                  </a:ext>
                </a:extLst>
              </p:cNvPr>
              <p:cNvSpPr/>
              <p:nvPr/>
            </p:nvSpPr>
            <p:spPr>
              <a:xfrm>
                <a:off x="11426323" y="6535583"/>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23"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5103FEB6-4987-4134-8A52-E597DDC1DC6F}"/>
                  </a:ext>
                </a:extLst>
              </p:cNvPr>
              <p:cNvSpPr/>
              <p:nvPr/>
            </p:nvSpPr>
            <p:spPr>
              <a:xfrm>
                <a:off x="11363061"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23"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75F5C43-66D1-4DC1-9978-893B75A485C0}"/>
                  </a:ext>
                </a:extLst>
              </p:cNvPr>
              <p:cNvSpPr/>
              <p:nvPr/>
            </p:nvSpPr>
            <p:spPr>
              <a:xfrm>
                <a:off x="11384124"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6D15A4CD-C47D-4677-B347-D7349FAC8715}"/>
                  </a:ext>
                </a:extLst>
              </p:cNvPr>
              <p:cNvSpPr/>
              <p:nvPr/>
            </p:nvSpPr>
            <p:spPr>
              <a:xfrm>
                <a:off x="11405223"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E3D5F2A6-4DE5-4158-AD37-D21FECD7A589}"/>
                  </a:ext>
                </a:extLst>
              </p:cNvPr>
              <p:cNvSpPr/>
              <p:nvPr/>
            </p:nvSpPr>
            <p:spPr>
              <a:xfrm>
                <a:off x="11461163" y="6424719"/>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43742C20-21EE-4EFA-BFB4-00AE4F6C19F9}"/>
                  </a:ext>
                </a:extLst>
              </p:cNvPr>
              <p:cNvSpPr/>
              <p:nvPr/>
            </p:nvSpPr>
            <p:spPr>
              <a:xfrm>
                <a:off x="11545525" y="6424719"/>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22791917-5C74-4225-BE70-69A6534E1998}"/>
                  </a:ext>
                </a:extLst>
              </p:cNvPr>
              <p:cNvSpPr/>
              <p:nvPr/>
            </p:nvSpPr>
            <p:spPr>
              <a:xfrm>
                <a:off x="11461163" y="6447052"/>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924"/>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200E8576-D244-459A-A219-B4FDCBAB76D4}"/>
                  </a:ext>
                </a:extLst>
              </p:cNvPr>
              <p:cNvSpPr/>
              <p:nvPr/>
            </p:nvSpPr>
            <p:spPr>
              <a:xfrm>
                <a:off x="11545525" y="6447052"/>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924"/>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9750E62F-6C07-4374-9F1E-ECD728B6916E}"/>
                  </a:ext>
                </a:extLst>
              </p:cNvPr>
              <p:cNvSpPr/>
              <p:nvPr/>
            </p:nvSpPr>
            <p:spPr>
              <a:xfrm>
                <a:off x="11461163" y="6469384"/>
                <a:ext cx="21752" cy="21752"/>
              </a:xfrm>
              <a:custGeom>
                <a:avLst/>
                <a:gdLst>
                  <a:gd name="connsiteX0" fmla="*/ 20411 w 21752"/>
                  <a:gd name="connsiteY0" fmla="*/ 12073 h 21752"/>
                  <a:gd name="connsiteX1" fmla="*/ 11565 w 21752"/>
                  <a:gd name="connsiteY1" fmla="*/ 21426 h 21752"/>
                  <a:gd name="connsiteX2" fmla="*/ 2719 w 21752"/>
                  <a:gd name="connsiteY2" fmla="*/ 12073 h 21752"/>
                  <a:gd name="connsiteX3" fmla="*/ 11565 w 21752"/>
                  <a:gd name="connsiteY3" fmla="*/ 2719 h 21752"/>
                  <a:gd name="connsiteX4" fmla="*/ 20411 w 21752"/>
                  <a:gd name="connsiteY4" fmla="*/ 12073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3"/>
                    </a:moveTo>
                    <a:cubicBezTo>
                      <a:pt x="20411" y="17257"/>
                      <a:pt x="16459" y="21426"/>
                      <a:pt x="11565" y="21426"/>
                    </a:cubicBezTo>
                    <a:cubicBezTo>
                      <a:pt x="6671" y="21426"/>
                      <a:pt x="2719" y="17221"/>
                      <a:pt x="2719" y="12073"/>
                    </a:cubicBezTo>
                    <a:cubicBezTo>
                      <a:pt x="2719" y="6888"/>
                      <a:pt x="6671" y="2719"/>
                      <a:pt x="11565" y="2719"/>
                    </a:cubicBezTo>
                    <a:cubicBezTo>
                      <a:pt x="16459" y="2683"/>
                      <a:pt x="20411" y="6888"/>
                      <a:pt x="20411" y="12073"/>
                    </a:cubicBezTo>
                  </a:path>
                </a:pathLst>
              </a:custGeom>
              <a:solidFill>
                <a:schemeClr val="bg1"/>
              </a:solidFill>
              <a:ln w="9525"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90E612F7-FA57-45F1-9BEF-232CB8C20645}"/>
                  </a:ext>
                </a:extLst>
              </p:cNvPr>
              <p:cNvSpPr/>
              <p:nvPr/>
            </p:nvSpPr>
            <p:spPr>
              <a:xfrm>
                <a:off x="11545525" y="6469384"/>
                <a:ext cx="21752" cy="21752"/>
              </a:xfrm>
              <a:custGeom>
                <a:avLst/>
                <a:gdLst>
                  <a:gd name="connsiteX0" fmla="*/ 20411 w 21752"/>
                  <a:gd name="connsiteY0" fmla="*/ 12073 h 21752"/>
                  <a:gd name="connsiteX1" fmla="*/ 11565 w 21752"/>
                  <a:gd name="connsiteY1" fmla="*/ 21426 h 21752"/>
                  <a:gd name="connsiteX2" fmla="*/ 2719 w 21752"/>
                  <a:gd name="connsiteY2" fmla="*/ 12073 h 21752"/>
                  <a:gd name="connsiteX3" fmla="*/ 11565 w 21752"/>
                  <a:gd name="connsiteY3" fmla="*/ 2719 h 21752"/>
                  <a:gd name="connsiteX4" fmla="*/ 20411 w 21752"/>
                  <a:gd name="connsiteY4" fmla="*/ 12073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3"/>
                    </a:moveTo>
                    <a:cubicBezTo>
                      <a:pt x="20411" y="17257"/>
                      <a:pt x="16459" y="21426"/>
                      <a:pt x="11565" y="21426"/>
                    </a:cubicBezTo>
                    <a:cubicBezTo>
                      <a:pt x="6671" y="21426"/>
                      <a:pt x="2719" y="17221"/>
                      <a:pt x="2719" y="12073"/>
                    </a:cubicBezTo>
                    <a:cubicBezTo>
                      <a:pt x="2719" y="6888"/>
                      <a:pt x="6671" y="2719"/>
                      <a:pt x="11565" y="2719"/>
                    </a:cubicBezTo>
                    <a:cubicBezTo>
                      <a:pt x="16459" y="2683"/>
                      <a:pt x="20411" y="6888"/>
                      <a:pt x="20411" y="12073"/>
                    </a:cubicBezTo>
                  </a:path>
                </a:pathLst>
              </a:custGeom>
              <a:solidFill>
                <a:schemeClr val="bg1"/>
              </a:solidFill>
              <a:ln w="9525"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345F9801-554B-4B9D-B083-D922A7F6287E}"/>
                  </a:ext>
                </a:extLst>
              </p:cNvPr>
              <p:cNvSpPr/>
              <p:nvPr/>
            </p:nvSpPr>
            <p:spPr>
              <a:xfrm>
                <a:off x="11461163" y="6491680"/>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7ECB46AD-940C-495B-B625-C8661560A463}"/>
                  </a:ext>
                </a:extLst>
              </p:cNvPr>
              <p:cNvSpPr/>
              <p:nvPr/>
            </p:nvSpPr>
            <p:spPr>
              <a:xfrm>
                <a:off x="11545525" y="6491680"/>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1E2CAE21-6592-4BD7-A95B-157467F22069}"/>
                  </a:ext>
                </a:extLst>
              </p:cNvPr>
              <p:cNvSpPr/>
              <p:nvPr/>
            </p:nvSpPr>
            <p:spPr>
              <a:xfrm>
                <a:off x="11461163" y="6514012"/>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21F9597D-991A-49C6-B6E8-A44FF4EC2C0C}"/>
                  </a:ext>
                </a:extLst>
              </p:cNvPr>
              <p:cNvSpPr/>
              <p:nvPr/>
            </p:nvSpPr>
            <p:spPr>
              <a:xfrm>
                <a:off x="11545525" y="6514012"/>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098BE473-70C9-4E99-9FD1-97630478EE49}"/>
                  </a:ext>
                </a:extLst>
              </p:cNvPr>
              <p:cNvSpPr/>
              <p:nvPr/>
            </p:nvSpPr>
            <p:spPr>
              <a:xfrm>
                <a:off x="11482262" y="6536308"/>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B440BE58-2329-4E54-B1F5-749EF5C54DEF}"/>
                  </a:ext>
                </a:extLst>
              </p:cNvPr>
              <p:cNvSpPr/>
              <p:nvPr/>
            </p:nvSpPr>
            <p:spPr>
              <a:xfrm>
                <a:off x="11524425" y="6536308"/>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61DEA666-7589-42B2-90CA-0753D7FF05E8}"/>
                  </a:ext>
                </a:extLst>
              </p:cNvPr>
              <p:cNvSpPr/>
              <p:nvPr/>
            </p:nvSpPr>
            <p:spPr>
              <a:xfrm>
                <a:off x="11503362" y="6558640"/>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23" y="2719"/>
                      <a:pt x="20411" y="6924"/>
                      <a:pt x="20411" y="12072"/>
                    </a:cubicBezTo>
                  </a:path>
                </a:pathLst>
              </a:custGeom>
              <a:solidFill>
                <a:schemeClr val="bg1"/>
              </a:solidFill>
              <a:ln w="9525" cap="flat">
                <a:noFill/>
                <a:prstDash val="solid"/>
                <a:miter/>
              </a:ln>
            </p:spPr>
            <p:txBody>
              <a:bodyPr rtlCol="0" anchor="ctr"/>
              <a:lstStyle/>
              <a:p>
                <a:endParaRPr lang="en-GB"/>
              </a:p>
            </p:txBody>
          </p:sp>
        </p:grpSp>
      </p:grpSp>
      <p:sp>
        <p:nvSpPr>
          <p:cNvPr id="53" name="Title 1">
            <a:extLst>
              <a:ext uri="{FF2B5EF4-FFF2-40B4-BE49-F238E27FC236}">
                <a16:creationId xmlns:a16="http://schemas.microsoft.com/office/drawing/2014/main" id="{D94912A5-9117-4288-B6AD-30469B38D5D6}"/>
              </a:ext>
            </a:extLst>
          </p:cNvPr>
          <p:cNvSpPr>
            <a:spLocks noGrp="1"/>
          </p:cNvSpPr>
          <p:nvPr userDrawn="1">
            <p:ph type="title" hasCustomPrompt="1"/>
          </p:nvPr>
        </p:nvSpPr>
        <p:spPr>
          <a:xfrm>
            <a:off x="336753" y="433385"/>
            <a:ext cx="11643123" cy="480131"/>
          </a:xfrm>
        </p:spPr>
        <p:txBody>
          <a:bodyPr wrap="square" anchor="t">
            <a:spAutoFit/>
          </a:bodyPr>
          <a:lstStyle>
            <a:lvl1pPr>
              <a:defRPr sz="2800" b="1">
                <a:solidFill>
                  <a:schemeClr val="tx1"/>
                </a:solidFill>
                <a:latin typeface="+mj-lt"/>
              </a:defRPr>
            </a:lvl1pPr>
          </a:lstStyle>
          <a:p>
            <a:r>
              <a:rPr lang="en-US"/>
              <a:t>All titles should match to this baseline. </a:t>
            </a:r>
            <a:endParaRPr lang="en-GB"/>
          </a:p>
        </p:txBody>
      </p:sp>
      <p:cxnSp>
        <p:nvCxnSpPr>
          <p:cNvPr id="54" name="Straight Connector 53">
            <a:extLst>
              <a:ext uri="{FF2B5EF4-FFF2-40B4-BE49-F238E27FC236}">
                <a16:creationId xmlns:a16="http://schemas.microsoft.com/office/drawing/2014/main" id="{5F060B56-FA0C-4686-BA0A-5FE70906BFE2}"/>
              </a:ext>
            </a:extLst>
          </p:cNvPr>
          <p:cNvCxnSpPr>
            <a:cxnSpLocks/>
          </p:cNvCxnSpPr>
          <p:nvPr userDrawn="1"/>
        </p:nvCxnSpPr>
        <p:spPr>
          <a:xfrm>
            <a:off x="401782" y="327445"/>
            <a:ext cx="646049" cy="0"/>
          </a:xfrm>
          <a:prstGeom prst="line">
            <a:avLst/>
          </a:prstGeom>
          <a:ln w="38100">
            <a:solidFill>
              <a:srgbClr val="009FDF"/>
            </a:solidFill>
          </a:ln>
        </p:spPr>
        <p:style>
          <a:lnRef idx="1">
            <a:schemeClr val="accent1"/>
          </a:lnRef>
          <a:fillRef idx="0">
            <a:schemeClr val="accent1"/>
          </a:fillRef>
          <a:effectRef idx="0">
            <a:schemeClr val="accent1"/>
          </a:effectRef>
          <a:fontRef idx="minor">
            <a:schemeClr val="tx1"/>
          </a:fontRef>
        </p:style>
      </p:cxnSp>
      <p:sp>
        <p:nvSpPr>
          <p:cNvPr id="55" name="Text Placeholder 6">
            <a:extLst>
              <a:ext uri="{FF2B5EF4-FFF2-40B4-BE49-F238E27FC236}">
                <a16:creationId xmlns:a16="http://schemas.microsoft.com/office/drawing/2014/main" id="{02F75234-0C49-4B38-AE0D-81420E8A1DFD}"/>
              </a:ext>
            </a:extLst>
          </p:cNvPr>
          <p:cNvSpPr>
            <a:spLocks noGrp="1"/>
          </p:cNvSpPr>
          <p:nvPr userDrawn="1">
            <p:ph type="body" sz="quarter" idx="10" hasCustomPrompt="1"/>
          </p:nvPr>
        </p:nvSpPr>
        <p:spPr>
          <a:xfrm>
            <a:off x="336550" y="1001984"/>
            <a:ext cx="11643123" cy="341632"/>
          </a:xfrm>
        </p:spPr>
        <p:txBody>
          <a:bodyPr wrap="square">
            <a:spAutoFit/>
          </a:bodyPr>
          <a:lstStyle>
            <a:lvl1pPr marL="0" indent="0">
              <a:buNone/>
              <a:defRPr sz="1800" b="1">
                <a:solidFill>
                  <a:schemeClr val="tx2"/>
                </a:solidFill>
                <a:latin typeface="+mj-lt"/>
              </a:defRPr>
            </a:lvl1pPr>
          </a:lstStyle>
          <a:p>
            <a:pPr lvl="0"/>
            <a:r>
              <a:rPr lang="en-GB"/>
              <a:t>THIS IS YOUR SUBTITLE. IT SHOULD BE UPPERCASE LETTERS FONT SIZE 18</a:t>
            </a:r>
          </a:p>
        </p:txBody>
      </p:sp>
      <p:sp>
        <p:nvSpPr>
          <p:cNvPr id="56" name="Text Placeholder 3">
            <a:extLst>
              <a:ext uri="{FF2B5EF4-FFF2-40B4-BE49-F238E27FC236}">
                <a16:creationId xmlns:a16="http://schemas.microsoft.com/office/drawing/2014/main" id="{13FCB899-20C3-46F8-9500-284A33E0A594}"/>
              </a:ext>
            </a:extLst>
          </p:cNvPr>
          <p:cNvSpPr>
            <a:spLocks noGrp="1"/>
          </p:cNvSpPr>
          <p:nvPr userDrawn="1">
            <p:ph type="body" sz="quarter" idx="33" hasCustomPrompt="1"/>
          </p:nvPr>
        </p:nvSpPr>
        <p:spPr>
          <a:xfrm>
            <a:off x="267309" y="2593621"/>
            <a:ext cx="1912606" cy="313932"/>
          </a:xfrm>
        </p:spPr>
        <p:txBody>
          <a:bodyPr wrap="square">
            <a:spAutoFit/>
          </a:bodyPr>
          <a:lstStyle>
            <a:lvl1pPr marL="0" indent="0" algn="ctr">
              <a:buNone/>
              <a:defRPr sz="1600" b="1">
                <a:solidFill>
                  <a:schemeClr val="accent4"/>
                </a:solidFill>
                <a:latin typeface="+mj-lt"/>
              </a:defRPr>
            </a:lvl1pPr>
          </a:lstStyle>
          <a:p>
            <a:pPr lvl="0"/>
            <a:r>
              <a:rPr lang="en-US"/>
              <a:t>Click to add title</a:t>
            </a:r>
            <a:endParaRPr lang="en-GB"/>
          </a:p>
        </p:txBody>
      </p:sp>
      <p:sp>
        <p:nvSpPr>
          <p:cNvPr id="57" name="Text Placeholder 70">
            <a:extLst>
              <a:ext uri="{FF2B5EF4-FFF2-40B4-BE49-F238E27FC236}">
                <a16:creationId xmlns:a16="http://schemas.microsoft.com/office/drawing/2014/main" id="{FE0DD78B-3276-442D-A803-81FF687EF0F9}"/>
              </a:ext>
            </a:extLst>
          </p:cNvPr>
          <p:cNvSpPr>
            <a:spLocks noGrp="1"/>
          </p:cNvSpPr>
          <p:nvPr userDrawn="1">
            <p:ph type="body" sz="quarter" idx="39"/>
          </p:nvPr>
        </p:nvSpPr>
        <p:spPr>
          <a:xfrm>
            <a:off x="267309" y="3023721"/>
            <a:ext cx="1912606" cy="286232"/>
          </a:xfrm>
        </p:spPr>
        <p:txBody>
          <a:bodyPr wrap="square">
            <a:spAutoFit/>
          </a:bodyPr>
          <a:lstStyle>
            <a:lvl1pPr marL="0" indent="0">
              <a:buNone/>
              <a:defRPr/>
            </a:lvl1pPr>
          </a:lstStyle>
          <a:p>
            <a:pPr lvl="0"/>
            <a:r>
              <a:rPr lang="en-US"/>
              <a:t>Click to edit Master text styles</a:t>
            </a:r>
          </a:p>
        </p:txBody>
      </p:sp>
      <p:sp>
        <p:nvSpPr>
          <p:cNvPr id="67" name="Text Placeholder 3">
            <a:extLst>
              <a:ext uri="{FF2B5EF4-FFF2-40B4-BE49-F238E27FC236}">
                <a16:creationId xmlns:a16="http://schemas.microsoft.com/office/drawing/2014/main" id="{7494DB9C-7E3B-403A-B888-8D32314DB21B}"/>
              </a:ext>
            </a:extLst>
          </p:cNvPr>
          <p:cNvSpPr>
            <a:spLocks noGrp="1"/>
          </p:cNvSpPr>
          <p:nvPr>
            <p:ph type="body" sz="quarter" idx="40" hasCustomPrompt="1"/>
          </p:nvPr>
        </p:nvSpPr>
        <p:spPr>
          <a:xfrm>
            <a:off x="2692470" y="2593621"/>
            <a:ext cx="1912606" cy="313932"/>
          </a:xfrm>
        </p:spPr>
        <p:txBody>
          <a:bodyPr wrap="square">
            <a:spAutoFit/>
          </a:bodyPr>
          <a:lstStyle>
            <a:lvl1pPr marL="0" indent="0" algn="ctr">
              <a:buNone/>
              <a:defRPr sz="1600" b="1">
                <a:solidFill>
                  <a:schemeClr val="accent4"/>
                </a:solidFill>
                <a:latin typeface="+mj-lt"/>
              </a:defRPr>
            </a:lvl1pPr>
          </a:lstStyle>
          <a:p>
            <a:pPr lvl="0"/>
            <a:r>
              <a:rPr lang="en-US"/>
              <a:t>Click to add title</a:t>
            </a:r>
            <a:endParaRPr lang="en-GB"/>
          </a:p>
        </p:txBody>
      </p:sp>
      <p:sp>
        <p:nvSpPr>
          <p:cNvPr id="68" name="Text Placeholder 70">
            <a:extLst>
              <a:ext uri="{FF2B5EF4-FFF2-40B4-BE49-F238E27FC236}">
                <a16:creationId xmlns:a16="http://schemas.microsoft.com/office/drawing/2014/main" id="{008051FF-0B6B-466A-BCB2-31C409617FC2}"/>
              </a:ext>
            </a:extLst>
          </p:cNvPr>
          <p:cNvSpPr>
            <a:spLocks noGrp="1"/>
          </p:cNvSpPr>
          <p:nvPr>
            <p:ph type="body" sz="quarter" idx="41"/>
          </p:nvPr>
        </p:nvSpPr>
        <p:spPr>
          <a:xfrm>
            <a:off x="2692470" y="3023721"/>
            <a:ext cx="1912606" cy="286232"/>
          </a:xfrm>
        </p:spPr>
        <p:txBody>
          <a:bodyPr wrap="square">
            <a:spAutoFit/>
          </a:bodyPr>
          <a:lstStyle>
            <a:lvl1pPr marL="0" indent="0">
              <a:buNone/>
              <a:defRPr/>
            </a:lvl1pPr>
          </a:lstStyle>
          <a:p>
            <a:pPr lvl="0"/>
            <a:r>
              <a:rPr lang="en-US"/>
              <a:t>Click to edit Master text styles</a:t>
            </a:r>
          </a:p>
        </p:txBody>
      </p:sp>
      <p:sp>
        <p:nvSpPr>
          <p:cNvPr id="69" name="Text Placeholder 3">
            <a:extLst>
              <a:ext uri="{FF2B5EF4-FFF2-40B4-BE49-F238E27FC236}">
                <a16:creationId xmlns:a16="http://schemas.microsoft.com/office/drawing/2014/main" id="{F793D229-2567-4EA2-8EC8-95DF84008D9C}"/>
              </a:ext>
            </a:extLst>
          </p:cNvPr>
          <p:cNvSpPr>
            <a:spLocks noGrp="1"/>
          </p:cNvSpPr>
          <p:nvPr>
            <p:ph type="body" sz="quarter" idx="42" hasCustomPrompt="1"/>
          </p:nvPr>
        </p:nvSpPr>
        <p:spPr>
          <a:xfrm>
            <a:off x="5139698" y="2593621"/>
            <a:ext cx="1912606" cy="313932"/>
          </a:xfrm>
        </p:spPr>
        <p:txBody>
          <a:bodyPr wrap="square">
            <a:spAutoFit/>
          </a:bodyPr>
          <a:lstStyle>
            <a:lvl1pPr marL="0" indent="0" algn="ctr">
              <a:buNone/>
              <a:defRPr sz="1600" b="1">
                <a:solidFill>
                  <a:schemeClr val="accent4"/>
                </a:solidFill>
                <a:latin typeface="+mj-lt"/>
              </a:defRPr>
            </a:lvl1pPr>
          </a:lstStyle>
          <a:p>
            <a:pPr lvl="0"/>
            <a:r>
              <a:rPr lang="en-US"/>
              <a:t>Click to add title</a:t>
            </a:r>
            <a:endParaRPr lang="en-GB"/>
          </a:p>
        </p:txBody>
      </p:sp>
      <p:sp>
        <p:nvSpPr>
          <p:cNvPr id="70" name="Text Placeholder 70">
            <a:extLst>
              <a:ext uri="{FF2B5EF4-FFF2-40B4-BE49-F238E27FC236}">
                <a16:creationId xmlns:a16="http://schemas.microsoft.com/office/drawing/2014/main" id="{96E9061C-1FF1-4680-B915-FC7DB7564006}"/>
              </a:ext>
            </a:extLst>
          </p:cNvPr>
          <p:cNvSpPr>
            <a:spLocks noGrp="1"/>
          </p:cNvSpPr>
          <p:nvPr>
            <p:ph type="body" sz="quarter" idx="43"/>
          </p:nvPr>
        </p:nvSpPr>
        <p:spPr>
          <a:xfrm>
            <a:off x="5139698" y="3023721"/>
            <a:ext cx="1912606" cy="286232"/>
          </a:xfrm>
        </p:spPr>
        <p:txBody>
          <a:bodyPr wrap="square">
            <a:spAutoFit/>
          </a:bodyPr>
          <a:lstStyle>
            <a:lvl1pPr marL="0" indent="0">
              <a:buNone/>
              <a:defRPr/>
            </a:lvl1pPr>
          </a:lstStyle>
          <a:p>
            <a:pPr lvl="0"/>
            <a:r>
              <a:rPr lang="en-US"/>
              <a:t>Click to edit Master text styles</a:t>
            </a:r>
          </a:p>
        </p:txBody>
      </p:sp>
      <p:sp>
        <p:nvSpPr>
          <p:cNvPr id="71" name="Text Placeholder 3">
            <a:extLst>
              <a:ext uri="{FF2B5EF4-FFF2-40B4-BE49-F238E27FC236}">
                <a16:creationId xmlns:a16="http://schemas.microsoft.com/office/drawing/2014/main" id="{441EAF8A-1065-434F-AABA-E2EB8DED2C74}"/>
              </a:ext>
            </a:extLst>
          </p:cNvPr>
          <p:cNvSpPr>
            <a:spLocks noGrp="1"/>
          </p:cNvSpPr>
          <p:nvPr>
            <p:ph type="body" sz="quarter" idx="44" hasCustomPrompt="1"/>
          </p:nvPr>
        </p:nvSpPr>
        <p:spPr>
          <a:xfrm>
            <a:off x="7582904" y="2593621"/>
            <a:ext cx="1912606" cy="313932"/>
          </a:xfrm>
        </p:spPr>
        <p:txBody>
          <a:bodyPr wrap="square">
            <a:spAutoFit/>
          </a:bodyPr>
          <a:lstStyle>
            <a:lvl1pPr marL="0" indent="0" algn="ctr">
              <a:buNone/>
              <a:defRPr sz="1600" b="1">
                <a:solidFill>
                  <a:schemeClr val="accent4"/>
                </a:solidFill>
                <a:latin typeface="+mj-lt"/>
              </a:defRPr>
            </a:lvl1pPr>
          </a:lstStyle>
          <a:p>
            <a:pPr lvl="0"/>
            <a:r>
              <a:rPr lang="en-US"/>
              <a:t>Click to add title</a:t>
            </a:r>
            <a:endParaRPr lang="en-GB"/>
          </a:p>
        </p:txBody>
      </p:sp>
      <p:sp>
        <p:nvSpPr>
          <p:cNvPr id="72" name="Text Placeholder 70">
            <a:extLst>
              <a:ext uri="{FF2B5EF4-FFF2-40B4-BE49-F238E27FC236}">
                <a16:creationId xmlns:a16="http://schemas.microsoft.com/office/drawing/2014/main" id="{7245DD56-2219-497D-B5EF-987E787AE8FD}"/>
              </a:ext>
            </a:extLst>
          </p:cNvPr>
          <p:cNvSpPr>
            <a:spLocks noGrp="1"/>
          </p:cNvSpPr>
          <p:nvPr>
            <p:ph type="body" sz="quarter" idx="45"/>
          </p:nvPr>
        </p:nvSpPr>
        <p:spPr>
          <a:xfrm>
            <a:off x="7582904" y="3023721"/>
            <a:ext cx="1912606" cy="286232"/>
          </a:xfrm>
        </p:spPr>
        <p:txBody>
          <a:bodyPr wrap="square">
            <a:spAutoFit/>
          </a:bodyPr>
          <a:lstStyle>
            <a:lvl1pPr marL="0" indent="0">
              <a:buNone/>
              <a:defRPr/>
            </a:lvl1pPr>
          </a:lstStyle>
          <a:p>
            <a:pPr lvl="0"/>
            <a:r>
              <a:rPr lang="en-US"/>
              <a:t>Click to edit Master text styles</a:t>
            </a:r>
          </a:p>
        </p:txBody>
      </p:sp>
      <p:sp>
        <p:nvSpPr>
          <p:cNvPr id="73" name="Text Placeholder 3">
            <a:extLst>
              <a:ext uri="{FF2B5EF4-FFF2-40B4-BE49-F238E27FC236}">
                <a16:creationId xmlns:a16="http://schemas.microsoft.com/office/drawing/2014/main" id="{0E8FFAE4-FA25-458A-9B7A-33D752CF44B3}"/>
              </a:ext>
            </a:extLst>
          </p:cNvPr>
          <p:cNvSpPr>
            <a:spLocks noGrp="1"/>
          </p:cNvSpPr>
          <p:nvPr>
            <p:ph type="body" sz="quarter" idx="46" hasCustomPrompt="1"/>
          </p:nvPr>
        </p:nvSpPr>
        <p:spPr>
          <a:xfrm>
            <a:off x="10012084" y="2593621"/>
            <a:ext cx="1912606" cy="313932"/>
          </a:xfrm>
        </p:spPr>
        <p:txBody>
          <a:bodyPr wrap="square">
            <a:spAutoFit/>
          </a:bodyPr>
          <a:lstStyle>
            <a:lvl1pPr marL="0" indent="0" algn="ctr">
              <a:buNone/>
              <a:defRPr sz="1600" b="1">
                <a:solidFill>
                  <a:schemeClr val="accent4"/>
                </a:solidFill>
                <a:latin typeface="+mj-lt"/>
              </a:defRPr>
            </a:lvl1pPr>
          </a:lstStyle>
          <a:p>
            <a:pPr lvl="0"/>
            <a:r>
              <a:rPr lang="en-US"/>
              <a:t>Click to add title</a:t>
            </a:r>
            <a:endParaRPr lang="en-GB"/>
          </a:p>
        </p:txBody>
      </p:sp>
      <p:sp>
        <p:nvSpPr>
          <p:cNvPr id="74" name="Text Placeholder 70">
            <a:extLst>
              <a:ext uri="{FF2B5EF4-FFF2-40B4-BE49-F238E27FC236}">
                <a16:creationId xmlns:a16="http://schemas.microsoft.com/office/drawing/2014/main" id="{86478D6B-06FD-474D-98A2-C52B70E2D1A1}"/>
              </a:ext>
            </a:extLst>
          </p:cNvPr>
          <p:cNvSpPr>
            <a:spLocks noGrp="1"/>
          </p:cNvSpPr>
          <p:nvPr>
            <p:ph type="body" sz="quarter" idx="47"/>
          </p:nvPr>
        </p:nvSpPr>
        <p:spPr>
          <a:xfrm>
            <a:off x="10012084" y="3023721"/>
            <a:ext cx="1912606" cy="286232"/>
          </a:xfrm>
        </p:spPr>
        <p:txBody>
          <a:bodyPr wrap="square">
            <a:spAutoFit/>
          </a:bodyPr>
          <a:lstStyle>
            <a:lvl1pPr marL="0" indent="0">
              <a:buNone/>
              <a:defRPr/>
            </a:lvl1pPr>
          </a:lstStyle>
          <a:p>
            <a:pPr lvl="0"/>
            <a:r>
              <a:rPr lang="en-US"/>
              <a:t>Click to edit Master text styles</a:t>
            </a:r>
          </a:p>
        </p:txBody>
      </p:sp>
    </p:spTree>
    <p:extLst>
      <p:ext uri="{BB962C8B-B14F-4D97-AF65-F5344CB8AC3E}">
        <p14:creationId xmlns:p14="http://schemas.microsoft.com/office/powerpoint/2010/main" val="20042372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96" name="Picture Placeholder 95">
            <a:extLst>
              <a:ext uri="{FF2B5EF4-FFF2-40B4-BE49-F238E27FC236}">
                <a16:creationId xmlns:a16="http://schemas.microsoft.com/office/drawing/2014/main" id="{046B137D-C23C-4BE5-9A39-24F31D6C6FD8}"/>
              </a:ext>
            </a:extLst>
          </p:cNvPr>
          <p:cNvSpPr>
            <a:spLocks noGrp="1"/>
          </p:cNvSpPr>
          <p:nvPr>
            <p:ph type="pic" sz="quarter" idx="10"/>
          </p:nvPr>
        </p:nvSpPr>
        <p:spPr>
          <a:xfrm>
            <a:off x="3824288" y="0"/>
            <a:ext cx="8367712" cy="6858000"/>
          </a:xfrm>
        </p:spPr>
        <p:txBody>
          <a:bodyPr/>
          <a:lstStyle/>
          <a:p>
            <a:r>
              <a:rPr lang="en-US"/>
              <a:t>Click icon to add picture</a:t>
            </a:r>
            <a:endParaRPr lang="en-GB"/>
          </a:p>
        </p:txBody>
      </p:sp>
    </p:spTree>
    <p:extLst>
      <p:ext uri="{BB962C8B-B14F-4D97-AF65-F5344CB8AC3E}">
        <p14:creationId xmlns:p14="http://schemas.microsoft.com/office/powerpoint/2010/main" val="10986216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103" name="Rectangle 102">
            <a:extLst>
              <a:ext uri="{FF2B5EF4-FFF2-40B4-BE49-F238E27FC236}">
                <a16:creationId xmlns:a16="http://schemas.microsoft.com/office/drawing/2014/main" id="{39FC44AA-AD8D-4729-B704-407920447FCC}"/>
              </a:ext>
            </a:extLst>
          </p:cNvPr>
          <p:cNvSpPr>
            <a:spLocks noChangeArrowheads="1"/>
          </p:cNvSpPr>
          <p:nvPr userDrawn="1"/>
        </p:nvSpPr>
        <p:spPr bwMode="auto">
          <a:xfrm>
            <a:off x="11827598" y="6488424"/>
            <a:ext cx="306388" cy="184150"/>
          </a:xfrm>
          <a:prstGeom prst="rect">
            <a:avLst/>
          </a:prstGeom>
          <a:noFill/>
          <a:ln w="9525" algn="ctr">
            <a:noFill/>
            <a:miter lim="800000"/>
            <a:headEnd/>
            <a:tailEnd/>
          </a:ln>
          <a:effectLst/>
        </p:spPr>
        <p:txBody>
          <a:bodyPr wrap="none" anchor="ctr"/>
          <a:lstStyle/>
          <a:p>
            <a:pPr algn="r">
              <a:defRPr/>
            </a:pPr>
            <a:fld id="{BF93F59F-AF68-410B-8395-3B170F791072}" type="slidenum">
              <a:rPr lang="en-GB" sz="800" b="1">
                <a:solidFill>
                  <a:srgbClr val="5F7C8A"/>
                </a:solidFill>
                <a:latin typeface="+mj-lt"/>
              </a:rPr>
              <a:pPr algn="r">
                <a:defRPr/>
              </a:pPr>
              <a:t>‹#›</a:t>
            </a:fld>
            <a:endParaRPr lang="en-GB" sz="800" b="1">
              <a:solidFill>
                <a:srgbClr val="5F7C8A"/>
              </a:solidFill>
              <a:latin typeface="+mj-lt"/>
            </a:endParaRPr>
          </a:p>
        </p:txBody>
      </p:sp>
      <p:grpSp>
        <p:nvGrpSpPr>
          <p:cNvPr id="49" name="Group 48">
            <a:extLst>
              <a:ext uri="{FF2B5EF4-FFF2-40B4-BE49-F238E27FC236}">
                <a16:creationId xmlns:a16="http://schemas.microsoft.com/office/drawing/2014/main" id="{B7A58730-6AFE-4855-9BAC-5B865A1C4175}"/>
              </a:ext>
            </a:extLst>
          </p:cNvPr>
          <p:cNvGrpSpPr/>
          <p:nvPr userDrawn="1"/>
        </p:nvGrpSpPr>
        <p:grpSpPr>
          <a:xfrm>
            <a:off x="11413238" y="6389957"/>
            <a:ext cx="409666" cy="337158"/>
            <a:chOff x="11197002" y="6334353"/>
            <a:chExt cx="409666" cy="337158"/>
          </a:xfrm>
        </p:grpSpPr>
        <p:sp>
          <p:nvSpPr>
            <p:cNvPr id="50" name="Freeform: Shape 49">
              <a:extLst>
                <a:ext uri="{FF2B5EF4-FFF2-40B4-BE49-F238E27FC236}">
                  <a16:creationId xmlns:a16="http://schemas.microsoft.com/office/drawing/2014/main" id="{E547B481-0C7A-4FC8-B7AC-4C3148A04118}"/>
                </a:ext>
              </a:extLst>
            </p:cNvPr>
            <p:cNvSpPr/>
            <p:nvPr/>
          </p:nvSpPr>
          <p:spPr>
            <a:xfrm>
              <a:off x="11197002" y="6334353"/>
              <a:ext cx="409666" cy="337158"/>
            </a:xfrm>
            <a:custGeom>
              <a:avLst/>
              <a:gdLst>
                <a:gd name="connsiteX0" fmla="*/ 268148 w 409666"/>
                <a:gd name="connsiteY0" fmla="*/ 333737 h 337158"/>
                <a:gd name="connsiteX1" fmla="*/ 316620 w 409666"/>
                <a:gd name="connsiteY1" fmla="*/ 327683 h 337158"/>
                <a:gd name="connsiteX2" fmla="*/ 362988 w 409666"/>
                <a:gd name="connsiteY2" fmla="*/ 321338 h 337158"/>
                <a:gd name="connsiteX3" fmla="*/ 390649 w 409666"/>
                <a:gd name="connsiteY3" fmla="*/ 296722 h 337158"/>
                <a:gd name="connsiteX4" fmla="*/ 401852 w 409666"/>
                <a:gd name="connsiteY4" fmla="*/ 234728 h 337158"/>
                <a:gd name="connsiteX5" fmla="*/ 409719 w 409666"/>
                <a:gd name="connsiteY5" fmla="*/ 158560 h 337158"/>
                <a:gd name="connsiteX6" fmla="*/ 409501 w 409666"/>
                <a:gd name="connsiteY6" fmla="*/ 72602 h 337158"/>
                <a:gd name="connsiteX7" fmla="*/ 404970 w 409666"/>
                <a:gd name="connsiteY7" fmla="*/ 30367 h 337158"/>
                <a:gd name="connsiteX8" fmla="*/ 384740 w 409666"/>
                <a:gd name="connsiteY8" fmla="*/ 8687 h 337158"/>
                <a:gd name="connsiteX9" fmla="*/ 268801 w 409666"/>
                <a:gd name="connsiteY9" fmla="*/ 2307 h 337158"/>
                <a:gd name="connsiteX10" fmla="*/ 204270 w 409666"/>
                <a:gd name="connsiteY10" fmla="*/ 5932 h 337158"/>
                <a:gd name="connsiteX11" fmla="*/ 135025 w 409666"/>
                <a:gd name="connsiteY11" fmla="*/ 12458 h 337158"/>
                <a:gd name="connsiteX12" fmla="*/ 82421 w 409666"/>
                <a:gd name="connsiteY12" fmla="*/ 20035 h 337158"/>
                <a:gd name="connsiteX13" fmla="*/ 41672 w 409666"/>
                <a:gd name="connsiteY13" fmla="*/ 29243 h 337158"/>
                <a:gd name="connsiteX14" fmla="*/ 23835 w 409666"/>
                <a:gd name="connsiteY14" fmla="*/ 47297 h 337158"/>
                <a:gd name="connsiteX15" fmla="*/ 14409 w 409666"/>
                <a:gd name="connsiteY15" fmla="*/ 88663 h 337158"/>
                <a:gd name="connsiteX16" fmla="*/ 7992 w 409666"/>
                <a:gd name="connsiteY16" fmla="*/ 138584 h 337158"/>
                <a:gd name="connsiteX17" fmla="*/ 1684 w 409666"/>
                <a:gd name="connsiteY17" fmla="*/ 252638 h 337158"/>
                <a:gd name="connsiteX18" fmla="*/ 8717 w 409666"/>
                <a:gd name="connsiteY18" fmla="*/ 314522 h 337158"/>
                <a:gd name="connsiteX19" fmla="*/ 26047 w 409666"/>
                <a:gd name="connsiteY19" fmla="*/ 329604 h 337158"/>
                <a:gd name="connsiteX20" fmla="*/ 167943 w 409666"/>
                <a:gd name="connsiteY20" fmla="*/ 336202 h 337158"/>
                <a:gd name="connsiteX21" fmla="*/ 268148 w 409666"/>
                <a:gd name="connsiteY21" fmla="*/ 333737 h 33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09666" h="337158">
                  <a:moveTo>
                    <a:pt x="268148" y="333737"/>
                  </a:moveTo>
                  <a:cubicBezTo>
                    <a:pt x="284354" y="332976"/>
                    <a:pt x="300487" y="329822"/>
                    <a:pt x="316620" y="327683"/>
                  </a:cubicBezTo>
                  <a:cubicBezTo>
                    <a:pt x="332064" y="325616"/>
                    <a:pt x="347508" y="323441"/>
                    <a:pt x="362988" y="321338"/>
                  </a:cubicBezTo>
                  <a:cubicBezTo>
                    <a:pt x="382311" y="318692"/>
                    <a:pt x="386335" y="315936"/>
                    <a:pt x="390649" y="296722"/>
                  </a:cubicBezTo>
                  <a:cubicBezTo>
                    <a:pt x="395254" y="276275"/>
                    <a:pt x="399024" y="255538"/>
                    <a:pt x="401852" y="234728"/>
                  </a:cubicBezTo>
                  <a:cubicBezTo>
                    <a:pt x="405296" y="209460"/>
                    <a:pt x="408595" y="184046"/>
                    <a:pt x="409719" y="158560"/>
                  </a:cubicBezTo>
                  <a:cubicBezTo>
                    <a:pt x="410988" y="129955"/>
                    <a:pt x="410299" y="101243"/>
                    <a:pt x="409501" y="72602"/>
                  </a:cubicBezTo>
                  <a:cubicBezTo>
                    <a:pt x="409103" y="58500"/>
                    <a:pt x="406891" y="44397"/>
                    <a:pt x="404970" y="30367"/>
                  </a:cubicBezTo>
                  <a:cubicBezTo>
                    <a:pt x="403012" y="16047"/>
                    <a:pt x="398734" y="11551"/>
                    <a:pt x="384740" y="8687"/>
                  </a:cubicBezTo>
                  <a:cubicBezTo>
                    <a:pt x="346420" y="929"/>
                    <a:pt x="307737" y="-376"/>
                    <a:pt x="268801" y="2307"/>
                  </a:cubicBezTo>
                  <a:cubicBezTo>
                    <a:pt x="247303" y="3793"/>
                    <a:pt x="225768" y="4301"/>
                    <a:pt x="204270" y="5932"/>
                  </a:cubicBezTo>
                  <a:cubicBezTo>
                    <a:pt x="181140" y="7672"/>
                    <a:pt x="158046" y="9847"/>
                    <a:pt x="135025" y="12458"/>
                  </a:cubicBezTo>
                  <a:cubicBezTo>
                    <a:pt x="117442" y="14452"/>
                    <a:pt x="99859" y="16917"/>
                    <a:pt x="82421" y="20035"/>
                  </a:cubicBezTo>
                  <a:cubicBezTo>
                    <a:pt x="68717" y="22464"/>
                    <a:pt x="55303" y="26379"/>
                    <a:pt x="41672" y="29243"/>
                  </a:cubicBezTo>
                  <a:cubicBezTo>
                    <a:pt x="31521" y="31346"/>
                    <a:pt x="26264" y="38306"/>
                    <a:pt x="23835" y="47297"/>
                  </a:cubicBezTo>
                  <a:cubicBezTo>
                    <a:pt x="20137" y="60929"/>
                    <a:pt x="16766" y="74741"/>
                    <a:pt x="14409" y="88663"/>
                  </a:cubicBezTo>
                  <a:cubicBezTo>
                    <a:pt x="11654" y="105194"/>
                    <a:pt x="10385" y="121980"/>
                    <a:pt x="7992" y="138584"/>
                  </a:cubicBezTo>
                  <a:cubicBezTo>
                    <a:pt x="2554" y="176433"/>
                    <a:pt x="-346" y="214463"/>
                    <a:pt x="1684" y="252638"/>
                  </a:cubicBezTo>
                  <a:cubicBezTo>
                    <a:pt x="2808" y="273338"/>
                    <a:pt x="5781" y="293967"/>
                    <a:pt x="8717" y="314522"/>
                  </a:cubicBezTo>
                  <a:cubicBezTo>
                    <a:pt x="9986" y="323296"/>
                    <a:pt x="17382" y="329096"/>
                    <a:pt x="26047" y="329604"/>
                  </a:cubicBezTo>
                  <a:cubicBezTo>
                    <a:pt x="73285" y="332396"/>
                    <a:pt x="157611" y="336202"/>
                    <a:pt x="167943" y="336202"/>
                  </a:cubicBezTo>
                  <a:cubicBezTo>
                    <a:pt x="178276" y="336202"/>
                    <a:pt x="234759" y="335296"/>
                    <a:pt x="268148" y="333737"/>
                  </a:cubicBezTo>
                </a:path>
              </a:pathLst>
            </a:custGeom>
            <a:solidFill>
              <a:srgbClr val="CDDC29"/>
            </a:solidFill>
            <a:ln w="3625" cap="flat">
              <a:noFill/>
              <a:prstDash val="solid"/>
              <a:miter/>
            </a:ln>
          </p:spPr>
          <p:txBody>
            <a:bodyPr rtlCol="0" anchor="ctr"/>
            <a:lstStyle/>
            <a:p>
              <a:endParaRPr lang="en-GB"/>
            </a:p>
          </p:txBody>
        </p:sp>
        <p:grpSp>
          <p:nvGrpSpPr>
            <p:cNvPr id="51" name="Group 50">
              <a:extLst>
                <a:ext uri="{FF2B5EF4-FFF2-40B4-BE49-F238E27FC236}">
                  <a16:creationId xmlns:a16="http://schemas.microsoft.com/office/drawing/2014/main" id="{11C3C1D1-6F61-4AC3-A444-D09D302468AD}"/>
                </a:ext>
              </a:extLst>
            </p:cNvPr>
            <p:cNvGrpSpPr/>
            <p:nvPr userDrawn="1"/>
          </p:nvGrpSpPr>
          <p:grpSpPr>
            <a:xfrm>
              <a:off x="11222831" y="6423994"/>
              <a:ext cx="344446" cy="156398"/>
              <a:chOff x="11222831" y="6423994"/>
              <a:chExt cx="344446" cy="156398"/>
            </a:xfrm>
          </p:grpSpPr>
          <p:sp>
            <p:nvSpPr>
              <p:cNvPr id="52" name="Freeform: Shape 51">
                <a:extLst>
                  <a:ext uri="{FF2B5EF4-FFF2-40B4-BE49-F238E27FC236}">
                    <a16:creationId xmlns:a16="http://schemas.microsoft.com/office/drawing/2014/main" id="{5B6189AD-33FC-4C85-835B-1C5AA1380E0F}"/>
                  </a:ext>
                </a:extLst>
              </p:cNvPr>
              <p:cNvSpPr/>
              <p:nvPr/>
            </p:nvSpPr>
            <p:spPr>
              <a:xfrm>
                <a:off x="11264994" y="649095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F359052C-26ED-4A53-9B45-E3DD27239952}"/>
                  </a:ext>
                </a:extLst>
              </p:cNvPr>
              <p:cNvSpPr/>
              <p:nvPr/>
            </p:nvSpPr>
            <p:spPr>
              <a:xfrm>
                <a:off x="11243895" y="6513287"/>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3943EBA6-504C-4B2C-AC2A-4969211768D7}"/>
                  </a:ext>
                </a:extLst>
              </p:cNvPr>
              <p:cNvSpPr/>
              <p:nvPr/>
            </p:nvSpPr>
            <p:spPr>
              <a:xfrm>
                <a:off x="11222831" y="6535583"/>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924"/>
                      <a:pt x="6671" y="2719"/>
                      <a:pt x="11565" y="2719"/>
                    </a:cubicBezTo>
                    <a:cubicBezTo>
                      <a:pt x="16423"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D96877F8-5293-40FC-AFEC-797B06FA34F7}"/>
                  </a:ext>
                </a:extLst>
              </p:cNvPr>
              <p:cNvSpPr/>
              <p:nvPr/>
            </p:nvSpPr>
            <p:spPr>
              <a:xfrm>
                <a:off x="11243895" y="6423994"/>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03D7C0DC-59B7-46AF-8955-4A13EA54B1D7}"/>
                  </a:ext>
                </a:extLst>
              </p:cNvPr>
              <p:cNvSpPr/>
              <p:nvPr/>
            </p:nvSpPr>
            <p:spPr>
              <a:xfrm>
                <a:off x="11264994" y="6423994"/>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F71F9FEE-4A58-423D-9FFF-72D6E155225C}"/>
                  </a:ext>
                </a:extLst>
              </p:cNvPr>
              <p:cNvSpPr/>
              <p:nvPr/>
            </p:nvSpPr>
            <p:spPr>
              <a:xfrm>
                <a:off x="11286094" y="6423994"/>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23"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9AA71C61-BB36-43C2-BDC9-5785E6252265}"/>
                  </a:ext>
                </a:extLst>
              </p:cNvPr>
              <p:cNvSpPr/>
              <p:nvPr/>
            </p:nvSpPr>
            <p:spPr>
              <a:xfrm>
                <a:off x="11222831" y="6446326"/>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23"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682B9E71-E997-44D0-AD10-C5B505596AE2}"/>
                  </a:ext>
                </a:extLst>
              </p:cNvPr>
              <p:cNvSpPr/>
              <p:nvPr/>
            </p:nvSpPr>
            <p:spPr>
              <a:xfrm>
                <a:off x="11307157" y="6446326"/>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77D3B1A1-90A7-4929-A451-B2652C34ABB4}"/>
                  </a:ext>
                </a:extLst>
              </p:cNvPr>
              <p:cNvSpPr/>
              <p:nvPr/>
            </p:nvSpPr>
            <p:spPr>
              <a:xfrm>
                <a:off x="11307157" y="6468622"/>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BEA48376-51BC-45CD-B4A4-B8DEE2D34F5B}"/>
                  </a:ext>
                </a:extLst>
              </p:cNvPr>
              <p:cNvSpPr/>
              <p:nvPr/>
            </p:nvSpPr>
            <p:spPr>
              <a:xfrm>
                <a:off x="11286094" y="649095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23"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71A08EB7-92C8-432E-A25B-C6F5D95D0E4F}"/>
                  </a:ext>
                </a:extLst>
              </p:cNvPr>
              <p:cNvSpPr/>
              <p:nvPr/>
            </p:nvSpPr>
            <p:spPr>
              <a:xfrm>
                <a:off x="11222831"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23"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971D6485-2476-459C-A50C-7170A3957D66}"/>
                  </a:ext>
                </a:extLst>
              </p:cNvPr>
              <p:cNvSpPr/>
              <p:nvPr/>
            </p:nvSpPr>
            <p:spPr>
              <a:xfrm>
                <a:off x="11243895"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0983E153-6902-4871-857A-A1FC757153E4}"/>
                  </a:ext>
                </a:extLst>
              </p:cNvPr>
              <p:cNvSpPr/>
              <p:nvPr/>
            </p:nvSpPr>
            <p:spPr>
              <a:xfrm>
                <a:off x="11264994"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5AFA4BED-5054-4ACF-9665-12F4A304FEA4}"/>
                  </a:ext>
                </a:extLst>
              </p:cNvPr>
              <p:cNvSpPr/>
              <p:nvPr/>
            </p:nvSpPr>
            <p:spPr>
              <a:xfrm>
                <a:off x="11286094"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23"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39E8A3D7-8BF3-49FD-BC7F-B39A999F04C1}"/>
                  </a:ext>
                </a:extLst>
              </p:cNvPr>
              <p:cNvSpPr/>
              <p:nvPr/>
            </p:nvSpPr>
            <p:spPr>
              <a:xfrm>
                <a:off x="11307157"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1B06E2A1-8179-43C3-9132-E6F9B235FF34}"/>
                  </a:ext>
                </a:extLst>
              </p:cNvPr>
              <p:cNvSpPr/>
              <p:nvPr/>
            </p:nvSpPr>
            <p:spPr>
              <a:xfrm>
                <a:off x="11363061" y="6423994"/>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23"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3709679F-2DB7-49B0-961B-7E0F3CC7DDC3}"/>
                  </a:ext>
                </a:extLst>
              </p:cNvPr>
              <p:cNvSpPr/>
              <p:nvPr/>
            </p:nvSpPr>
            <p:spPr>
              <a:xfrm>
                <a:off x="11384124" y="6423994"/>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5B7676CC-BFAC-4F7B-A8F2-20590FE71ADA}"/>
                  </a:ext>
                </a:extLst>
              </p:cNvPr>
              <p:cNvSpPr/>
              <p:nvPr/>
            </p:nvSpPr>
            <p:spPr>
              <a:xfrm>
                <a:off x="11405223" y="6423994"/>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8BB98D58-C4C2-4A5B-A989-A7EC86082B62}"/>
                  </a:ext>
                </a:extLst>
              </p:cNvPr>
              <p:cNvSpPr/>
              <p:nvPr/>
            </p:nvSpPr>
            <p:spPr>
              <a:xfrm>
                <a:off x="11341961" y="6446326"/>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88F788AC-C0D7-43F9-AA46-518DEC4C3DE2}"/>
                  </a:ext>
                </a:extLst>
              </p:cNvPr>
              <p:cNvSpPr/>
              <p:nvPr/>
            </p:nvSpPr>
            <p:spPr>
              <a:xfrm>
                <a:off x="11426323" y="6446326"/>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23"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35AFD176-2A39-4400-8F45-EBC7A6470596}"/>
                  </a:ext>
                </a:extLst>
              </p:cNvPr>
              <p:cNvSpPr/>
              <p:nvPr/>
            </p:nvSpPr>
            <p:spPr>
              <a:xfrm>
                <a:off x="11341961" y="6468622"/>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9C906554-8BF6-498C-9DF5-F1469E6C9130}"/>
                  </a:ext>
                </a:extLst>
              </p:cNvPr>
              <p:cNvSpPr/>
              <p:nvPr/>
            </p:nvSpPr>
            <p:spPr>
              <a:xfrm>
                <a:off x="11341961" y="649095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2A537993-A3B5-4FD0-8B88-4DAED9A3C58C}"/>
                  </a:ext>
                </a:extLst>
              </p:cNvPr>
              <p:cNvSpPr/>
              <p:nvPr/>
            </p:nvSpPr>
            <p:spPr>
              <a:xfrm>
                <a:off x="11341961" y="6513287"/>
                <a:ext cx="21752" cy="21752"/>
              </a:xfrm>
              <a:custGeom>
                <a:avLst/>
                <a:gdLst>
                  <a:gd name="connsiteX0" fmla="*/ 20411 w 21752"/>
                  <a:gd name="connsiteY0" fmla="*/ 12073 h 21752"/>
                  <a:gd name="connsiteX1" fmla="*/ 11565 w 21752"/>
                  <a:gd name="connsiteY1" fmla="*/ 21426 h 21752"/>
                  <a:gd name="connsiteX2" fmla="*/ 2719 w 21752"/>
                  <a:gd name="connsiteY2" fmla="*/ 12073 h 21752"/>
                  <a:gd name="connsiteX3" fmla="*/ 11565 w 21752"/>
                  <a:gd name="connsiteY3" fmla="*/ 2719 h 21752"/>
                  <a:gd name="connsiteX4" fmla="*/ 20411 w 21752"/>
                  <a:gd name="connsiteY4" fmla="*/ 12073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3"/>
                    </a:moveTo>
                    <a:cubicBezTo>
                      <a:pt x="20411" y="17257"/>
                      <a:pt x="16459" y="21426"/>
                      <a:pt x="11565" y="21426"/>
                    </a:cubicBezTo>
                    <a:cubicBezTo>
                      <a:pt x="6671" y="21426"/>
                      <a:pt x="2719" y="17221"/>
                      <a:pt x="2719" y="12073"/>
                    </a:cubicBezTo>
                    <a:cubicBezTo>
                      <a:pt x="2719" y="6888"/>
                      <a:pt x="6671" y="2719"/>
                      <a:pt x="11565" y="2719"/>
                    </a:cubicBezTo>
                    <a:cubicBezTo>
                      <a:pt x="16459" y="2683"/>
                      <a:pt x="20411" y="6888"/>
                      <a:pt x="20411" y="12073"/>
                    </a:cubicBezTo>
                  </a:path>
                </a:pathLst>
              </a:custGeom>
              <a:solidFill>
                <a:schemeClr val="bg1"/>
              </a:solidFill>
              <a:ln w="9525"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624F165A-340A-469F-B5CD-45D645BE2EBD}"/>
                  </a:ext>
                </a:extLst>
              </p:cNvPr>
              <p:cNvSpPr/>
              <p:nvPr/>
            </p:nvSpPr>
            <p:spPr>
              <a:xfrm>
                <a:off x="11341961" y="6535583"/>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2902E435-97A0-466C-9C41-8C978E889947}"/>
                  </a:ext>
                </a:extLst>
              </p:cNvPr>
              <p:cNvSpPr/>
              <p:nvPr/>
            </p:nvSpPr>
            <p:spPr>
              <a:xfrm>
                <a:off x="11426323" y="6535583"/>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23"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5E739816-7DD4-4489-9051-15783907C3DF}"/>
                  </a:ext>
                </a:extLst>
              </p:cNvPr>
              <p:cNvSpPr/>
              <p:nvPr/>
            </p:nvSpPr>
            <p:spPr>
              <a:xfrm>
                <a:off x="11363061"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23"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3E88F70C-AE42-4E84-92CA-6AA46750352B}"/>
                  </a:ext>
                </a:extLst>
              </p:cNvPr>
              <p:cNvSpPr/>
              <p:nvPr/>
            </p:nvSpPr>
            <p:spPr>
              <a:xfrm>
                <a:off x="11384124"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AA7A7AD8-D6CB-4A63-A854-A579AE0FDE06}"/>
                  </a:ext>
                </a:extLst>
              </p:cNvPr>
              <p:cNvSpPr/>
              <p:nvPr/>
            </p:nvSpPr>
            <p:spPr>
              <a:xfrm>
                <a:off x="11405223"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82" name="Freeform: Shape 81">
                <a:extLst>
                  <a:ext uri="{FF2B5EF4-FFF2-40B4-BE49-F238E27FC236}">
                    <a16:creationId xmlns:a16="http://schemas.microsoft.com/office/drawing/2014/main" id="{152AE11E-5FA8-40CC-B3EF-8104C743B867}"/>
                  </a:ext>
                </a:extLst>
              </p:cNvPr>
              <p:cNvSpPr/>
              <p:nvPr/>
            </p:nvSpPr>
            <p:spPr>
              <a:xfrm>
                <a:off x="11461163" y="6424719"/>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83" name="Freeform: Shape 82">
                <a:extLst>
                  <a:ext uri="{FF2B5EF4-FFF2-40B4-BE49-F238E27FC236}">
                    <a16:creationId xmlns:a16="http://schemas.microsoft.com/office/drawing/2014/main" id="{FDCD7188-5A8D-4C73-9A50-22922810627B}"/>
                  </a:ext>
                </a:extLst>
              </p:cNvPr>
              <p:cNvSpPr/>
              <p:nvPr/>
            </p:nvSpPr>
            <p:spPr>
              <a:xfrm>
                <a:off x="11545525" y="6424719"/>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84" name="Freeform: Shape 83">
                <a:extLst>
                  <a:ext uri="{FF2B5EF4-FFF2-40B4-BE49-F238E27FC236}">
                    <a16:creationId xmlns:a16="http://schemas.microsoft.com/office/drawing/2014/main" id="{68F4E115-B1D7-4A6C-99C1-C2F434A3BA58}"/>
                  </a:ext>
                </a:extLst>
              </p:cNvPr>
              <p:cNvSpPr/>
              <p:nvPr/>
            </p:nvSpPr>
            <p:spPr>
              <a:xfrm>
                <a:off x="11461163" y="6447052"/>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924"/>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85" name="Freeform: Shape 84">
                <a:extLst>
                  <a:ext uri="{FF2B5EF4-FFF2-40B4-BE49-F238E27FC236}">
                    <a16:creationId xmlns:a16="http://schemas.microsoft.com/office/drawing/2014/main" id="{EE11098D-A421-49AE-96AC-CBD7629BC86E}"/>
                  </a:ext>
                </a:extLst>
              </p:cNvPr>
              <p:cNvSpPr/>
              <p:nvPr/>
            </p:nvSpPr>
            <p:spPr>
              <a:xfrm>
                <a:off x="11545525" y="6447052"/>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924"/>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86" name="Freeform: Shape 85">
                <a:extLst>
                  <a:ext uri="{FF2B5EF4-FFF2-40B4-BE49-F238E27FC236}">
                    <a16:creationId xmlns:a16="http://schemas.microsoft.com/office/drawing/2014/main" id="{3477533F-EA2E-4402-96BB-76F4ED80B2C1}"/>
                  </a:ext>
                </a:extLst>
              </p:cNvPr>
              <p:cNvSpPr/>
              <p:nvPr/>
            </p:nvSpPr>
            <p:spPr>
              <a:xfrm>
                <a:off x="11461163" y="6469384"/>
                <a:ext cx="21752" cy="21752"/>
              </a:xfrm>
              <a:custGeom>
                <a:avLst/>
                <a:gdLst>
                  <a:gd name="connsiteX0" fmla="*/ 20411 w 21752"/>
                  <a:gd name="connsiteY0" fmla="*/ 12073 h 21752"/>
                  <a:gd name="connsiteX1" fmla="*/ 11565 w 21752"/>
                  <a:gd name="connsiteY1" fmla="*/ 21426 h 21752"/>
                  <a:gd name="connsiteX2" fmla="*/ 2719 w 21752"/>
                  <a:gd name="connsiteY2" fmla="*/ 12073 h 21752"/>
                  <a:gd name="connsiteX3" fmla="*/ 11565 w 21752"/>
                  <a:gd name="connsiteY3" fmla="*/ 2719 h 21752"/>
                  <a:gd name="connsiteX4" fmla="*/ 20411 w 21752"/>
                  <a:gd name="connsiteY4" fmla="*/ 12073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3"/>
                    </a:moveTo>
                    <a:cubicBezTo>
                      <a:pt x="20411" y="17257"/>
                      <a:pt x="16459" y="21426"/>
                      <a:pt x="11565" y="21426"/>
                    </a:cubicBezTo>
                    <a:cubicBezTo>
                      <a:pt x="6671" y="21426"/>
                      <a:pt x="2719" y="17221"/>
                      <a:pt x="2719" y="12073"/>
                    </a:cubicBezTo>
                    <a:cubicBezTo>
                      <a:pt x="2719" y="6888"/>
                      <a:pt x="6671" y="2719"/>
                      <a:pt x="11565" y="2719"/>
                    </a:cubicBezTo>
                    <a:cubicBezTo>
                      <a:pt x="16459" y="2683"/>
                      <a:pt x="20411" y="6888"/>
                      <a:pt x="20411" y="12073"/>
                    </a:cubicBezTo>
                  </a:path>
                </a:pathLst>
              </a:custGeom>
              <a:solidFill>
                <a:schemeClr val="bg1"/>
              </a:solidFill>
              <a:ln w="9525" cap="flat">
                <a:noFill/>
                <a:prstDash val="solid"/>
                <a:miter/>
              </a:ln>
            </p:spPr>
            <p:txBody>
              <a:bodyPr rtlCol="0" anchor="ctr"/>
              <a:lstStyle/>
              <a:p>
                <a:endParaRPr lang="en-GB"/>
              </a:p>
            </p:txBody>
          </p:sp>
          <p:sp>
            <p:nvSpPr>
              <p:cNvPr id="87" name="Freeform: Shape 86">
                <a:extLst>
                  <a:ext uri="{FF2B5EF4-FFF2-40B4-BE49-F238E27FC236}">
                    <a16:creationId xmlns:a16="http://schemas.microsoft.com/office/drawing/2014/main" id="{D2617B0E-5056-425D-926F-BFD8B406C1B9}"/>
                  </a:ext>
                </a:extLst>
              </p:cNvPr>
              <p:cNvSpPr/>
              <p:nvPr/>
            </p:nvSpPr>
            <p:spPr>
              <a:xfrm>
                <a:off x="11545525" y="6469384"/>
                <a:ext cx="21752" cy="21752"/>
              </a:xfrm>
              <a:custGeom>
                <a:avLst/>
                <a:gdLst>
                  <a:gd name="connsiteX0" fmla="*/ 20411 w 21752"/>
                  <a:gd name="connsiteY0" fmla="*/ 12073 h 21752"/>
                  <a:gd name="connsiteX1" fmla="*/ 11565 w 21752"/>
                  <a:gd name="connsiteY1" fmla="*/ 21426 h 21752"/>
                  <a:gd name="connsiteX2" fmla="*/ 2719 w 21752"/>
                  <a:gd name="connsiteY2" fmla="*/ 12073 h 21752"/>
                  <a:gd name="connsiteX3" fmla="*/ 11565 w 21752"/>
                  <a:gd name="connsiteY3" fmla="*/ 2719 h 21752"/>
                  <a:gd name="connsiteX4" fmla="*/ 20411 w 21752"/>
                  <a:gd name="connsiteY4" fmla="*/ 12073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3"/>
                    </a:moveTo>
                    <a:cubicBezTo>
                      <a:pt x="20411" y="17257"/>
                      <a:pt x="16459" y="21426"/>
                      <a:pt x="11565" y="21426"/>
                    </a:cubicBezTo>
                    <a:cubicBezTo>
                      <a:pt x="6671" y="21426"/>
                      <a:pt x="2719" y="17221"/>
                      <a:pt x="2719" y="12073"/>
                    </a:cubicBezTo>
                    <a:cubicBezTo>
                      <a:pt x="2719" y="6888"/>
                      <a:pt x="6671" y="2719"/>
                      <a:pt x="11565" y="2719"/>
                    </a:cubicBezTo>
                    <a:cubicBezTo>
                      <a:pt x="16459" y="2683"/>
                      <a:pt x="20411" y="6888"/>
                      <a:pt x="20411" y="12073"/>
                    </a:cubicBezTo>
                  </a:path>
                </a:pathLst>
              </a:custGeom>
              <a:solidFill>
                <a:schemeClr val="bg1"/>
              </a:solidFill>
              <a:ln w="9525" cap="flat">
                <a:noFill/>
                <a:prstDash val="solid"/>
                <a:miter/>
              </a:ln>
            </p:spPr>
            <p:txBody>
              <a:bodyPr rtlCol="0" anchor="ctr"/>
              <a:lstStyle/>
              <a:p>
                <a:endParaRPr lang="en-GB"/>
              </a:p>
            </p:txBody>
          </p:sp>
          <p:sp>
            <p:nvSpPr>
              <p:cNvPr id="88" name="Freeform: Shape 87">
                <a:extLst>
                  <a:ext uri="{FF2B5EF4-FFF2-40B4-BE49-F238E27FC236}">
                    <a16:creationId xmlns:a16="http://schemas.microsoft.com/office/drawing/2014/main" id="{DDE3D452-C689-45C2-8714-4F34FEFCDB30}"/>
                  </a:ext>
                </a:extLst>
              </p:cNvPr>
              <p:cNvSpPr/>
              <p:nvPr/>
            </p:nvSpPr>
            <p:spPr>
              <a:xfrm>
                <a:off x="11461163" y="6491680"/>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89" name="Freeform: Shape 88">
                <a:extLst>
                  <a:ext uri="{FF2B5EF4-FFF2-40B4-BE49-F238E27FC236}">
                    <a16:creationId xmlns:a16="http://schemas.microsoft.com/office/drawing/2014/main" id="{37DA9D6F-8592-4822-B52E-D94A06F3D5E7}"/>
                  </a:ext>
                </a:extLst>
              </p:cNvPr>
              <p:cNvSpPr/>
              <p:nvPr/>
            </p:nvSpPr>
            <p:spPr>
              <a:xfrm>
                <a:off x="11545525" y="6491680"/>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90" name="Freeform: Shape 89">
                <a:extLst>
                  <a:ext uri="{FF2B5EF4-FFF2-40B4-BE49-F238E27FC236}">
                    <a16:creationId xmlns:a16="http://schemas.microsoft.com/office/drawing/2014/main" id="{EDDABE7D-31EF-46FC-8B32-9B19B337055C}"/>
                  </a:ext>
                </a:extLst>
              </p:cNvPr>
              <p:cNvSpPr/>
              <p:nvPr/>
            </p:nvSpPr>
            <p:spPr>
              <a:xfrm>
                <a:off x="11461163" y="6514012"/>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91" name="Freeform: Shape 90">
                <a:extLst>
                  <a:ext uri="{FF2B5EF4-FFF2-40B4-BE49-F238E27FC236}">
                    <a16:creationId xmlns:a16="http://schemas.microsoft.com/office/drawing/2014/main" id="{DDE2F879-F871-4E32-878D-059BA5845218}"/>
                  </a:ext>
                </a:extLst>
              </p:cNvPr>
              <p:cNvSpPr/>
              <p:nvPr/>
            </p:nvSpPr>
            <p:spPr>
              <a:xfrm>
                <a:off x="11545525" y="6514012"/>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92" name="Freeform: Shape 91">
                <a:extLst>
                  <a:ext uri="{FF2B5EF4-FFF2-40B4-BE49-F238E27FC236}">
                    <a16:creationId xmlns:a16="http://schemas.microsoft.com/office/drawing/2014/main" id="{E7656207-8ADB-4B23-8C2E-20729FF530CB}"/>
                  </a:ext>
                </a:extLst>
              </p:cNvPr>
              <p:cNvSpPr/>
              <p:nvPr/>
            </p:nvSpPr>
            <p:spPr>
              <a:xfrm>
                <a:off x="11482262" y="6536308"/>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93" name="Freeform: Shape 92">
                <a:extLst>
                  <a:ext uri="{FF2B5EF4-FFF2-40B4-BE49-F238E27FC236}">
                    <a16:creationId xmlns:a16="http://schemas.microsoft.com/office/drawing/2014/main" id="{A088E8A1-42AB-4823-A4B8-9D4F0AF6A813}"/>
                  </a:ext>
                </a:extLst>
              </p:cNvPr>
              <p:cNvSpPr/>
              <p:nvPr/>
            </p:nvSpPr>
            <p:spPr>
              <a:xfrm>
                <a:off x="11524425" y="6536308"/>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94" name="Freeform: Shape 93">
                <a:extLst>
                  <a:ext uri="{FF2B5EF4-FFF2-40B4-BE49-F238E27FC236}">
                    <a16:creationId xmlns:a16="http://schemas.microsoft.com/office/drawing/2014/main" id="{591E52E4-274B-4254-ADD9-4B2961820EEA}"/>
                  </a:ext>
                </a:extLst>
              </p:cNvPr>
              <p:cNvSpPr/>
              <p:nvPr/>
            </p:nvSpPr>
            <p:spPr>
              <a:xfrm>
                <a:off x="11503362" y="6558640"/>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23" y="2719"/>
                      <a:pt x="20411" y="6924"/>
                      <a:pt x="20411" y="12072"/>
                    </a:cubicBezTo>
                  </a:path>
                </a:pathLst>
              </a:custGeom>
              <a:solidFill>
                <a:schemeClr val="bg1"/>
              </a:solidFill>
              <a:ln w="9525" cap="flat">
                <a:noFill/>
                <a:prstDash val="solid"/>
                <a:miter/>
              </a:ln>
            </p:spPr>
            <p:txBody>
              <a:bodyPr rtlCol="0" anchor="ctr"/>
              <a:lstStyle/>
              <a:p>
                <a:endParaRPr lang="en-GB"/>
              </a:p>
            </p:txBody>
          </p:sp>
        </p:grpSp>
      </p:grpSp>
      <p:sp>
        <p:nvSpPr>
          <p:cNvPr id="102" name="Title 1">
            <a:extLst>
              <a:ext uri="{FF2B5EF4-FFF2-40B4-BE49-F238E27FC236}">
                <a16:creationId xmlns:a16="http://schemas.microsoft.com/office/drawing/2014/main" id="{19305E6C-19E4-463D-AAB0-FB9E46A49511}"/>
              </a:ext>
            </a:extLst>
          </p:cNvPr>
          <p:cNvSpPr>
            <a:spLocks noGrp="1"/>
          </p:cNvSpPr>
          <p:nvPr>
            <p:ph type="title" hasCustomPrompt="1"/>
          </p:nvPr>
        </p:nvSpPr>
        <p:spPr>
          <a:xfrm>
            <a:off x="336753" y="433385"/>
            <a:ext cx="11643123" cy="867930"/>
          </a:xfrm>
        </p:spPr>
        <p:txBody>
          <a:bodyPr wrap="square" anchor="t">
            <a:spAutoFit/>
          </a:bodyPr>
          <a:lstStyle>
            <a:lvl1pPr>
              <a:defRPr sz="2800" b="1">
                <a:solidFill>
                  <a:schemeClr val="tx1"/>
                </a:solidFill>
                <a:latin typeface="+mj-lt"/>
              </a:defRPr>
            </a:lvl1pPr>
          </a:lstStyle>
          <a:p>
            <a:r>
              <a:rPr lang="en-US"/>
              <a:t>All titles should match to this baseline. All titles should be bold. This is for a 2 line title</a:t>
            </a:r>
            <a:endParaRPr lang="en-GB"/>
          </a:p>
        </p:txBody>
      </p:sp>
      <p:cxnSp>
        <p:nvCxnSpPr>
          <p:cNvPr id="104" name="Straight Connector 103">
            <a:extLst>
              <a:ext uri="{FF2B5EF4-FFF2-40B4-BE49-F238E27FC236}">
                <a16:creationId xmlns:a16="http://schemas.microsoft.com/office/drawing/2014/main" id="{8711D9E5-F48B-4E9E-B435-867C705604A4}"/>
              </a:ext>
            </a:extLst>
          </p:cNvPr>
          <p:cNvCxnSpPr>
            <a:cxnSpLocks/>
          </p:cNvCxnSpPr>
          <p:nvPr userDrawn="1"/>
        </p:nvCxnSpPr>
        <p:spPr>
          <a:xfrm>
            <a:off x="401782" y="327445"/>
            <a:ext cx="646049" cy="0"/>
          </a:xfrm>
          <a:prstGeom prst="line">
            <a:avLst/>
          </a:prstGeom>
          <a:ln w="38100">
            <a:solidFill>
              <a:srgbClr val="009FDF"/>
            </a:solidFill>
          </a:ln>
        </p:spPr>
        <p:style>
          <a:lnRef idx="1">
            <a:schemeClr val="accent1"/>
          </a:lnRef>
          <a:fillRef idx="0">
            <a:schemeClr val="accent1"/>
          </a:fillRef>
          <a:effectRef idx="0">
            <a:schemeClr val="accent1"/>
          </a:effectRef>
          <a:fontRef idx="minor">
            <a:schemeClr val="tx1"/>
          </a:fontRef>
        </p:style>
      </p:cxnSp>
      <p:sp>
        <p:nvSpPr>
          <p:cNvPr id="106" name="Text Placeholder 6">
            <a:extLst>
              <a:ext uri="{FF2B5EF4-FFF2-40B4-BE49-F238E27FC236}">
                <a16:creationId xmlns:a16="http://schemas.microsoft.com/office/drawing/2014/main" id="{291EDD59-0592-43CD-9291-6F6B07BAA482}"/>
              </a:ext>
            </a:extLst>
          </p:cNvPr>
          <p:cNvSpPr>
            <a:spLocks noGrp="1"/>
          </p:cNvSpPr>
          <p:nvPr>
            <p:ph type="body" sz="quarter" idx="10" hasCustomPrompt="1"/>
          </p:nvPr>
        </p:nvSpPr>
        <p:spPr>
          <a:xfrm>
            <a:off x="336550" y="1386956"/>
            <a:ext cx="11643123" cy="341632"/>
          </a:xfrm>
        </p:spPr>
        <p:txBody>
          <a:bodyPr wrap="square">
            <a:spAutoFit/>
          </a:bodyPr>
          <a:lstStyle>
            <a:lvl1pPr marL="0" indent="0">
              <a:buNone/>
              <a:defRPr sz="1800" b="1">
                <a:solidFill>
                  <a:schemeClr val="tx2"/>
                </a:solidFill>
                <a:latin typeface="+mj-lt"/>
              </a:defRPr>
            </a:lvl1pPr>
          </a:lstStyle>
          <a:p>
            <a:pPr lvl="0"/>
            <a:r>
              <a:rPr lang="en-GB"/>
              <a:t>THIS IS YOUR SUBTITLE. IT SHOULD BE UPPERCASE LETTERS FONT SIZE 18</a:t>
            </a:r>
          </a:p>
        </p:txBody>
      </p:sp>
      <p:sp>
        <p:nvSpPr>
          <p:cNvPr id="56" name="Text Placeholder 7">
            <a:extLst>
              <a:ext uri="{FF2B5EF4-FFF2-40B4-BE49-F238E27FC236}">
                <a16:creationId xmlns:a16="http://schemas.microsoft.com/office/drawing/2014/main" id="{CC55A213-38BD-40CD-9B34-901FF2354911}"/>
              </a:ext>
            </a:extLst>
          </p:cNvPr>
          <p:cNvSpPr>
            <a:spLocks noGrp="1"/>
          </p:cNvSpPr>
          <p:nvPr>
            <p:ph type="body" sz="quarter" idx="11"/>
          </p:nvPr>
        </p:nvSpPr>
        <p:spPr>
          <a:xfrm>
            <a:off x="336550" y="1840561"/>
            <a:ext cx="11642725" cy="866904"/>
          </a:xfrm>
        </p:spPr>
        <p:txBody>
          <a:bodyPr>
            <a:spAutoFit/>
          </a:bodyPr>
          <a:lstStyle>
            <a:lvl1pPr marL="182563" indent="-182563">
              <a:lnSpc>
                <a:spcPct val="100000"/>
              </a:lnSpc>
              <a:defRPr sz="1400"/>
            </a:lvl1pPr>
            <a:lvl2pPr>
              <a:lnSpc>
                <a:spcPct val="100000"/>
              </a:lnSpc>
              <a:defRPr sz="1400"/>
            </a:lvl2pPr>
            <a:lvl3pPr>
              <a:lnSpc>
                <a:spcPct val="100000"/>
              </a:lnSpc>
              <a:defRPr sz="1400"/>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0010354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B Content">
    <p:spTree>
      <p:nvGrpSpPr>
        <p:cNvPr id="1" name=""/>
        <p:cNvGrpSpPr/>
        <p:nvPr/>
      </p:nvGrpSpPr>
      <p:grpSpPr>
        <a:xfrm>
          <a:off x="0" y="0"/>
          <a:ext cx="0" cy="0"/>
          <a:chOff x="0" y="0"/>
          <a:chExt cx="0" cy="0"/>
        </a:xfrm>
      </p:grpSpPr>
      <p:sp>
        <p:nvSpPr>
          <p:cNvPr id="49" name="Google Shape;191;p34">
            <a:extLst>
              <a:ext uri="{FF2B5EF4-FFF2-40B4-BE49-F238E27FC236}">
                <a16:creationId xmlns:a16="http://schemas.microsoft.com/office/drawing/2014/main" id="{5CDB3F1A-C384-484F-9423-FE38FC69E03A}"/>
              </a:ext>
            </a:extLst>
          </p:cNvPr>
          <p:cNvSpPr/>
          <p:nvPr userDrawn="1"/>
        </p:nvSpPr>
        <p:spPr>
          <a:xfrm>
            <a:off x="-1574" y="-1354"/>
            <a:ext cx="12193573" cy="6859353"/>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Rectangle 360">
            <a:extLst>
              <a:ext uri="{FF2B5EF4-FFF2-40B4-BE49-F238E27FC236}">
                <a16:creationId xmlns:a16="http://schemas.microsoft.com/office/drawing/2014/main" id="{A9A7DAF3-AB75-4659-854C-E021762B22D6}"/>
              </a:ext>
            </a:extLst>
          </p:cNvPr>
          <p:cNvSpPr>
            <a:spLocks noChangeArrowheads="1"/>
          </p:cNvSpPr>
          <p:nvPr userDrawn="1"/>
        </p:nvSpPr>
        <p:spPr bwMode="auto">
          <a:xfrm>
            <a:off x="11827598" y="6488424"/>
            <a:ext cx="306388" cy="184150"/>
          </a:xfrm>
          <a:prstGeom prst="rect">
            <a:avLst/>
          </a:prstGeom>
          <a:noFill/>
          <a:ln w="9525" algn="ctr">
            <a:noFill/>
            <a:miter lim="800000"/>
            <a:headEnd/>
            <a:tailEnd/>
          </a:ln>
          <a:effectLst/>
        </p:spPr>
        <p:txBody>
          <a:bodyPr wrap="none" anchor="ctr"/>
          <a:lstStyle/>
          <a:p>
            <a:pPr algn="r">
              <a:defRPr/>
            </a:pPr>
            <a:fld id="{BF93F59F-AF68-410B-8395-3B170F791072}" type="slidenum">
              <a:rPr lang="en-GB" sz="800" b="1">
                <a:solidFill>
                  <a:schemeClr val="bg1"/>
                </a:solidFill>
                <a:latin typeface="+mj-lt"/>
              </a:rPr>
              <a:pPr algn="r">
                <a:defRPr/>
              </a:pPr>
              <a:t>‹#›</a:t>
            </a:fld>
            <a:endParaRPr lang="en-GB" sz="800" b="1">
              <a:solidFill>
                <a:schemeClr val="bg1"/>
              </a:solidFill>
              <a:latin typeface="+mj-lt"/>
            </a:endParaRPr>
          </a:p>
        </p:txBody>
      </p:sp>
      <p:grpSp>
        <p:nvGrpSpPr>
          <p:cNvPr id="362" name="Group 361">
            <a:extLst>
              <a:ext uri="{FF2B5EF4-FFF2-40B4-BE49-F238E27FC236}">
                <a16:creationId xmlns:a16="http://schemas.microsoft.com/office/drawing/2014/main" id="{0849F5B4-F889-4F8A-89DA-1F8423A8D5CF}"/>
              </a:ext>
            </a:extLst>
          </p:cNvPr>
          <p:cNvGrpSpPr/>
          <p:nvPr userDrawn="1"/>
        </p:nvGrpSpPr>
        <p:grpSpPr>
          <a:xfrm>
            <a:off x="11413238" y="6389957"/>
            <a:ext cx="409666" cy="337158"/>
            <a:chOff x="11197002" y="6334353"/>
            <a:chExt cx="409666" cy="337158"/>
          </a:xfrm>
        </p:grpSpPr>
        <p:sp>
          <p:nvSpPr>
            <p:cNvPr id="363" name="Freeform: Shape 362">
              <a:extLst>
                <a:ext uri="{FF2B5EF4-FFF2-40B4-BE49-F238E27FC236}">
                  <a16:creationId xmlns:a16="http://schemas.microsoft.com/office/drawing/2014/main" id="{31F08F09-3E40-4D1D-BDA4-10D821049FC5}"/>
                </a:ext>
              </a:extLst>
            </p:cNvPr>
            <p:cNvSpPr/>
            <p:nvPr/>
          </p:nvSpPr>
          <p:spPr>
            <a:xfrm>
              <a:off x="11197002" y="6334353"/>
              <a:ext cx="409666" cy="337158"/>
            </a:xfrm>
            <a:custGeom>
              <a:avLst/>
              <a:gdLst>
                <a:gd name="connsiteX0" fmla="*/ 268148 w 409666"/>
                <a:gd name="connsiteY0" fmla="*/ 333737 h 337158"/>
                <a:gd name="connsiteX1" fmla="*/ 316620 w 409666"/>
                <a:gd name="connsiteY1" fmla="*/ 327683 h 337158"/>
                <a:gd name="connsiteX2" fmla="*/ 362988 w 409666"/>
                <a:gd name="connsiteY2" fmla="*/ 321338 h 337158"/>
                <a:gd name="connsiteX3" fmla="*/ 390649 w 409666"/>
                <a:gd name="connsiteY3" fmla="*/ 296722 h 337158"/>
                <a:gd name="connsiteX4" fmla="*/ 401852 w 409666"/>
                <a:gd name="connsiteY4" fmla="*/ 234728 h 337158"/>
                <a:gd name="connsiteX5" fmla="*/ 409719 w 409666"/>
                <a:gd name="connsiteY5" fmla="*/ 158560 h 337158"/>
                <a:gd name="connsiteX6" fmla="*/ 409501 w 409666"/>
                <a:gd name="connsiteY6" fmla="*/ 72602 h 337158"/>
                <a:gd name="connsiteX7" fmla="*/ 404970 w 409666"/>
                <a:gd name="connsiteY7" fmla="*/ 30367 h 337158"/>
                <a:gd name="connsiteX8" fmla="*/ 384740 w 409666"/>
                <a:gd name="connsiteY8" fmla="*/ 8687 h 337158"/>
                <a:gd name="connsiteX9" fmla="*/ 268801 w 409666"/>
                <a:gd name="connsiteY9" fmla="*/ 2307 h 337158"/>
                <a:gd name="connsiteX10" fmla="*/ 204270 w 409666"/>
                <a:gd name="connsiteY10" fmla="*/ 5932 h 337158"/>
                <a:gd name="connsiteX11" fmla="*/ 135025 w 409666"/>
                <a:gd name="connsiteY11" fmla="*/ 12458 h 337158"/>
                <a:gd name="connsiteX12" fmla="*/ 82421 w 409666"/>
                <a:gd name="connsiteY12" fmla="*/ 20035 h 337158"/>
                <a:gd name="connsiteX13" fmla="*/ 41672 w 409666"/>
                <a:gd name="connsiteY13" fmla="*/ 29243 h 337158"/>
                <a:gd name="connsiteX14" fmla="*/ 23835 w 409666"/>
                <a:gd name="connsiteY14" fmla="*/ 47297 h 337158"/>
                <a:gd name="connsiteX15" fmla="*/ 14409 w 409666"/>
                <a:gd name="connsiteY15" fmla="*/ 88663 h 337158"/>
                <a:gd name="connsiteX16" fmla="*/ 7992 w 409666"/>
                <a:gd name="connsiteY16" fmla="*/ 138584 h 337158"/>
                <a:gd name="connsiteX17" fmla="*/ 1684 w 409666"/>
                <a:gd name="connsiteY17" fmla="*/ 252638 h 337158"/>
                <a:gd name="connsiteX18" fmla="*/ 8717 w 409666"/>
                <a:gd name="connsiteY18" fmla="*/ 314522 h 337158"/>
                <a:gd name="connsiteX19" fmla="*/ 26047 w 409666"/>
                <a:gd name="connsiteY19" fmla="*/ 329604 h 337158"/>
                <a:gd name="connsiteX20" fmla="*/ 167943 w 409666"/>
                <a:gd name="connsiteY20" fmla="*/ 336202 h 337158"/>
                <a:gd name="connsiteX21" fmla="*/ 268148 w 409666"/>
                <a:gd name="connsiteY21" fmla="*/ 333737 h 33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09666" h="337158">
                  <a:moveTo>
                    <a:pt x="268148" y="333737"/>
                  </a:moveTo>
                  <a:cubicBezTo>
                    <a:pt x="284354" y="332976"/>
                    <a:pt x="300487" y="329822"/>
                    <a:pt x="316620" y="327683"/>
                  </a:cubicBezTo>
                  <a:cubicBezTo>
                    <a:pt x="332064" y="325616"/>
                    <a:pt x="347508" y="323441"/>
                    <a:pt x="362988" y="321338"/>
                  </a:cubicBezTo>
                  <a:cubicBezTo>
                    <a:pt x="382311" y="318692"/>
                    <a:pt x="386335" y="315936"/>
                    <a:pt x="390649" y="296722"/>
                  </a:cubicBezTo>
                  <a:cubicBezTo>
                    <a:pt x="395254" y="276275"/>
                    <a:pt x="399024" y="255538"/>
                    <a:pt x="401852" y="234728"/>
                  </a:cubicBezTo>
                  <a:cubicBezTo>
                    <a:pt x="405296" y="209460"/>
                    <a:pt x="408595" y="184046"/>
                    <a:pt x="409719" y="158560"/>
                  </a:cubicBezTo>
                  <a:cubicBezTo>
                    <a:pt x="410988" y="129955"/>
                    <a:pt x="410299" y="101243"/>
                    <a:pt x="409501" y="72602"/>
                  </a:cubicBezTo>
                  <a:cubicBezTo>
                    <a:pt x="409103" y="58500"/>
                    <a:pt x="406891" y="44397"/>
                    <a:pt x="404970" y="30367"/>
                  </a:cubicBezTo>
                  <a:cubicBezTo>
                    <a:pt x="403012" y="16047"/>
                    <a:pt x="398734" y="11551"/>
                    <a:pt x="384740" y="8687"/>
                  </a:cubicBezTo>
                  <a:cubicBezTo>
                    <a:pt x="346420" y="929"/>
                    <a:pt x="307737" y="-376"/>
                    <a:pt x="268801" y="2307"/>
                  </a:cubicBezTo>
                  <a:cubicBezTo>
                    <a:pt x="247303" y="3793"/>
                    <a:pt x="225768" y="4301"/>
                    <a:pt x="204270" y="5932"/>
                  </a:cubicBezTo>
                  <a:cubicBezTo>
                    <a:pt x="181140" y="7672"/>
                    <a:pt x="158046" y="9847"/>
                    <a:pt x="135025" y="12458"/>
                  </a:cubicBezTo>
                  <a:cubicBezTo>
                    <a:pt x="117442" y="14452"/>
                    <a:pt x="99859" y="16917"/>
                    <a:pt x="82421" y="20035"/>
                  </a:cubicBezTo>
                  <a:cubicBezTo>
                    <a:pt x="68717" y="22464"/>
                    <a:pt x="55303" y="26379"/>
                    <a:pt x="41672" y="29243"/>
                  </a:cubicBezTo>
                  <a:cubicBezTo>
                    <a:pt x="31521" y="31346"/>
                    <a:pt x="26264" y="38306"/>
                    <a:pt x="23835" y="47297"/>
                  </a:cubicBezTo>
                  <a:cubicBezTo>
                    <a:pt x="20137" y="60929"/>
                    <a:pt x="16766" y="74741"/>
                    <a:pt x="14409" y="88663"/>
                  </a:cubicBezTo>
                  <a:cubicBezTo>
                    <a:pt x="11654" y="105194"/>
                    <a:pt x="10385" y="121980"/>
                    <a:pt x="7992" y="138584"/>
                  </a:cubicBezTo>
                  <a:cubicBezTo>
                    <a:pt x="2554" y="176433"/>
                    <a:pt x="-346" y="214463"/>
                    <a:pt x="1684" y="252638"/>
                  </a:cubicBezTo>
                  <a:cubicBezTo>
                    <a:pt x="2808" y="273338"/>
                    <a:pt x="5781" y="293967"/>
                    <a:pt x="8717" y="314522"/>
                  </a:cubicBezTo>
                  <a:cubicBezTo>
                    <a:pt x="9986" y="323296"/>
                    <a:pt x="17382" y="329096"/>
                    <a:pt x="26047" y="329604"/>
                  </a:cubicBezTo>
                  <a:cubicBezTo>
                    <a:pt x="73285" y="332396"/>
                    <a:pt x="157611" y="336202"/>
                    <a:pt x="167943" y="336202"/>
                  </a:cubicBezTo>
                  <a:cubicBezTo>
                    <a:pt x="178276" y="336202"/>
                    <a:pt x="234759" y="335296"/>
                    <a:pt x="268148" y="333737"/>
                  </a:cubicBezTo>
                </a:path>
              </a:pathLst>
            </a:custGeom>
            <a:solidFill>
              <a:srgbClr val="CDDC29"/>
            </a:solidFill>
            <a:ln w="3625" cap="flat">
              <a:noFill/>
              <a:prstDash val="solid"/>
              <a:miter/>
            </a:ln>
          </p:spPr>
          <p:txBody>
            <a:bodyPr rtlCol="0" anchor="ctr"/>
            <a:lstStyle/>
            <a:p>
              <a:endParaRPr lang="en-GB"/>
            </a:p>
          </p:txBody>
        </p:sp>
        <p:grpSp>
          <p:nvGrpSpPr>
            <p:cNvPr id="364" name="Group 363">
              <a:extLst>
                <a:ext uri="{FF2B5EF4-FFF2-40B4-BE49-F238E27FC236}">
                  <a16:creationId xmlns:a16="http://schemas.microsoft.com/office/drawing/2014/main" id="{C184FB6B-F25F-460E-BC56-94FC29304F3D}"/>
                </a:ext>
              </a:extLst>
            </p:cNvPr>
            <p:cNvGrpSpPr/>
            <p:nvPr userDrawn="1"/>
          </p:nvGrpSpPr>
          <p:grpSpPr>
            <a:xfrm>
              <a:off x="11222831" y="6423994"/>
              <a:ext cx="344446" cy="156398"/>
              <a:chOff x="11222831" y="6423994"/>
              <a:chExt cx="344446" cy="156398"/>
            </a:xfrm>
          </p:grpSpPr>
          <p:sp>
            <p:nvSpPr>
              <p:cNvPr id="365" name="Freeform: Shape 364">
                <a:extLst>
                  <a:ext uri="{FF2B5EF4-FFF2-40B4-BE49-F238E27FC236}">
                    <a16:creationId xmlns:a16="http://schemas.microsoft.com/office/drawing/2014/main" id="{B0CA0D1A-5A8C-4968-A031-7561111C38E1}"/>
                  </a:ext>
                </a:extLst>
              </p:cNvPr>
              <p:cNvSpPr/>
              <p:nvPr/>
            </p:nvSpPr>
            <p:spPr>
              <a:xfrm>
                <a:off x="11264994" y="649095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66" name="Freeform: Shape 365">
                <a:extLst>
                  <a:ext uri="{FF2B5EF4-FFF2-40B4-BE49-F238E27FC236}">
                    <a16:creationId xmlns:a16="http://schemas.microsoft.com/office/drawing/2014/main" id="{98B048DC-9BB6-4658-AE17-BAB681D26D54}"/>
                  </a:ext>
                </a:extLst>
              </p:cNvPr>
              <p:cNvSpPr/>
              <p:nvPr/>
            </p:nvSpPr>
            <p:spPr>
              <a:xfrm>
                <a:off x="11243895" y="6513287"/>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67" name="Freeform: Shape 366">
                <a:extLst>
                  <a:ext uri="{FF2B5EF4-FFF2-40B4-BE49-F238E27FC236}">
                    <a16:creationId xmlns:a16="http://schemas.microsoft.com/office/drawing/2014/main" id="{45BC939C-4141-4306-A183-4037FA30170D}"/>
                  </a:ext>
                </a:extLst>
              </p:cNvPr>
              <p:cNvSpPr/>
              <p:nvPr/>
            </p:nvSpPr>
            <p:spPr>
              <a:xfrm>
                <a:off x="11222831" y="6535583"/>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924"/>
                      <a:pt x="6671" y="2719"/>
                      <a:pt x="11565" y="2719"/>
                    </a:cubicBezTo>
                    <a:cubicBezTo>
                      <a:pt x="16423"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368" name="Freeform: Shape 367">
                <a:extLst>
                  <a:ext uri="{FF2B5EF4-FFF2-40B4-BE49-F238E27FC236}">
                    <a16:creationId xmlns:a16="http://schemas.microsoft.com/office/drawing/2014/main" id="{EBCD66DC-134F-4FA1-B8B2-5C46CE434E02}"/>
                  </a:ext>
                </a:extLst>
              </p:cNvPr>
              <p:cNvSpPr/>
              <p:nvPr/>
            </p:nvSpPr>
            <p:spPr>
              <a:xfrm>
                <a:off x="11243895" y="6423994"/>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369" name="Freeform: Shape 368">
                <a:extLst>
                  <a:ext uri="{FF2B5EF4-FFF2-40B4-BE49-F238E27FC236}">
                    <a16:creationId xmlns:a16="http://schemas.microsoft.com/office/drawing/2014/main" id="{A2E5B760-A40A-4098-8955-FBB8290D102A}"/>
                  </a:ext>
                </a:extLst>
              </p:cNvPr>
              <p:cNvSpPr/>
              <p:nvPr/>
            </p:nvSpPr>
            <p:spPr>
              <a:xfrm>
                <a:off x="11264994" y="6423994"/>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370" name="Freeform: Shape 369">
                <a:extLst>
                  <a:ext uri="{FF2B5EF4-FFF2-40B4-BE49-F238E27FC236}">
                    <a16:creationId xmlns:a16="http://schemas.microsoft.com/office/drawing/2014/main" id="{80938446-1C32-4013-B210-661AFDD41B5B}"/>
                  </a:ext>
                </a:extLst>
              </p:cNvPr>
              <p:cNvSpPr/>
              <p:nvPr/>
            </p:nvSpPr>
            <p:spPr>
              <a:xfrm>
                <a:off x="11286094" y="6423994"/>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23"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371" name="Freeform: Shape 370">
                <a:extLst>
                  <a:ext uri="{FF2B5EF4-FFF2-40B4-BE49-F238E27FC236}">
                    <a16:creationId xmlns:a16="http://schemas.microsoft.com/office/drawing/2014/main" id="{9C730AE2-9BD7-4D0E-A7B1-4A68B6C34ACA}"/>
                  </a:ext>
                </a:extLst>
              </p:cNvPr>
              <p:cNvSpPr/>
              <p:nvPr/>
            </p:nvSpPr>
            <p:spPr>
              <a:xfrm>
                <a:off x="11222831" y="6446326"/>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23"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72" name="Freeform: Shape 371">
                <a:extLst>
                  <a:ext uri="{FF2B5EF4-FFF2-40B4-BE49-F238E27FC236}">
                    <a16:creationId xmlns:a16="http://schemas.microsoft.com/office/drawing/2014/main" id="{B50BBDA5-9026-43BD-95BE-7AEBAFD5B295}"/>
                  </a:ext>
                </a:extLst>
              </p:cNvPr>
              <p:cNvSpPr/>
              <p:nvPr/>
            </p:nvSpPr>
            <p:spPr>
              <a:xfrm>
                <a:off x="11307157" y="6446326"/>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73" name="Freeform: Shape 372">
                <a:extLst>
                  <a:ext uri="{FF2B5EF4-FFF2-40B4-BE49-F238E27FC236}">
                    <a16:creationId xmlns:a16="http://schemas.microsoft.com/office/drawing/2014/main" id="{81169D8F-9551-4B51-8325-F9FAB64E0143}"/>
                  </a:ext>
                </a:extLst>
              </p:cNvPr>
              <p:cNvSpPr/>
              <p:nvPr/>
            </p:nvSpPr>
            <p:spPr>
              <a:xfrm>
                <a:off x="11307157" y="6468622"/>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374" name="Freeform: Shape 373">
                <a:extLst>
                  <a:ext uri="{FF2B5EF4-FFF2-40B4-BE49-F238E27FC236}">
                    <a16:creationId xmlns:a16="http://schemas.microsoft.com/office/drawing/2014/main" id="{FE43B6CC-8D6C-494A-B54D-33E24603044F}"/>
                  </a:ext>
                </a:extLst>
              </p:cNvPr>
              <p:cNvSpPr/>
              <p:nvPr/>
            </p:nvSpPr>
            <p:spPr>
              <a:xfrm>
                <a:off x="11286094" y="649095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23"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75" name="Freeform: Shape 374">
                <a:extLst>
                  <a:ext uri="{FF2B5EF4-FFF2-40B4-BE49-F238E27FC236}">
                    <a16:creationId xmlns:a16="http://schemas.microsoft.com/office/drawing/2014/main" id="{316DE5AA-C052-476F-9968-844170BA577C}"/>
                  </a:ext>
                </a:extLst>
              </p:cNvPr>
              <p:cNvSpPr/>
              <p:nvPr/>
            </p:nvSpPr>
            <p:spPr>
              <a:xfrm>
                <a:off x="11222831"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23"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76" name="Freeform: Shape 375">
                <a:extLst>
                  <a:ext uri="{FF2B5EF4-FFF2-40B4-BE49-F238E27FC236}">
                    <a16:creationId xmlns:a16="http://schemas.microsoft.com/office/drawing/2014/main" id="{2B21F405-3D22-43B0-81A3-04990A2ED5EF}"/>
                  </a:ext>
                </a:extLst>
              </p:cNvPr>
              <p:cNvSpPr/>
              <p:nvPr/>
            </p:nvSpPr>
            <p:spPr>
              <a:xfrm>
                <a:off x="11243895"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77" name="Freeform: Shape 376">
                <a:extLst>
                  <a:ext uri="{FF2B5EF4-FFF2-40B4-BE49-F238E27FC236}">
                    <a16:creationId xmlns:a16="http://schemas.microsoft.com/office/drawing/2014/main" id="{F4650197-C34B-474D-B0E4-6A9AAAFC0888}"/>
                  </a:ext>
                </a:extLst>
              </p:cNvPr>
              <p:cNvSpPr/>
              <p:nvPr/>
            </p:nvSpPr>
            <p:spPr>
              <a:xfrm>
                <a:off x="11264994"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78" name="Freeform: Shape 377">
                <a:extLst>
                  <a:ext uri="{FF2B5EF4-FFF2-40B4-BE49-F238E27FC236}">
                    <a16:creationId xmlns:a16="http://schemas.microsoft.com/office/drawing/2014/main" id="{72A77C4E-2ABA-4851-8842-635E0F8FA03E}"/>
                  </a:ext>
                </a:extLst>
              </p:cNvPr>
              <p:cNvSpPr/>
              <p:nvPr/>
            </p:nvSpPr>
            <p:spPr>
              <a:xfrm>
                <a:off x="11286094"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23"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79" name="Freeform: Shape 378">
                <a:extLst>
                  <a:ext uri="{FF2B5EF4-FFF2-40B4-BE49-F238E27FC236}">
                    <a16:creationId xmlns:a16="http://schemas.microsoft.com/office/drawing/2014/main" id="{C9D0F777-78C3-48C2-9783-BBC1D565F837}"/>
                  </a:ext>
                </a:extLst>
              </p:cNvPr>
              <p:cNvSpPr/>
              <p:nvPr/>
            </p:nvSpPr>
            <p:spPr>
              <a:xfrm>
                <a:off x="11307157"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80" name="Freeform: Shape 379">
                <a:extLst>
                  <a:ext uri="{FF2B5EF4-FFF2-40B4-BE49-F238E27FC236}">
                    <a16:creationId xmlns:a16="http://schemas.microsoft.com/office/drawing/2014/main" id="{2F372BF9-2CE2-4CD6-A5ED-FA830627AB74}"/>
                  </a:ext>
                </a:extLst>
              </p:cNvPr>
              <p:cNvSpPr/>
              <p:nvPr/>
            </p:nvSpPr>
            <p:spPr>
              <a:xfrm>
                <a:off x="11363061" y="6423994"/>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23"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381" name="Freeform: Shape 380">
                <a:extLst>
                  <a:ext uri="{FF2B5EF4-FFF2-40B4-BE49-F238E27FC236}">
                    <a16:creationId xmlns:a16="http://schemas.microsoft.com/office/drawing/2014/main" id="{1B3E5F27-419C-4910-B040-D754F5CC556C}"/>
                  </a:ext>
                </a:extLst>
              </p:cNvPr>
              <p:cNvSpPr/>
              <p:nvPr/>
            </p:nvSpPr>
            <p:spPr>
              <a:xfrm>
                <a:off x="11384124" y="6423994"/>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382" name="Freeform: Shape 381">
                <a:extLst>
                  <a:ext uri="{FF2B5EF4-FFF2-40B4-BE49-F238E27FC236}">
                    <a16:creationId xmlns:a16="http://schemas.microsoft.com/office/drawing/2014/main" id="{044ABC4E-75D9-4B5A-85B7-BBF3F73AABF1}"/>
                  </a:ext>
                </a:extLst>
              </p:cNvPr>
              <p:cNvSpPr/>
              <p:nvPr/>
            </p:nvSpPr>
            <p:spPr>
              <a:xfrm>
                <a:off x="11405223" y="6423994"/>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383" name="Freeform: Shape 382">
                <a:extLst>
                  <a:ext uri="{FF2B5EF4-FFF2-40B4-BE49-F238E27FC236}">
                    <a16:creationId xmlns:a16="http://schemas.microsoft.com/office/drawing/2014/main" id="{AC13D402-FDB7-43A4-BC41-F6C442BABA53}"/>
                  </a:ext>
                </a:extLst>
              </p:cNvPr>
              <p:cNvSpPr/>
              <p:nvPr/>
            </p:nvSpPr>
            <p:spPr>
              <a:xfrm>
                <a:off x="11341961" y="6446326"/>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84" name="Freeform: Shape 383">
                <a:extLst>
                  <a:ext uri="{FF2B5EF4-FFF2-40B4-BE49-F238E27FC236}">
                    <a16:creationId xmlns:a16="http://schemas.microsoft.com/office/drawing/2014/main" id="{73BD33AE-8840-48C4-97C7-D1971FEAC206}"/>
                  </a:ext>
                </a:extLst>
              </p:cNvPr>
              <p:cNvSpPr/>
              <p:nvPr/>
            </p:nvSpPr>
            <p:spPr>
              <a:xfrm>
                <a:off x="11426323" y="6446326"/>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23"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85" name="Freeform: Shape 384">
                <a:extLst>
                  <a:ext uri="{FF2B5EF4-FFF2-40B4-BE49-F238E27FC236}">
                    <a16:creationId xmlns:a16="http://schemas.microsoft.com/office/drawing/2014/main" id="{A64C73B2-56A3-40E0-8FEA-4547911EB728}"/>
                  </a:ext>
                </a:extLst>
              </p:cNvPr>
              <p:cNvSpPr/>
              <p:nvPr/>
            </p:nvSpPr>
            <p:spPr>
              <a:xfrm>
                <a:off x="11341961" y="6468622"/>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386" name="Freeform: Shape 385">
                <a:extLst>
                  <a:ext uri="{FF2B5EF4-FFF2-40B4-BE49-F238E27FC236}">
                    <a16:creationId xmlns:a16="http://schemas.microsoft.com/office/drawing/2014/main" id="{CFF5F7D4-7B61-4AD8-8FD6-3493C90CFD6F}"/>
                  </a:ext>
                </a:extLst>
              </p:cNvPr>
              <p:cNvSpPr/>
              <p:nvPr/>
            </p:nvSpPr>
            <p:spPr>
              <a:xfrm>
                <a:off x="11341961" y="649095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87" name="Freeform: Shape 386">
                <a:extLst>
                  <a:ext uri="{FF2B5EF4-FFF2-40B4-BE49-F238E27FC236}">
                    <a16:creationId xmlns:a16="http://schemas.microsoft.com/office/drawing/2014/main" id="{29211CB4-382E-45D8-BFAE-D9C41A030CB3}"/>
                  </a:ext>
                </a:extLst>
              </p:cNvPr>
              <p:cNvSpPr/>
              <p:nvPr/>
            </p:nvSpPr>
            <p:spPr>
              <a:xfrm>
                <a:off x="11341961" y="6513287"/>
                <a:ext cx="21752" cy="21752"/>
              </a:xfrm>
              <a:custGeom>
                <a:avLst/>
                <a:gdLst>
                  <a:gd name="connsiteX0" fmla="*/ 20411 w 21752"/>
                  <a:gd name="connsiteY0" fmla="*/ 12073 h 21752"/>
                  <a:gd name="connsiteX1" fmla="*/ 11565 w 21752"/>
                  <a:gd name="connsiteY1" fmla="*/ 21426 h 21752"/>
                  <a:gd name="connsiteX2" fmla="*/ 2719 w 21752"/>
                  <a:gd name="connsiteY2" fmla="*/ 12073 h 21752"/>
                  <a:gd name="connsiteX3" fmla="*/ 11565 w 21752"/>
                  <a:gd name="connsiteY3" fmla="*/ 2719 h 21752"/>
                  <a:gd name="connsiteX4" fmla="*/ 20411 w 21752"/>
                  <a:gd name="connsiteY4" fmla="*/ 12073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3"/>
                    </a:moveTo>
                    <a:cubicBezTo>
                      <a:pt x="20411" y="17257"/>
                      <a:pt x="16459" y="21426"/>
                      <a:pt x="11565" y="21426"/>
                    </a:cubicBezTo>
                    <a:cubicBezTo>
                      <a:pt x="6671" y="21426"/>
                      <a:pt x="2719" y="17221"/>
                      <a:pt x="2719" y="12073"/>
                    </a:cubicBezTo>
                    <a:cubicBezTo>
                      <a:pt x="2719" y="6888"/>
                      <a:pt x="6671" y="2719"/>
                      <a:pt x="11565" y="2719"/>
                    </a:cubicBezTo>
                    <a:cubicBezTo>
                      <a:pt x="16459" y="2683"/>
                      <a:pt x="20411" y="6888"/>
                      <a:pt x="20411" y="12073"/>
                    </a:cubicBezTo>
                  </a:path>
                </a:pathLst>
              </a:custGeom>
              <a:solidFill>
                <a:schemeClr val="bg1"/>
              </a:solidFill>
              <a:ln w="9525" cap="flat">
                <a:noFill/>
                <a:prstDash val="solid"/>
                <a:miter/>
              </a:ln>
            </p:spPr>
            <p:txBody>
              <a:bodyPr rtlCol="0" anchor="ctr"/>
              <a:lstStyle/>
              <a:p>
                <a:endParaRPr lang="en-GB"/>
              </a:p>
            </p:txBody>
          </p:sp>
          <p:sp>
            <p:nvSpPr>
              <p:cNvPr id="388" name="Freeform: Shape 387">
                <a:extLst>
                  <a:ext uri="{FF2B5EF4-FFF2-40B4-BE49-F238E27FC236}">
                    <a16:creationId xmlns:a16="http://schemas.microsoft.com/office/drawing/2014/main" id="{76B9C6D0-A57F-4C36-9E8A-0F925500D8D3}"/>
                  </a:ext>
                </a:extLst>
              </p:cNvPr>
              <p:cNvSpPr/>
              <p:nvPr/>
            </p:nvSpPr>
            <p:spPr>
              <a:xfrm>
                <a:off x="11341961" y="6535583"/>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389" name="Freeform: Shape 388">
                <a:extLst>
                  <a:ext uri="{FF2B5EF4-FFF2-40B4-BE49-F238E27FC236}">
                    <a16:creationId xmlns:a16="http://schemas.microsoft.com/office/drawing/2014/main" id="{A606FECD-6CCA-4109-AEEF-CEB9F0EF1D11}"/>
                  </a:ext>
                </a:extLst>
              </p:cNvPr>
              <p:cNvSpPr/>
              <p:nvPr/>
            </p:nvSpPr>
            <p:spPr>
              <a:xfrm>
                <a:off x="11426323" y="6535583"/>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23"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390" name="Freeform: Shape 389">
                <a:extLst>
                  <a:ext uri="{FF2B5EF4-FFF2-40B4-BE49-F238E27FC236}">
                    <a16:creationId xmlns:a16="http://schemas.microsoft.com/office/drawing/2014/main" id="{7C2441AF-7380-49DC-B0FA-157284A886B7}"/>
                  </a:ext>
                </a:extLst>
              </p:cNvPr>
              <p:cNvSpPr/>
              <p:nvPr/>
            </p:nvSpPr>
            <p:spPr>
              <a:xfrm>
                <a:off x="11363061"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23"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91" name="Freeform: Shape 390">
                <a:extLst>
                  <a:ext uri="{FF2B5EF4-FFF2-40B4-BE49-F238E27FC236}">
                    <a16:creationId xmlns:a16="http://schemas.microsoft.com/office/drawing/2014/main" id="{DC3C2A59-92D6-4E26-8836-919E1CF8E764}"/>
                  </a:ext>
                </a:extLst>
              </p:cNvPr>
              <p:cNvSpPr/>
              <p:nvPr/>
            </p:nvSpPr>
            <p:spPr>
              <a:xfrm>
                <a:off x="11384124"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92" name="Freeform: Shape 391">
                <a:extLst>
                  <a:ext uri="{FF2B5EF4-FFF2-40B4-BE49-F238E27FC236}">
                    <a16:creationId xmlns:a16="http://schemas.microsoft.com/office/drawing/2014/main" id="{880C906F-51D9-4780-A372-7DC00155830B}"/>
                  </a:ext>
                </a:extLst>
              </p:cNvPr>
              <p:cNvSpPr/>
              <p:nvPr/>
            </p:nvSpPr>
            <p:spPr>
              <a:xfrm>
                <a:off x="11405223"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93" name="Freeform: Shape 392">
                <a:extLst>
                  <a:ext uri="{FF2B5EF4-FFF2-40B4-BE49-F238E27FC236}">
                    <a16:creationId xmlns:a16="http://schemas.microsoft.com/office/drawing/2014/main" id="{F8B8D911-9BA4-4644-90F4-F32D3F654E20}"/>
                  </a:ext>
                </a:extLst>
              </p:cNvPr>
              <p:cNvSpPr/>
              <p:nvPr/>
            </p:nvSpPr>
            <p:spPr>
              <a:xfrm>
                <a:off x="11461163" y="6424719"/>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394" name="Freeform: Shape 393">
                <a:extLst>
                  <a:ext uri="{FF2B5EF4-FFF2-40B4-BE49-F238E27FC236}">
                    <a16:creationId xmlns:a16="http://schemas.microsoft.com/office/drawing/2014/main" id="{C85C2BAB-8D3A-477E-AB1E-CD4FCACC6BC9}"/>
                  </a:ext>
                </a:extLst>
              </p:cNvPr>
              <p:cNvSpPr/>
              <p:nvPr/>
            </p:nvSpPr>
            <p:spPr>
              <a:xfrm>
                <a:off x="11545525" y="6424719"/>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395" name="Freeform: Shape 394">
                <a:extLst>
                  <a:ext uri="{FF2B5EF4-FFF2-40B4-BE49-F238E27FC236}">
                    <a16:creationId xmlns:a16="http://schemas.microsoft.com/office/drawing/2014/main" id="{C2DFB3E6-BC5C-41EA-8CF7-BA9DEEFC065B}"/>
                  </a:ext>
                </a:extLst>
              </p:cNvPr>
              <p:cNvSpPr/>
              <p:nvPr/>
            </p:nvSpPr>
            <p:spPr>
              <a:xfrm>
                <a:off x="11461163" y="6447052"/>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924"/>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96" name="Freeform: Shape 395">
                <a:extLst>
                  <a:ext uri="{FF2B5EF4-FFF2-40B4-BE49-F238E27FC236}">
                    <a16:creationId xmlns:a16="http://schemas.microsoft.com/office/drawing/2014/main" id="{ABE9F9EB-F0C3-4366-B437-9063F25CED2D}"/>
                  </a:ext>
                </a:extLst>
              </p:cNvPr>
              <p:cNvSpPr/>
              <p:nvPr/>
            </p:nvSpPr>
            <p:spPr>
              <a:xfrm>
                <a:off x="11545525" y="6447052"/>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924"/>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97" name="Freeform: Shape 396">
                <a:extLst>
                  <a:ext uri="{FF2B5EF4-FFF2-40B4-BE49-F238E27FC236}">
                    <a16:creationId xmlns:a16="http://schemas.microsoft.com/office/drawing/2014/main" id="{681482EC-191A-4F21-A19C-E1B0EDE73D48}"/>
                  </a:ext>
                </a:extLst>
              </p:cNvPr>
              <p:cNvSpPr/>
              <p:nvPr/>
            </p:nvSpPr>
            <p:spPr>
              <a:xfrm>
                <a:off x="11461163" y="6469384"/>
                <a:ext cx="21752" cy="21752"/>
              </a:xfrm>
              <a:custGeom>
                <a:avLst/>
                <a:gdLst>
                  <a:gd name="connsiteX0" fmla="*/ 20411 w 21752"/>
                  <a:gd name="connsiteY0" fmla="*/ 12073 h 21752"/>
                  <a:gd name="connsiteX1" fmla="*/ 11565 w 21752"/>
                  <a:gd name="connsiteY1" fmla="*/ 21426 h 21752"/>
                  <a:gd name="connsiteX2" fmla="*/ 2719 w 21752"/>
                  <a:gd name="connsiteY2" fmla="*/ 12073 h 21752"/>
                  <a:gd name="connsiteX3" fmla="*/ 11565 w 21752"/>
                  <a:gd name="connsiteY3" fmla="*/ 2719 h 21752"/>
                  <a:gd name="connsiteX4" fmla="*/ 20411 w 21752"/>
                  <a:gd name="connsiteY4" fmla="*/ 12073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3"/>
                    </a:moveTo>
                    <a:cubicBezTo>
                      <a:pt x="20411" y="17257"/>
                      <a:pt x="16459" y="21426"/>
                      <a:pt x="11565" y="21426"/>
                    </a:cubicBezTo>
                    <a:cubicBezTo>
                      <a:pt x="6671" y="21426"/>
                      <a:pt x="2719" y="17221"/>
                      <a:pt x="2719" y="12073"/>
                    </a:cubicBezTo>
                    <a:cubicBezTo>
                      <a:pt x="2719" y="6888"/>
                      <a:pt x="6671" y="2719"/>
                      <a:pt x="11565" y="2719"/>
                    </a:cubicBezTo>
                    <a:cubicBezTo>
                      <a:pt x="16459" y="2683"/>
                      <a:pt x="20411" y="6888"/>
                      <a:pt x="20411" y="12073"/>
                    </a:cubicBezTo>
                  </a:path>
                </a:pathLst>
              </a:custGeom>
              <a:solidFill>
                <a:schemeClr val="bg1"/>
              </a:solidFill>
              <a:ln w="9525" cap="flat">
                <a:noFill/>
                <a:prstDash val="solid"/>
                <a:miter/>
              </a:ln>
            </p:spPr>
            <p:txBody>
              <a:bodyPr rtlCol="0" anchor="ctr"/>
              <a:lstStyle/>
              <a:p>
                <a:endParaRPr lang="en-GB"/>
              </a:p>
            </p:txBody>
          </p:sp>
          <p:sp>
            <p:nvSpPr>
              <p:cNvPr id="398" name="Freeform: Shape 397">
                <a:extLst>
                  <a:ext uri="{FF2B5EF4-FFF2-40B4-BE49-F238E27FC236}">
                    <a16:creationId xmlns:a16="http://schemas.microsoft.com/office/drawing/2014/main" id="{083869CD-4FA6-4B8B-944A-761F33F07390}"/>
                  </a:ext>
                </a:extLst>
              </p:cNvPr>
              <p:cNvSpPr/>
              <p:nvPr/>
            </p:nvSpPr>
            <p:spPr>
              <a:xfrm>
                <a:off x="11545525" y="6469384"/>
                <a:ext cx="21752" cy="21752"/>
              </a:xfrm>
              <a:custGeom>
                <a:avLst/>
                <a:gdLst>
                  <a:gd name="connsiteX0" fmla="*/ 20411 w 21752"/>
                  <a:gd name="connsiteY0" fmla="*/ 12073 h 21752"/>
                  <a:gd name="connsiteX1" fmla="*/ 11565 w 21752"/>
                  <a:gd name="connsiteY1" fmla="*/ 21426 h 21752"/>
                  <a:gd name="connsiteX2" fmla="*/ 2719 w 21752"/>
                  <a:gd name="connsiteY2" fmla="*/ 12073 h 21752"/>
                  <a:gd name="connsiteX3" fmla="*/ 11565 w 21752"/>
                  <a:gd name="connsiteY3" fmla="*/ 2719 h 21752"/>
                  <a:gd name="connsiteX4" fmla="*/ 20411 w 21752"/>
                  <a:gd name="connsiteY4" fmla="*/ 12073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3"/>
                    </a:moveTo>
                    <a:cubicBezTo>
                      <a:pt x="20411" y="17257"/>
                      <a:pt x="16459" y="21426"/>
                      <a:pt x="11565" y="21426"/>
                    </a:cubicBezTo>
                    <a:cubicBezTo>
                      <a:pt x="6671" y="21426"/>
                      <a:pt x="2719" y="17221"/>
                      <a:pt x="2719" y="12073"/>
                    </a:cubicBezTo>
                    <a:cubicBezTo>
                      <a:pt x="2719" y="6888"/>
                      <a:pt x="6671" y="2719"/>
                      <a:pt x="11565" y="2719"/>
                    </a:cubicBezTo>
                    <a:cubicBezTo>
                      <a:pt x="16459" y="2683"/>
                      <a:pt x="20411" y="6888"/>
                      <a:pt x="20411" y="12073"/>
                    </a:cubicBezTo>
                  </a:path>
                </a:pathLst>
              </a:custGeom>
              <a:solidFill>
                <a:schemeClr val="bg1"/>
              </a:solidFill>
              <a:ln w="9525" cap="flat">
                <a:noFill/>
                <a:prstDash val="solid"/>
                <a:miter/>
              </a:ln>
            </p:spPr>
            <p:txBody>
              <a:bodyPr rtlCol="0" anchor="ctr"/>
              <a:lstStyle/>
              <a:p>
                <a:endParaRPr lang="en-GB"/>
              </a:p>
            </p:txBody>
          </p:sp>
          <p:sp>
            <p:nvSpPr>
              <p:cNvPr id="399" name="Freeform: Shape 398">
                <a:extLst>
                  <a:ext uri="{FF2B5EF4-FFF2-40B4-BE49-F238E27FC236}">
                    <a16:creationId xmlns:a16="http://schemas.microsoft.com/office/drawing/2014/main" id="{71BEFAF6-877C-4F95-A39A-9736ACBE60ED}"/>
                  </a:ext>
                </a:extLst>
              </p:cNvPr>
              <p:cNvSpPr/>
              <p:nvPr/>
            </p:nvSpPr>
            <p:spPr>
              <a:xfrm>
                <a:off x="11461163" y="6491680"/>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400" name="Freeform: Shape 399">
                <a:extLst>
                  <a:ext uri="{FF2B5EF4-FFF2-40B4-BE49-F238E27FC236}">
                    <a16:creationId xmlns:a16="http://schemas.microsoft.com/office/drawing/2014/main" id="{67D5835D-5551-4FB2-B5B8-D282B50FF85E}"/>
                  </a:ext>
                </a:extLst>
              </p:cNvPr>
              <p:cNvSpPr/>
              <p:nvPr/>
            </p:nvSpPr>
            <p:spPr>
              <a:xfrm>
                <a:off x="11545525" y="6491680"/>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401" name="Freeform: Shape 400">
                <a:extLst>
                  <a:ext uri="{FF2B5EF4-FFF2-40B4-BE49-F238E27FC236}">
                    <a16:creationId xmlns:a16="http://schemas.microsoft.com/office/drawing/2014/main" id="{A06622D4-8861-4FC8-AEA8-229C0E4A6298}"/>
                  </a:ext>
                </a:extLst>
              </p:cNvPr>
              <p:cNvSpPr/>
              <p:nvPr/>
            </p:nvSpPr>
            <p:spPr>
              <a:xfrm>
                <a:off x="11461163" y="6514012"/>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402" name="Freeform: Shape 401">
                <a:extLst>
                  <a:ext uri="{FF2B5EF4-FFF2-40B4-BE49-F238E27FC236}">
                    <a16:creationId xmlns:a16="http://schemas.microsoft.com/office/drawing/2014/main" id="{CB915564-47E9-4E73-9E3D-63A8ACD9F0AE}"/>
                  </a:ext>
                </a:extLst>
              </p:cNvPr>
              <p:cNvSpPr/>
              <p:nvPr/>
            </p:nvSpPr>
            <p:spPr>
              <a:xfrm>
                <a:off x="11545525" y="6514012"/>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403" name="Freeform: Shape 402">
                <a:extLst>
                  <a:ext uri="{FF2B5EF4-FFF2-40B4-BE49-F238E27FC236}">
                    <a16:creationId xmlns:a16="http://schemas.microsoft.com/office/drawing/2014/main" id="{189E5AAA-D61F-4045-A150-BEDF730137CA}"/>
                  </a:ext>
                </a:extLst>
              </p:cNvPr>
              <p:cNvSpPr/>
              <p:nvPr/>
            </p:nvSpPr>
            <p:spPr>
              <a:xfrm>
                <a:off x="11482262" y="6536308"/>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404" name="Freeform: Shape 403">
                <a:extLst>
                  <a:ext uri="{FF2B5EF4-FFF2-40B4-BE49-F238E27FC236}">
                    <a16:creationId xmlns:a16="http://schemas.microsoft.com/office/drawing/2014/main" id="{9BFE64F3-295C-46AD-B947-2183035A15DB}"/>
                  </a:ext>
                </a:extLst>
              </p:cNvPr>
              <p:cNvSpPr/>
              <p:nvPr/>
            </p:nvSpPr>
            <p:spPr>
              <a:xfrm>
                <a:off x="11524425" y="6536308"/>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405" name="Freeform: Shape 404">
                <a:extLst>
                  <a:ext uri="{FF2B5EF4-FFF2-40B4-BE49-F238E27FC236}">
                    <a16:creationId xmlns:a16="http://schemas.microsoft.com/office/drawing/2014/main" id="{E87C666A-7F2D-45EC-B2F7-DEA49194C541}"/>
                  </a:ext>
                </a:extLst>
              </p:cNvPr>
              <p:cNvSpPr/>
              <p:nvPr/>
            </p:nvSpPr>
            <p:spPr>
              <a:xfrm>
                <a:off x="11503362" y="6558640"/>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23" y="2719"/>
                      <a:pt x="20411" y="6924"/>
                      <a:pt x="20411" y="12072"/>
                    </a:cubicBezTo>
                  </a:path>
                </a:pathLst>
              </a:custGeom>
              <a:solidFill>
                <a:schemeClr val="bg1"/>
              </a:solidFill>
              <a:ln w="9525" cap="flat">
                <a:noFill/>
                <a:prstDash val="solid"/>
                <a:miter/>
              </a:ln>
            </p:spPr>
            <p:txBody>
              <a:bodyPr rtlCol="0" anchor="ctr"/>
              <a:lstStyle/>
              <a:p>
                <a:endParaRPr lang="en-GB"/>
              </a:p>
            </p:txBody>
          </p:sp>
        </p:grpSp>
      </p:grpSp>
      <p:sp>
        <p:nvSpPr>
          <p:cNvPr id="52" name="Title 1">
            <a:extLst>
              <a:ext uri="{FF2B5EF4-FFF2-40B4-BE49-F238E27FC236}">
                <a16:creationId xmlns:a16="http://schemas.microsoft.com/office/drawing/2014/main" id="{EC694706-5A6E-42FE-8EB5-B0CDECB1EDA5}"/>
              </a:ext>
            </a:extLst>
          </p:cNvPr>
          <p:cNvSpPr>
            <a:spLocks noGrp="1"/>
          </p:cNvSpPr>
          <p:nvPr>
            <p:ph type="title" hasCustomPrompt="1"/>
          </p:nvPr>
        </p:nvSpPr>
        <p:spPr>
          <a:xfrm>
            <a:off x="336753" y="433385"/>
            <a:ext cx="11643123" cy="867930"/>
          </a:xfrm>
        </p:spPr>
        <p:txBody>
          <a:bodyPr wrap="square" anchor="t">
            <a:spAutoFit/>
          </a:bodyPr>
          <a:lstStyle>
            <a:lvl1pPr>
              <a:defRPr sz="2800" b="1">
                <a:solidFill>
                  <a:schemeClr val="bg1"/>
                </a:solidFill>
                <a:latin typeface="+mj-lt"/>
              </a:defRPr>
            </a:lvl1pPr>
          </a:lstStyle>
          <a:p>
            <a:r>
              <a:rPr lang="en-US"/>
              <a:t>All titles should match to this baseline. All titles should be bold. This is for a 2 line title</a:t>
            </a:r>
            <a:endParaRPr lang="en-GB"/>
          </a:p>
        </p:txBody>
      </p:sp>
      <p:cxnSp>
        <p:nvCxnSpPr>
          <p:cNvPr id="53" name="Straight Connector 52">
            <a:extLst>
              <a:ext uri="{FF2B5EF4-FFF2-40B4-BE49-F238E27FC236}">
                <a16:creationId xmlns:a16="http://schemas.microsoft.com/office/drawing/2014/main" id="{44F4DBA2-EF79-4825-84B0-9AD60AFFFCB3}"/>
              </a:ext>
            </a:extLst>
          </p:cNvPr>
          <p:cNvCxnSpPr>
            <a:cxnSpLocks/>
          </p:cNvCxnSpPr>
          <p:nvPr userDrawn="1"/>
        </p:nvCxnSpPr>
        <p:spPr>
          <a:xfrm>
            <a:off x="401782" y="327445"/>
            <a:ext cx="646049"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59" name="Text Placeholder 6">
            <a:extLst>
              <a:ext uri="{FF2B5EF4-FFF2-40B4-BE49-F238E27FC236}">
                <a16:creationId xmlns:a16="http://schemas.microsoft.com/office/drawing/2014/main" id="{80A2EDA3-7AEC-4745-A3B4-33844722A883}"/>
              </a:ext>
            </a:extLst>
          </p:cNvPr>
          <p:cNvSpPr>
            <a:spLocks noGrp="1"/>
          </p:cNvSpPr>
          <p:nvPr>
            <p:ph type="body" sz="quarter" idx="10" hasCustomPrompt="1"/>
          </p:nvPr>
        </p:nvSpPr>
        <p:spPr>
          <a:xfrm>
            <a:off x="336550" y="1386956"/>
            <a:ext cx="11643123" cy="341632"/>
          </a:xfrm>
        </p:spPr>
        <p:txBody>
          <a:bodyPr wrap="square">
            <a:spAutoFit/>
          </a:bodyPr>
          <a:lstStyle>
            <a:lvl1pPr marL="0" indent="0">
              <a:buNone/>
              <a:defRPr sz="1800" b="1">
                <a:solidFill>
                  <a:schemeClr val="tx2"/>
                </a:solidFill>
                <a:latin typeface="+mj-lt"/>
              </a:defRPr>
            </a:lvl1pPr>
          </a:lstStyle>
          <a:p>
            <a:pPr lvl="0"/>
            <a:r>
              <a:rPr lang="en-GB"/>
              <a:t>THIS IS YOUR SUBTITLE. IT SHOULD BE UPPERCASE LETTERS FONT SIZE 18</a:t>
            </a:r>
          </a:p>
        </p:txBody>
      </p:sp>
      <p:sp>
        <p:nvSpPr>
          <p:cNvPr id="54" name="Text Placeholder 7">
            <a:extLst>
              <a:ext uri="{FF2B5EF4-FFF2-40B4-BE49-F238E27FC236}">
                <a16:creationId xmlns:a16="http://schemas.microsoft.com/office/drawing/2014/main" id="{2A4CF18F-D47F-46C2-A71A-95E366D5E026}"/>
              </a:ext>
            </a:extLst>
          </p:cNvPr>
          <p:cNvSpPr>
            <a:spLocks noGrp="1"/>
          </p:cNvSpPr>
          <p:nvPr>
            <p:ph type="body" sz="quarter" idx="11"/>
          </p:nvPr>
        </p:nvSpPr>
        <p:spPr>
          <a:xfrm>
            <a:off x="336948" y="1840460"/>
            <a:ext cx="11642725" cy="866904"/>
          </a:xfrm>
        </p:spPr>
        <p:txBody>
          <a:bodyPr>
            <a:spAutoFit/>
          </a:bodyPr>
          <a:lstStyle>
            <a:lvl1pPr>
              <a:lnSpc>
                <a:spcPct val="100000"/>
              </a:lnSpc>
              <a:defRPr sz="1400">
                <a:solidFill>
                  <a:schemeClr val="bg1"/>
                </a:solidFill>
              </a:defRPr>
            </a:lvl1pPr>
            <a:lvl2pPr>
              <a:lnSpc>
                <a:spcPct val="100000"/>
              </a:lnSpc>
              <a:defRPr sz="1400">
                <a:solidFill>
                  <a:schemeClr val="bg1"/>
                </a:solidFill>
              </a:defRPr>
            </a:lvl2pPr>
            <a:lvl3pPr>
              <a:lnSpc>
                <a:spcPct val="100000"/>
              </a:lnSpc>
              <a:defRPr sz="1400">
                <a:solidFill>
                  <a:schemeClr val="bg1"/>
                </a:solidFill>
              </a:defRPr>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013501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ASE STUDY 1">
    <p:spTree>
      <p:nvGrpSpPr>
        <p:cNvPr id="1" name=""/>
        <p:cNvGrpSpPr/>
        <p:nvPr/>
      </p:nvGrpSpPr>
      <p:grpSpPr>
        <a:xfrm>
          <a:off x="0" y="0"/>
          <a:ext cx="0" cy="0"/>
          <a:chOff x="0" y="0"/>
          <a:chExt cx="0" cy="0"/>
        </a:xfrm>
      </p:grpSpPr>
      <p:sp>
        <p:nvSpPr>
          <p:cNvPr id="23" name="Picture Placeholder 22">
            <a:extLst>
              <a:ext uri="{FF2B5EF4-FFF2-40B4-BE49-F238E27FC236}">
                <a16:creationId xmlns:a16="http://schemas.microsoft.com/office/drawing/2014/main" id="{BA9AC519-1C7A-4041-8ED1-9969157F70A7}"/>
              </a:ext>
            </a:extLst>
          </p:cNvPr>
          <p:cNvSpPr>
            <a:spLocks noGrp="1"/>
          </p:cNvSpPr>
          <p:nvPr>
            <p:ph type="pic" sz="quarter" idx="12"/>
          </p:nvPr>
        </p:nvSpPr>
        <p:spPr>
          <a:xfrm>
            <a:off x="8550275" y="0"/>
            <a:ext cx="3641725" cy="6858000"/>
          </a:xfrm>
        </p:spPr>
        <p:txBody>
          <a:bodyPr anchor="ctr">
            <a:normAutofit/>
          </a:bodyPr>
          <a:lstStyle>
            <a:lvl1pPr marL="0" indent="0" algn="ctr">
              <a:buNone/>
              <a:defRPr sz="7200"/>
            </a:lvl1pPr>
          </a:lstStyle>
          <a:p>
            <a:r>
              <a:rPr lang="en-US"/>
              <a:t>Click icon to add picture</a:t>
            </a:r>
            <a:endParaRPr lang="en-GB"/>
          </a:p>
        </p:txBody>
      </p:sp>
      <p:sp>
        <p:nvSpPr>
          <p:cNvPr id="3" name="Rectangle 2">
            <a:extLst>
              <a:ext uri="{FF2B5EF4-FFF2-40B4-BE49-F238E27FC236}">
                <a16:creationId xmlns:a16="http://schemas.microsoft.com/office/drawing/2014/main" id="{31EED420-3866-43A9-9015-D4BD36A798F1}"/>
              </a:ext>
            </a:extLst>
          </p:cNvPr>
          <p:cNvSpPr/>
          <p:nvPr userDrawn="1"/>
        </p:nvSpPr>
        <p:spPr>
          <a:xfrm>
            <a:off x="0" y="0"/>
            <a:ext cx="8550586" cy="139419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itle 1">
            <a:extLst>
              <a:ext uri="{FF2B5EF4-FFF2-40B4-BE49-F238E27FC236}">
                <a16:creationId xmlns:a16="http://schemas.microsoft.com/office/drawing/2014/main" id="{0875B1AD-C5CA-448A-BE37-EDFA0A96AFD4}"/>
              </a:ext>
            </a:extLst>
          </p:cNvPr>
          <p:cNvSpPr>
            <a:spLocks noGrp="1"/>
          </p:cNvSpPr>
          <p:nvPr>
            <p:ph type="title" hasCustomPrompt="1"/>
          </p:nvPr>
        </p:nvSpPr>
        <p:spPr>
          <a:xfrm>
            <a:off x="260143" y="288755"/>
            <a:ext cx="8083757" cy="480131"/>
          </a:xfrm>
        </p:spPr>
        <p:txBody>
          <a:bodyPr wrap="square" anchor="t">
            <a:spAutoFit/>
          </a:bodyPr>
          <a:lstStyle>
            <a:lvl1pPr>
              <a:defRPr sz="2800" b="1">
                <a:solidFill>
                  <a:schemeClr val="bg1"/>
                </a:solidFill>
                <a:latin typeface="+mj-lt"/>
              </a:defRPr>
            </a:lvl1pPr>
          </a:lstStyle>
          <a:p>
            <a:r>
              <a:rPr lang="en-US"/>
              <a:t>1 line title</a:t>
            </a:r>
            <a:endParaRPr lang="en-GB"/>
          </a:p>
        </p:txBody>
      </p:sp>
      <p:cxnSp>
        <p:nvCxnSpPr>
          <p:cNvPr id="20" name="Straight Connector 19">
            <a:extLst>
              <a:ext uri="{FF2B5EF4-FFF2-40B4-BE49-F238E27FC236}">
                <a16:creationId xmlns:a16="http://schemas.microsoft.com/office/drawing/2014/main" id="{D18C7A90-9822-4694-AC26-EA95DBD5B806}"/>
              </a:ext>
            </a:extLst>
          </p:cNvPr>
          <p:cNvCxnSpPr>
            <a:cxnSpLocks/>
          </p:cNvCxnSpPr>
          <p:nvPr userDrawn="1"/>
        </p:nvCxnSpPr>
        <p:spPr>
          <a:xfrm>
            <a:off x="368428" y="158256"/>
            <a:ext cx="646049" cy="0"/>
          </a:xfrm>
          <a:prstGeom prst="line">
            <a:avLst/>
          </a:prstGeom>
          <a:ln w="38100">
            <a:solidFill>
              <a:srgbClr val="009FDF"/>
            </a:solidFill>
          </a:ln>
        </p:spPr>
        <p:style>
          <a:lnRef idx="1">
            <a:schemeClr val="accent1"/>
          </a:lnRef>
          <a:fillRef idx="0">
            <a:schemeClr val="accent1"/>
          </a:fillRef>
          <a:effectRef idx="0">
            <a:schemeClr val="accent1"/>
          </a:effectRef>
          <a:fontRef idx="minor">
            <a:schemeClr val="tx1"/>
          </a:fontRef>
        </p:style>
      </p:cxnSp>
      <p:sp>
        <p:nvSpPr>
          <p:cNvPr id="21" name="Text Placeholder 6">
            <a:extLst>
              <a:ext uri="{FF2B5EF4-FFF2-40B4-BE49-F238E27FC236}">
                <a16:creationId xmlns:a16="http://schemas.microsoft.com/office/drawing/2014/main" id="{77944E89-06FF-4246-A651-887E77BCB8EA}"/>
              </a:ext>
            </a:extLst>
          </p:cNvPr>
          <p:cNvSpPr>
            <a:spLocks noGrp="1"/>
          </p:cNvSpPr>
          <p:nvPr>
            <p:ph type="body" sz="quarter" idx="11" hasCustomPrompt="1"/>
          </p:nvPr>
        </p:nvSpPr>
        <p:spPr>
          <a:xfrm>
            <a:off x="260143" y="899385"/>
            <a:ext cx="8083757" cy="313932"/>
          </a:xfrm>
        </p:spPr>
        <p:txBody>
          <a:bodyPr wrap="square">
            <a:spAutoFit/>
          </a:bodyPr>
          <a:lstStyle>
            <a:lvl1pPr marL="0" indent="0">
              <a:buNone/>
              <a:defRPr sz="1600" b="1">
                <a:solidFill>
                  <a:schemeClr val="tx2"/>
                </a:solidFill>
                <a:latin typeface="+mj-lt"/>
              </a:defRPr>
            </a:lvl1pPr>
          </a:lstStyle>
          <a:p>
            <a:pPr lvl="0"/>
            <a:r>
              <a:rPr lang="en-GB"/>
              <a:t>THIS IS YOUR SUBTITLE. UPPERCASE LETTERS FONT SIZE 16. ONE LINE ONLY</a:t>
            </a:r>
          </a:p>
        </p:txBody>
      </p:sp>
      <p:sp>
        <p:nvSpPr>
          <p:cNvPr id="24" name="Content Placeholder 2">
            <a:extLst>
              <a:ext uri="{FF2B5EF4-FFF2-40B4-BE49-F238E27FC236}">
                <a16:creationId xmlns:a16="http://schemas.microsoft.com/office/drawing/2014/main" id="{AC5F93CF-85CF-4485-9B89-1A93BBE731FD}"/>
              </a:ext>
            </a:extLst>
          </p:cNvPr>
          <p:cNvSpPr>
            <a:spLocks noGrp="1"/>
          </p:cNvSpPr>
          <p:nvPr>
            <p:ph idx="1" hasCustomPrompt="1"/>
          </p:nvPr>
        </p:nvSpPr>
        <p:spPr>
          <a:xfrm>
            <a:off x="2534838" y="1872382"/>
            <a:ext cx="5809062" cy="898094"/>
          </a:xfrm>
        </p:spPr>
        <p:txBody>
          <a:bodyPr wrap="square" anchor="t">
            <a:noAutofit/>
          </a:bodyPr>
          <a:lstStyle>
            <a:lvl1pPr marL="0" indent="0">
              <a:lnSpc>
                <a:spcPct val="100000"/>
              </a:lnSpc>
              <a:spcBef>
                <a:spcPts val="500"/>
              </a:spcBef>
              <a:spcAft>
                <a:spcPts val="400"/>
              </a:spcAft>
              <a:buClrTx/>
              <a:buSzPct val="100000"/>
              <a:buFont typeface="Arial" panose="020B0604020202020204" pitchFamily="34" charset="0"/>
              <a:buNone/>
              <a:defRPr sz="1200">
                <a:solidFill>
                  <a:schemeClr val="tx1"/>
                </a:solidFill>
                <a:latin typeface="+mn-lt"/>
              </a:defRPr>
            </a:lvl1pPr>
            <a:lvl2pPr>
              <a:spcBef>
                <a:spcPts val="500"/>
              </a:spcBef>
              <a:spcAft>
                <a:spcPts val="400"/>
              </a:spcAft>
              <a:defRPr sz="1600"/>
            </a:lvl2pPr>
          </a:lstStyle>
          <a:p>
            <a:pPr lvl="0"/>
            <a:r>
              <a:rPr lang="en-US"/>
              <a:t>All text should be 12</a:t>
            </a:r>
          </a:p>
        </p:txBody>
      </p:sp>
      <p:sp>
        <p:nvSpPr>
          <p:cNvPr id="26" name="Content Placeholder 2">
            <a:extLst>
              <a:ext uri="{FF2B5EF4-FFF2-40B4-BE49-F238E27FC236}">
                <a16:creationId xmlns:a16="http://schemas.microsoft.com/office/drawing/2014/main" id="{59386748-5837-4C02-998C-9E8216F4AB1F}"/>
              </a:ext>
            </a:extLst>
          </p:cNvPr>
          <p:cNvSpPr>
            <a:spLocks noGrp="1"/>
          </p:cNvSpPr>
          <p:nvPr>
            <p:ph idx="14" hasCustomPrompt="1"/>
          </p:nvPr>
        </p:nvSpPr>
        <p:spPr>
          <a:xfrm>
            <a:off x="2534838" y="5801650"/>
            <a:ext cx="5809062" cy="899940"/>
          </a:xfrm>
        </p:spPr>
        <p:txBody>
          <a:bodyPr wrap="square" anchor="t">
            <a:noAutofit/>
          </a:bodyPr>
          <a:lstStyle>
            <a:lvl1pPr marL="0" indent="0">
              <a:lnSpc>
                <a:spcPct val="100000"/>
              </a:lnSpc>
              <a:spcBef>
                <a:spcPts val="500"/>
              </a:spcBef>
              <a:spcAft>
                <a:spcPts val="400"/>
              </a:spcAft>
              <a:buClrTx/>
              <a:buSzPct val="100000"/>
              <a:buFont typeface="Arial" panose="020B0604020202020204" pitchFamily="34" charset="0"/>
              <a:buNone/>
              <a:defRPr sz="1200">
                <a:solidFill>
                  <a:schemeClr val="tx1"/>
                </a:solidFill>
                <a:latin typeface="+mn-lt"/>
              </a:defRPr>
            </a:lvl1pPr>
            <a:lvl2pPr>
              <a:spcBef>
                <a:spcPts val="500"/>
              </a:spcBef>
              <a:spcAft>
                <a:spcPts val="400"/>
              </a:spcAft>
              <a:defRPr sz="1600"/>
            </a:lvl2pPr>
          </a:lstStyle>
          <a:p>
            <a:pPr lvl="0"/>
            <a:r>
              <a:rPr lang="en-US"/>
              <a:t>All text should be 12</a:t>
            </a:r>
          </a:p>
        </p:txBody>
      </p:sp>
      <p:sp>
        <p:nvSpPr>
          <p:cNvPr id="27" name="Content Placeholder 2">
            <a:extLst>
              <a:ext uri="{FF2B5EF4-FFF2-40B4-BE49-F238E27FC236}">
                <a16:creationId xmlns:a16="http://schemas.microsoft.com/office/drawing/2014/main" id="{4EF16C8A-5623-4D1F-9560-2B1ED8D71161}"/>
              </a:ext>
            </a:extLst>
          </p:cNvPr>
          <p:cNvSpPr>
            <a:spLocks noGrp="1"/>
          </p:cNvSpPr>
          <p:nvPr>
            <p:ph idx="13" hasCustomPrompt="1"/>
          </p:nvPr>
        </p:nvSpPr>
        <p:spPr>
          <a:xfrm>
            <a:off x="260143" y="3637649"/>
            <a:ext cx="8083757" cy="1657700"/>
          </a:xfrm>
        </p:spPr>
        <p:txBody>
          <a:bodyPr wrap="square" anchor="t">
            <a:noAutofit/>
          </a:bodyPr>
          <a:lstStyle>
            <a:lvl1pPr marL="0" indent="0">
              <a:lnSpc>
                <a:spcPct val="100000"/>
              </a:lnSpc>
              <a:spcBef>
                <a:spcPts val="500"/>
              </a:spcBef>
              <a:spcAft>
                <a:spcPts val="400"/>
              </a:spcAft>
              <a:buClrTx/>
              <a:buSzPct val="100000"/>
              <a:buFont typeface="Arial" panose="020B0604020202020204" pitchFamily="34" charset="0"/>
              <a:buNone/>
              <a:defRPr sz="1200">
                <a:solidFill>
                  <a:schemeClr val="tx1"/>
                </a:solidFill>
                <a:latin typeface="+mn-lt"/>
              </a:defRPr>
            </a:lvl1pPr>
            <a:lvl2pPr>
              <a:spcBef>
                <a:spcPts val="500"/>
              </a:spcBef>
              <a:spcAft>
                <a:spcPts val="400"/>
              </a:spcAft>
              <a:defRPr sz="1600"/>
            </a:lvl2pPr>
          </a:lstStyle>
          <a:p>
            <a:pPr lvl="0"/>
            <a:r>
              <a:rPr lang="en-US"/>
              <a:t>All text should be 12</a:t>
            </a:r>
          </a:p>
        </p:txBody>
      </p:sp>
      <p:sp>
        <p:nvSpPr>
          <p:cNvPr id="28" name="Content Placeholder 2">
            <a:extLst>
              <a:ext uri="{FF2B5EF4-FFF2-40B4-BE49-F238E27FC236}">
                <a16:creationId xmlns:a16="http://schemas.microsoft.com/office/drawing/2014/main" id="{18A33B72-00D3-4532-A8F0-13F97351E157}"/>
              </a:ext>
            </a:extLst>
          </p:cNvPr>
          <p:cNvSpPr>
            <a:spLocks noGrp="1"/>
          </p:cNvSpPr>
          <p:nvPr>
            <p:ph idx="15" hasCustomPrompt="1"/>
          </p:nvPr>
        </p:nvSpPr>
        <p:spPr>
          <a:xfrm>
            <a:off x="260143" y="3276777"/>
            <a:ext cx="8083757" cy="276999"/>
          </a:xfrm>
        </p:spPr>
        <p:txBody>
          <a:bodyPr wrap="square" anchor="t">
            <a:spAutoFit/>
          </a:bodyPr>
          <a:lstStyle>
            <a:lvl1pPr marL="265113" indent="-265113">
              <a:lnSpc>
                <a:spcPct val="100000"/>
              </a:lnSpc>
              <a:spcBef>
                <a:spcPts val="500"/>
              </a:spcBef>
              <a:spcAft>
                <a:spcPts val="400"/>
              </a:spcAft>
              <a:buClrTx/>
              <a:buSzPct val="100000"/>
              <a:buFont typeface="Arial" panose="020B0604020202020204" pitchFamily="34" charset="0"/>
              <a:buNone/>
              <a:defRPr sz="1200" b="1">
                <a:solidFill>
                  <a:schemeClr val="tx2"/>
                </a:solidFill>
                <a:latin typeface="+mj-lt"/>
              </a:defRPr>
            </a:lvl1pPr>
            <a:lvl2pPr>
              <a:spcBef>
                <a:spcPts val="500"/>
              </a:spcBef>
              <a:spcAft>
                <a:spcPts val="400"/>
              </a:spcAft>
              <a:defRPr sz="1600"/>
            </a:lvl2pPr>
          </a:lstStyle>
          <a:p>
            <a:pPr lvl="0"/>
            <a:r>
              <a:rPr lang="en-US"/>
              <a:t>Subtitle</a:t>
            </a:r>
          </a:p>
        </p:txBody>
      </p:sp>
      <p:sp>
        <p:nvSpPr>
          <p:cNvPr id="29" name="Content Placeholder 2">
            <a:extLst>
              <a:ext uri="{FF2B5EF4-FFF2-40B4-BE49-F238E27FC236}">
                <a16:creationId xmlns:a16="http://schemas.microsoft.com/office/drawing/2014/main" id="{A14EA712-5E82-4152-9E1A-3E495C8E2D03}"/>
              </a:ext>
            </a:extLst>
          </p:cNvPr>
          <p:cNvSpPr>
            <a:spLocks noGrp="1"/>
          </p:cNvSpPr>
          <p:nvPr>
            <p:ph idx="16" hasCustomPrompt="1"/>
          </p:nvPr>
        </p:nvSpPr>
        <p:spPr>
          <a:xfrm>
            <a:off x="260143" y="5801650"/>
            <a:ext cx="2166837" cy="898094"/>
          </a:xfrm>
        </p:spPr>
        <p:txBody>
          <a:bodyPr wrap="square" anchor="t">
            <a:noAutofit/>
          </a:bodyPr>
          <a:lstStyle>
            <a:lvl1pPr marL="265113" indent="-265113">
              <a:lnSpc>
                <a:spcPct val="100000"/>
              </a:lnSpc>
              <a:spcBef>
                <a:spcPts val="500"/>
              </a:spcBef>
              <a:spcAft>
                <a:spcPts val="400"/>
              </a:spcAft>
              <a:buClrTx/>
              <a:buSzPct val="100000"/>
              <a:buFont typeface="Arial" panose="020B0604020202020204" pitchFamily="34" charset="0"/>
              <a:buNone/>
              <a:defRPr sz="1200" b="1">
                <a:solidFill>
                  <a:schemeClr val="tx2"/>
                </a:solidFill>
                <a:latin typeface="+mj-lt"/>
              </a:defRPr>
            </a:lvl1pPr>
            <a:lvl2pPr>
              <a:spcBef>
                <a:spcPts val="500"/>
              </a:spcBef>
              <a:spcAft>
                <a:spcPts val="400"/>
              </a:spcAft>
              <a:defRPr sz="1600"/>
            </a:lvl2pPr>
          </a:lstStyle>
          <a:p>
            <a:pPr lvl="0"/>
            <a:r>
              <a:rPr lang="en-US"/>
              <a:t>Subtitle</a:t>
            </a:r>
          </a:p>
        </p:txBody>
      </p:sp>
      <p:sp>
        <p:nvSpPr>
          <p:cNvPr id="30" name="Content Placeholder 2">
            <a:extLst>
              <a:ext uri="{FF2B5EF4-FFF2-40B4-BE49-F238E27FC236}">
                <a16:creationId xmlns:a16="http://schemas.microsoft.com/office/drawing/2014/main" id="{6C2AF83A-6DB9-45E3-AA93-9480816E4C3F}"/>
              </a:ext>
            </a:extLst>
          </p:cNvPr>
          <p:cNvSpPr>
            <a:spLocks noGrp="1"/>
          </p:cNvSpPr>
          <p:nvPr>
            <p:ph idx="17" hasCustomPrompt="1"/>
          </p:nvPr>
        </p:nvSpPr>
        <p:spPr>
          <a:xfrm>
            <a:off x="260143" y="1872383"/>
            <a:ext cx="2166837" cy="898094"/>
          </a:xfrm>
        </p:spPr>
        <p:txBody>
          <a:bodyPr wrap="square" anchor="t">
            <a:noAutofit/>
          </a:bodyPr>
          <a:lstStyle>
            <a:lvl1pPr marL="265113" indent="-265113">
              <a:lnSpc>
                <a:spcPct val="100000"/>
              </a:lnSpc>
              <a:spcBef>
                <a:spcPts val="500"/>
              </a:spcBef>
              <a:spcAft>
                <a:spcPts val="400"/>
              </a:spcAft>
              <a:buClrTx/>
              <a:buSzPct val="100000"/>
              <a:buFont typeface="Arial" panose="020B0604020202020204" pitchFamily="34" charset="0"/>
              <a:buNone/>
              <a:defRPr sz="1200" b="1">
                <a:solidFill>
                  <a:schemeClr val="tx2"/>
                </a:solidFill>
                <a:latin typeface="+mj-lt"/>
              </a:defRPr>
            </a:lvl1pPr>
            <a:lvl2pPr>
              <a:spcBef>
                <a:spcPts val="500"/>
              </a:spcBef>
              <a:spcAft>
                <a:spcPts val="400"/>
              </a:spcAft>
              <a:defRPr sz="1600"/>
            </a:lvl2pPr>
          </a:lstStyle>
          <a:p>
            <a:pPr lvl="0"/>
            <a:r>
              <a:rPr lang="en-US"/>
              <a:t>Subtitle</a:t>
            </a:r>
          </a:p>
        </p:txBody>
      </p:sp>
    </p:spTree>
    <p:extLst>
      <p:ext uri="{BB962C8B-B14F-4D97-AF65-F5344CB8AC3E}">
        <p14:creationId xmlns:p14="http://schemas.microsoft.com/office/powerpoint/2010/main" val="8385809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ASE STUDY 3">
    <p:spTree>
      <p:nvGrpSpPr>
        <p:cNvPr id="1" name=""/>
        <p:cNvGrpSpPr/>
        <p:nvPr/>
      </p:nvGrpSpPr>
      <p:grpSpPr>
        <a:xfrm>
          <a:off x="0" y="0"/>
          <a:ext cx="0" cy="0"/>
          <a:chOff x="0" y="0"/>
          <a:chExt cx="0" cy="0"/>
        </a:xfrm>
      </p:grpSpPr>
      <p:sp>
        <p:nvSpPr>
          <p:cNvPr id="23" name="Picture Placeholder 22">
            <a:extLst>
              <a:ext uri="{FF2B5EF4-FFF2-40B4-BE49-F238E27FC236}">
                <a16:creationId xmlns:a16="http://schemas.microsoft.com/office/drawing/2014/main" id="{BA9AC519-1C7A-4041-8ED1-9969157F70A7}"/>
              </a:ext>
            </a:extLst>
          </p:cNvPr>
          <p:cNvSpPr>
            <a:spLocks noGrp="1"/>
          </p:cNvSpPr>
          <p:nvPr>
            <p:ph type="pic" sz="quarter" idx="12"/>
          </p:nvPr>
        </p:nvSpPr>
        <p:spPr>
          <a:xfrm>
            <a:off x="8550275" y="0"/>
            <a:ext cx="3641725" cy="6858000"/>
          </a:xfrm>
        </p:spPr>
        <p:txBody>
          <a:bodyPr anchor="ctr">
            <a:normAutofit/>
          </a:bodyPr>
          <a:lstStyle>
            <a:lvl1pPr marL="0" indent="0" algn="ctr">
              <a:buNone/>
              <a:defRPr sz="7200"/>
            </a:lvl1pPr>
          </a:lstStyle>
          <a:p>
            <a:r>
              <a:rPr lang="en-US"/>
              <a:t>Click icon to add picture</a:t>
            </a:r>
            <a:endParaRPr lang="en-GB"/>
          </a:p>
        </p:txBody>
      </p:sp>
      <p:sp>
        <p:nvSpPr>
          <p:cNvPr id="3" name="Rectangle 2">
            <a:extLst>
              <a:ext uri="{FF2B5EF4-FFF2-40B4-BE49-F238E27FC236}">
                <a16:creationId xmlns:a16="http://schemas.microsoft.com/office/drawing/2014/main" id="{31EED420-3866-43A9-9015-D4BD36A798F1}"/>
              </a:ext>
            </a:extLst>
          </p:cNvPr>
          <p:cNvSpPr/>
          <p:nvPr userDrawn="1"/>
        </p:nvSpPr>
        <p:spPr>
          <a:xfrm>
            <a:off x="0" y="0"/>
            <a:ext cx="8550586" cy="139419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itle 1">
            <a:extLst>
              <a:ext uri="{FF2B5EF4-FFF2-40B4-BE49-F238E27FC236}">
                <a16:creationId xmlns:a16="http://schemas.microsoft.com/office/drawing/2014/main" id="{0875B1AD-C5CA-448A-BE37-EDFA0A96AFD4}"/>
              </a:ext>
            </a:extLst>
          </p:cNvPr>
          <p:cNvSpPr>
            <a:spLocks noGrp="1"/>
          </p:cNvSpPr>
          <p:nvPr>
            <p:ph type="title" hasCustomPrompt="1"/>
          </p:nvPr>
        </p:nvSpPr>
        <p:spPr>
          <a:xfrm>
            <a:off x="260143" y="288755"/>
            <a:ext cx="8083757" cy="480131"/>
          </a:xfrm>
        </p:spPr>
        <p:txBody>
          <a:bodyPr wrap="square" anchor="t">
            <a:spAutoFit/>
          </a:bodyPr>
          <a:lstStyle>
            <a:lvl1pPr>
              <a:defRPr sz="2800" b="1">
                <a:solidFill>
                  <a:schemeClr val="bg1"/>
                </a:solidFill>
                <a:latin typeface="+mj-lt"/>
              </a:defRPr>
            </a:lvl1pPr>
          </a:lstStyle>
          <a:p>
            <a:r>
              <a:rPr lang="en-US"/>
              <a:t>1 line title</a:t>
            </a:r>
            <a:endParaRPr lang="en-GB"/>
          </a:p>
        </p:txBody>
      </p:sp>
      <p:cxnSp>
        <p:nvCxnSpPr>
          <p:cNvPr id="20" name="Straight Connector 19">
            <a:extLst>
              <a:ext uri="{FF2B5EF4-FFF2-40B4-BE49-F238E27FC236}">
                <a16:creationId xmlns:a16="http://schemas.microsoft.com/office/drawing/2014/main" id="{D18C7A90-9822-4694-AC26-EA95DBD5B806}"/>
              </a:ext>
            </a:extLst>
          </p:cNvPr>
          <p:cNvCxnSpPr>
            <a:cxnSpLocks/>
          </p:cNvCxnSpPr>
          <p:nvPr userDrawn="1"/>
        </p:nvCxnSpPr>
        <p:spPr>
          <a:xfrm>
            <a:off x="368428" y="158256"/>
            <a:ext cx="646049" cy="0"/>
          </a:xfrm>
          <a:prstGeom prst="line">
            <a:avLst/>
          </a:prstGeom>
          <a:ln w="38100">
            <a:solidFill>
              <a:srgbClr val="009FDF"/>
            </a:solidFill>
          </a:ln>
        </p:spPr>
        <p:style>
          <a:lnRef idx="1">
            <a:schemeClr val="accent1"/>
          </a:lnRef>
          <a:fillRef idx="0">
            <a:schemeClr val="accent1"/>
          </a:fillRef>
          <a:effectRef idx="0">
            <a:schemeClr val="accent1"/>
          </a:effectRef>
          <a:fontRef idx="minor">
            <a:schemeClr val="tx1"/>
          </a:fontRef>
        </p:style>
      </p:cxnSp>
      <p:sp>
        <p:nvSpPr>
          <p:cNvPr id="21" name="Text Placeholder 6">
            <a:extLst>
              <a:ext uri="{FF2B5EF4-FFF2-40B4-BE49-F238E27FC236}">
                <a16:creationId xmlns:a16="http://schemas.microsoft.com/office/drawing/2014/main" id="{77944E89-06FF-4246-A651-887E77BCB8EA}"/>
              </a:ext>
            </a:extLst>
          </p:cNvPr>
          <p:cNvSpPr>
            <a:spLocks noGrp="1"/>
          </p:cNvSpPr>
          <p:nvPr>
            <p:ph type="body" sz="quarter" idx="11" hasCustomPrompt="1"/>
          </p:nvPr>
        </p:nvSpPr>
        <p:spPr>
          <a:xfrm>
            <a:off x="260143" y="899385"/>
            <a:ext cx="8083757" cy="313932"/>
          </a:xfrm>
        </p:spPr>
        <p:txBody>
          <a:bodyPr wrap="square">
            <a:spAutoFit/>
          </a:bodyPr>
          <a:lstStyle>
            <a:lvl1pPr marL="0" indent="0">
              <a:buNone/>
              <a:defRPr sz="1600" b="1">
                <a:solidFill>
                  <a:schemeClr val="tx2"/>
                </a:solidFill>
                <a:latin typeface="+mj-lt"/>
              </a:defRPr>
            </a:lvl1pPr>
          </a:lstStyle>
          <a:p>
            <a:pPr lvl="0"/>
            <a:r>
              <a:rPr lang="en-GB"/>
              <a:t>THIS IS YOUR SUBTITLE. UPPERCASE LETTERS FONT SIZE 16. ONE LINE ONLY</a:t>
            </a:r>
          </a:p>
        </p:txBody>
      </p:sp>
      <p:sp>
        <p:nvSpPr>
          <p:cNvPr id="26" name="Content Placeholder 2">
            <a:extLst>
              <a:ext uri="{FF2B5EF4-FFF2-40B4-BE49-F238E27FC236}">
                <a16:creationId xmlns:a16="http://schemas.microsoft.com/office/drawing/2014/main" id="{59386748-5837-4C02-998C-9E8216F4AB1F}"/>
              </a:ext>
            </a:extLst>
          </p:cNvPr>
          <p:cNvSpPr>
            <a:spLocks noGrp="1"/>
          </p:cNvSpPr>
          <p:nvPr>
            <p:ph idx="14" hasCustomPrompt="1"/>
          </p:nvPr>
        </p:nvSpPr>
        <p:spPr>
          <a:xfrm>
            <a:off x="260142" y="1657007"/>
            <a:ext cx="8083757" cy="276999"/>
          </a:xfrm>
        </p:spPr>
        <p:txBody>
          <a:bodyPr wrap="square" anchor="t">
            <a:spAutoFit/>
          </a:bodyPr>
          <a:lstStyle>
            <a:lvl1pPr marL="0" indent="0">
              <a:lnSpc>
                <a:spcPct val="100000"/>
              </a:lnSpc>
              <a:spcBef>
                <a:spcPts val="500"/>
              </a:spcBef>
              <a:spcAft>
                <a:spcPts val="400"/>
              </a:spcAft>
              <a:buClrTx/>
              <a:buSzPct val="100000"/>
              <a:buFont typeface="Arial" panose="020B0604020202020204" pitchFamily="34" charset="0"/>
              <a:buNone/>
              <a:defRPr sz="1200">
                <a:solidFill>
                  <a:schemeClr val="tx1"/>
                </a:solidFill>
                <a:latin typeface="+mn-lt"/>
              </a:defRPr>
            </a:lvl1pPr>
            <a:lvl2pPr>
              <a:spcBef>
                <a:spcPts val="500"/>
              </a:spcBef>
              <a:spcAft>
                <a:spcPts val="400"/>
              </a:spcAft>
              <a:defRPr sz="1600"/>
            </a:lvl2pPr>
          </a:lstStyle>
          <a:p>
            <a:pPr lvl="0"/>
            <a:r>
              <a:rPr lang="en-US"/>
              <a:t>All text should be 12</a:t>
            </a:r>
          </a:p>
        </p:txBody>
      </p:sp>
    </p:spTree>
    <p:extLst>
      <p:ext uri="{BB962C8B-B14F-4D97-AF65-F5344CB8AC3E}">
        <p14:creationId xmlns:p14="http://schemas.microsoft.com/office/powerpoint/2010/main" val="35142165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5_Blank">
    <p:spTree>
      <p:nvGrpSpPr>
        <p:cNvPr id="1" name=""/>
        <p:cNvGrpSpPr/>
        <p:nvPr/>
      </p:nvGrpSpPr>
      <p:grpSpPr>
        <a:xfrm>
          <a:off x="0" y="0"/>
          <a:ext cx="0" cy="0"/>
          <a:chOff x="0" y="0"/>
          <a:chExt cx="0" cy="0"/>
        </a:xfrm>
      </p:grpSpPr>
      <p:sp>
        <p:nvSpPr>
          <p:cNvPr id="49" name="Rectangle 48">
            <a:extLst>
              <a:ext uri="{FF2B5EF4-FFF2-40B4-BE49-F238E27FC236}">
                <a16:creationId xmlns:a16="http://schemas.microsoft.com/office/drawing/2014/main" id="{DB8D92EB-A643-41F0-AAA8-4F651714D219}"/>
              </a:ext>
            </a:extLst>
          </p:cNvPr>
          <p:cNvSpPr/>
          <p:nvPr userDrawn="1"/>
        </p:nvSpPr>
        <p:spPr>
          <a:xfrm>
            <a:off x="0" y="0"/>
            <a:ext cx="12192000" cy="6857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Picture Placeholder 2">
            <a:extLst>
              <a:ext uri="{FF2B5EF4-FFF2-40B4-BE49-F238E27FC236}">
                <a16:creationId xmlns:a16="http://schemas.microsoft.com/office/drawing/2014/main" id="{3D973296-7201-46FC-8C2C-75835DCD24CF}"/>
              </a:ext>
            </a:extLst>
          </p:cNvPr>
          <p:cNvSpPr>
            <a:spLocks noGrp="1"/>
          </p:cNvSpPr>
          <p:nvPr>
            <p:ph type="pic" sz="quarter" idx="10" hasCustomPrompt="1"/>
          </p:nvPr>
        </p:nvSpPr>
        <p:spPr>
          <a:xfrm>
            <a:off x="0" y="0"/>
            <a:ext cx="4564063" cy="6858000"/>
          </a:xfrm>
        </p:spPr>
        <p:txBody>
          <a:bodyPr anchor="ctr">
            <a:normAutofit/>
          </a:bodyPr>
          <a:lstStyle>
            <a:lvl1pPr algn="ctr">
              <a:buNone/>
              <a:defRPr sz="6000">
                <a:solidFill>
                  <a:schemeClr val="bg1"/>
                </a:solidFill>
              </a:defRPr>
            </a:lvl1pPr>
          </a:lstStyle>
          <a:p>
            <a:r>
              <a:rPr lang="en-GB"/>
              <a:t>Insert your photo here</a:t>
            </a:r>
          </a:p>
        </p:txBody>
      </p:sp>
      <p:sp>
        <p:nvSpPr>
          <p:cNvPr id="50" name="TextBox 49">
            <a:extLst>
              <a:ext uri="{FF2B5EF4-FFF2-40B4-BE49-F238E27FC236}">
                <a16:creationId xmlns:a16="http://schemas.microsoft.com/office/drawing/2014/main" id="{67813F8D-6162-41A0-8E1A-B808412649D2}"/>
              </a:ext>
            </a:extLst>
          </p:cNvPr>
          <p:cNvSpPr txBox="1"/>
          <p:nvPr userDrawn="1"/>
        </p:nvSpPr>
        <p:spPr>
          <a:xfrm>
            <a:off x="4567140" y="2276890"/>
            <a:ext cx="7628593" cy="707886"/>
          </a:xfrm>
          <a:prstGeom prst="rect">
            <a:avLst/>
          </a:prstGeom>
          <a:noFill/>
        </p:spPr>
        <p:txBody>
          <a:bodyPr wrap="square" anchor="b">
            <a:spAutoFit/>
          </a:bodyPr>
          <a:lstStyle/>
          <a:p>
            <a:pPr algn="ctr">
              <a:spcBef>
                <a:spcPts val="600"/>
              </a:spcBef>
              <a:spcAft>
                <a:spcPts val="600"/>
              </a:spcAft>
            </a:pPr>
            <a:r>
              <a:rPr lang="en-US" sz="4000" b="1">
                <a:solidFill>
                  <a:schemeClr val="bg1"/>
                </a:solidFill>
                <a:latin typeface="+mj-lt"/>
              </a:rPr>
              <a:t>Let’s talk.</a:t>
            </a:r>
          </a:p>
        </p:txBody>
      </p:sp>
      <p:cxnSp>
        <p:nvCxnSpPr>
          <p:cNvPr id="51" name="Straight Connector 50">
            <a:extLst>
              <a:ext uri="{FF2B5EF4-FFF2-40B4-BE49-F238E27FC236}">
                <a16:creationId xmlns:a16="http://schemas.microsoft.com/office/drawing/2014/main" id="{E71D434D-55CD-4A71-9B4B-E4F2BE0FC4F8}"/>
              </a:ext>
            </a:extLst>
          </p:cNvPr>
          <p:cNvCxnSpPr>
            <a:cxnSpLocks/>
          </p:cNvCxnSpPr>
          <p:nvPr userDrawn="1"/>
        </p:nvCxnSpPr>
        <p:spPr>
          <a:xfrm>
            <a:off x="8058412" y="2143888"/>
            <a:ext cx="646049" cy="0"/>
          </a:xfrm>
          <a:prstGeom prst="line">
            <a:avLst/>
          </a:prstGeom>
          <a:ln w="38100">
            <a:solidFill>
              <a:srgbClr val="009FDF"/>
            </a:solidFill>
          </a:ln>
        </p:spPr>
        <p:style>
          <a:lnRef idx="1">
            <a:schemeClr val="accent1"/>
          </a:lnRef>
          <a:fillRef idx="0">
            <a:schemeClr val="accent1"/>
          </a:fillRef>
          <a:effectRef idx="0">
            <a:schemeClr val="accent1"/>
          </a:effectRef>
          <a:fontRef idx="minor">
            <a:schemeClr val="tx1"/>
          </a:fontRef>
        </p:style>
      </p:cxnSp>
      <p:grpSp>
        <p:nvGrpSpPr>
          <p:cNvPr id="52" name="Group 51">
            <a:extLst>
              <a:ext uri="{FF2B5EF4-FFF2-40B4-BE49-F238E27FC236}">
                <a16:creationId xmlns:a16="http://schemas.microsoft.com/office/drawing/2014/main" id="{9747A6B4-0B2C-4429-900F-23B771AED963}"/>
              </a:ext>
            </a:extLst>
          </p:cNvPr>
          <p:cNvGrpSpPr/>
          <p:nvPr userDrawn="1"/>
        </p:nvGrpSpPr>
        <p:grpSpPr>
          <a:xfrm>
            <a:off x="7911420" y="1065110"/>
            <a:ext cx="940033" cy="785748"/>
            <a:chOff x="11080509" y="269721"/>
            <a:chExt cx="821264" cy="669978"/>
          </a:xfrm>
        </p:grpSpPr>
        <p:sp>
          <p:nvSpPr>
            <p:cNvPr id="53" name="Freeform: Shape 52">
              <a:extLst>
                <a:ext uri="{FF2B5EF4-FFF2-40B4-BE49-F238E27FC236}">
                  <a16:creationId xmlns:a16="http://schemas.microsoft.com/office/drawing/2014/main" id="{9475891E-7511-4DFD-9C92-6F4002AC8EF5}"/>
                </a:ext>
              </a:extLst>
            </p:cNvPr>
            <p:cNvSpPr/>
            <p:nvPr/>
          </p:nvSpPr>
          <p:spPr>
            <a:xfrm>
              <a:off x="11080509" y="269721"/>
              <a:ext cx="821264" cy="669978"/>
            </a:xfrm>
            <a:custGeom>
              <a:avLst/>
              <a:gdLst>
                <a:gd name="connsiteX0" fmla="*/ 534871 w 821263"/>
                <a:gd name="connsiteY0" fmla="*/ 665205 h 669978"/>
                <a:gd name="connsiteX1" fmla="*/ 631190 w 821263"/>
                <a:gd name="connsiteY1" fmla="*/ 653174 h 669978"/>
                <a:gd name="connsiteX2" fmla="*/ 723330 w 821263"/>
                <a:gd name="connsiteY2" fmla="*/ 640567 h 669978"/>
                <a:gd name="connsiteX3" fmla="*/ 778297 w 821263"/>
                <a:gd name="connsiteY3" fmla="*/ 591651 h 669978"/>
                <a:gd name="connsiteX4" fmla="*/ 800557 w 821263"/>
                <a:gd name="connsiteY4" fmla="*/ 468462 h 669978"/>
                <a:gd name="connsiteX5" fmla="*/ 816190 w 821263"/>
                <a:gd name="connsiteY5" fmla="*/ 317104 h 669978"/>
                <a:gd name="connsiteX6" fmla="*/ 815758 w 821263"/>
                <a:gd name="connsiteY6" fmla="*/ 146296 h 669978"/>
                <a:gd name="connsiteX7" fmla="*/ 806753 w 821263"/>
                <a:gd name="connsiteY7" fmla="*/ 62368 h 669978"/>
                <a:gd name="connsiteX8" fmla="*/ 766554 w 821263"/>
                <a:gd name="connsiteY8" fmla="*/ 19288 h 669978"/>
                <a:gd name="connsiteX9" fmla="*/ 536168 w 821263"/>
                <a:gd name="connsiteY9" fmla="*/ 6609 h 669978"/>
                <a:gd name="connsiteX10" fmla="*/ 407936 w 821263"/>
                <a:gd name="connsiteY10" fmla="*/ 13813 h 669978"/>
                <a:gd name="connsiteX11" fmla="*/ 270338 w 821263"/>
                <a:gd name="connsiteY11" fmla="*/ 26780 h 669978"/>
                <a:gd name="connsiteX12" fmla="*/ 165807 w 821263"/>
                <a:gd name="connsiteY12" fmla="*/ 41837 h 669978"/>
                <a:gd name="connsiteX13" fmla="*/ 84833 w 821263"/>
                <a:gd name="connsiteY13" fmla="*/ 60135 h 669978"/>
                <a:gd name="connsiteX14" fmla="*/ 49389 w 821263"/>
                <a:gd name="connsiteY14" fmla="*/ 96011 h 669978"/>
                <a:gd name="connsiteX15" fmla="*/ 30659 w 821263"/>
                <a:gd name="connsiteY15" fmla="*/ 178210 h 669978"/>
                <a:gd name="connsiteX16" fmla="*/ 17907 w 821263"/>
                <a:gd name="connsiteY16" fmla="*/ 277410 h 669978"/>
                <a:gd name="connsiteX17" fmla="*/ 5372 w 821263"/>
                <a:gd name="connsiteY17" fmla="*/ 504050 h 669978"/>
                <a:gd name="connsiteX18" fmla="*/ 19348 w 821263"/>
                <a:gd name="connsiteY18" fmla="*/ 627023 h 669978"/>
                <a:gd name="connsiteX19" fmla="*/ 53784 w 821263"/>
                <a:gd name="connsiteY19" fmla="*/ 656992 h 669978"/>
                <a:gd name="connsiteX20" fmla="*/ 335751 w 821263"/>
                <a:gd name="connsiteY20" fmla="*/ 670104 h 669978"/>
                <a:gd name="connsiteX21" fmla="*/ 534871 w 821263"/>
                <a:gd name="connsiteY21" fmla="*/ 665205 h 669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21263" h="669978">
                  <a:moveTo>
                    <a:pt x="534871" y="665205"/>
                  </a:moveTo>
                  <a:cubicBezTo>
                    <a:pt x="567073" y="663692"/>
                    <a:pt x="599132" y="657424"/>
                    <a:pt x="631190" y="653174"/>
                  </a:cubicBezTo>
                  <a:cubicBezTo>
                    <a:pt x="661879" y="649068"/>
                    <a:pt x="692568" y="644745"/>
                    <a:pt x="723330" y="640567"/>
                  </a:cubicBezTo>
                  <a:cubicBezTo>
                    <a:pt x="761727" y="635308"/>
                    <a:pt x="769724" y="629833"/>
                    <a:pt x="778297" y="591651"/>
                  </a:cubicBezTo>
                  <a:cubicBezTo>
                    <a:pt x="787446" y="551020"/>
                    <a:pt x="794938" y="509813"/>
                    <a:pt x="800557" y="468462"/>
                  </a:cubicBezTo>
                  <a:cubicBezTo>
                    <a:pt x="807401" y="418249"/>
                    <a:pt x="813957" y="367749"/>
                    <a:pt x="816190" y="317104"/>
                  </a:cubicBezTo>
                  <a:cubicBezTo>
                    <a:pt x="818711" y="260264"/>
                    <a:pt x="817343" y="203208"/>
                    <a:pt x="815758" y="146296"/>
                  </a:cubicBezTo>
                  <a:cubicBezTo>
                    <a:pt x="814965" y="118272"/>
                    <a:pt x="810571" y="90248"/>
                    <a:pt x="806753" y="62368"/>
                  </a:cubicBezTo>
                  <a:cubicBezTo>
                    <a:pt x="802863" y="33912"/>
                    <a:pt x="794362" y="24979"/>
                    <a:pt x="766554" y="19288"/>
                  </a:cubicBezTo>
                  <a:cubicBezTo>
                    <a:pt x="690407" y="3871"/>
                    <a:pt x="613540" y="1278"/>
                    <a:pt x="536168" y="6609"/>
                  </a:cubicBezTo>
                  <a:cubicBezTo>
                    <a:pt x="493448" y="9563"/>
                    <a:pt x="450656" y="10571"/>
                    <a:pt x="407936" y="13813"/>
                  </a:cubicBezTo>
                  <a:cubicBezTo>
                    <a:pt x="361974" y="17271"/>
                    <a:pt x="316084" y="21593"/>
                    <a:pt x="270338" y="26780"/>
                  </a:cubicBezTo>
                  <a:cubicBezTo>
                    <a:pt x="235398" y="30743"/>
                    <a:pt x="200459" y="35641"/>
                    <a:pt x="165807" y="41837"/>
                  </a:cubicBezTo>
                  <a:cubicBezTo>
                    <a:pt x="138576" y="46664"/>
                    <a:pt x="111920" y="54444"/>
                    <a:pt x="84833" y="60135"/>
                  </a:cubicBezTo>
                  <a:cubicBezTo>
                    <a:pt x="64662" y="64314"/>
                    <a:pt x="54216" y="78145"/>
                    <a:pt x="49389" y="96011"/>
                  </a:cubicBezTo>
                  <a:cubicBezTo>
                    <a:pt x="42041" y="123099"/>
                    <a:pt x="35341" y="150546"/>
                    <a:pt x="30659" y="178210"/>
                  </a:cubicBezTo>
                  <a:cubicBezTo>
                    <a:pt x="25183" y="211060"/>
                    <a:pt x="22662" y="244415"/>
                    <a:pt x="17907" y="277410"/>
                  </a:cubicBezTo>
                  <a:cubicBezTo>
                    <a:pt x="7101" y="352620"/>
                    <a:pt x="1338" y="428191"/>
                    <a:pt x="5372" y="504050"/>
                  </a:cubicBezTo>
                  <a:cubicBezTo>
                    <a:pt x="7605" y="545185"/>
                    <a:pt x="13513" y="586176"/>
                    <a:pt x="19348" y="627023"/>
                  </a:cubicBezTo>
                  <a:cubicBezTo>
                    <a:pt x="21870" y="644457"/>
                    <a:pt x="36566" y="655984"/>
                    <a:pt x="53784" y="656992"/>
                  </a:cubicBezTo>
                  <a:cubicBezTo>
                    <a:pt x="147653" y="662539"/>
                    <a:pt x="315219" y="670104"/>
                    <a:pt x="335751" y="670104"/>
                  </a:cubicBezTo>
                  <a:cubicBezTo>
                    <a:pt x="356283" y="670104"/>
                    <a:pt x="468594" y="668303"/>
                    <a:pt x="534871" y="665205"/>
                  </a:cubicBezTo>
                </a:path>
              </a:pathLst>
            </a:custGeom>
            <a:solidFill>
              <a:srgbClr val="00AEEF"/>
            </a:solidFill>
            <a:ln w="7195"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8ECCB13A-8465-417B-8BAD-6A72E7595900}"/>
                </a:ext>
              </a:extLst>
            </p:cNvPr>
            <p:cNvSpPr/>
            <p:nvPr/>
          </p:nvSpPr>
          <p:spPr>
            <a:xfrm>
              <a:off x="11217716" y="582935"/>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6" y="42576"/>
                    <a:pt x="22981" y="42576"/>
                  </a:cubicBezTo>
                  <a:cubicBezTo>
                    <a:pt x="13255" y="42576"/>
                    <a:pt x="5403" y="34291"/>
                    <a:pt x="5403" y="23990"/>
                  </a:cubicBezTo>
                  <a:cubicBezTo>
                    <a:pt x="5403" y="13688"/>
                    <a:pt x="13255" y="5403"/>
                    <a:pt x="22981" y="5403"/>
                  </a:cubicBezTo>
                  <a:cubicBezTo>
                    <a:pt x="32706" y="5403"/>
                    <a:pt x="40559" y="13688"/>
                    <a:pt x="40559" y="23990"/>
                  </a:cubicBezTo>
                </a:path>
              </a:pathLst>
            </a:custGeom>
            <a:solidFill>
              <a:schemeClr val="bg1"/>
            </a:solidFill>
            <a:ln w="9525"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3B4312FA-0641-4886-B807-1DD40C770EDC}"/>
                </a:ext>
              </a:extLst>
            </p:cNvPr>
            <p:cNvSpPr/>
            <p:nvPr/>
          </p:nvSpPr>
          <p:spPr>
            <a:xfrm>
              <a:off x="11175789" y="627240"/>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19"/>
                    <a:pt x="5403" y="23990"/>
                  </a:cubicBezTo>
                  <a:cubicBezTo>
                    <a:pt x="5403" y="13688"/>
                    <a:pt x="13255" y="5403"/>
                    <a:pt x="22981" y="5403"/>
                  </a:cubicBezTo>
                  <a:cubicBezTo>
                    <a:pt x="32707" y="5403"/>
                    <a:pt x="40559" y="13760"/>
                    <a:pt x="40559" y="23990"/>
                  </a:cubicBezTo>
                </a:path>
              </a:pathLst>
            </a:custGeom>
            <a:solidFill>
              <a:schemeClr val="bg1"/>
            </a:solidFill>
            <a:ln w="9525"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5D744723-066D-4CAD-B14A-08608CA194B1}"/>
                </a:ext>
              </a:extLst>
            </p:cNvPr>
            <p:cNvSpPr/>
            <p:nvPr/>
          </p:nvSpPr>
          <p:spPr>
            <a:xfrm>
              <a:off x="11133861" y="671617"/>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19"/>
                    <a:pt x="5403" y="23990"/>
                  </a:cubicBezTo>
                  <a:cubicBezTo>
                    <a:pt x="5403" y="13688"/>
                    <a:pt x="13255" y="5403"/>
                    <a:pt x="22981" y="5403"/>
                  </a:cubicBezTo>
                  <a:cubicBezTo>
                    <a:pt x="32707" y="5403"/>
                    <a:pt x="40559" y="13760"/>
                    <a:pt x="40559" y="23990"/>
                  </a:cubicBezTo>
                </a:path>
              </a:pathLst>
            </a:custGeom>
            <a:solidFill>
              <a:schemeClr val="bg1"/>
            </a:solidFill>
            <a:ln w="9525"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0C1A8A3E-72B1-452D-B1BB-1C00BD4208E2}"/>
                </a:ext>
              </a:extLst>
            </p:cNvPr>
            <p:cNvSpPr/>
            <p:nvPr/>
          </p:nvSpPr>
          <p:spPr>
            <a:xfrm>
              <a:off x="11175789" y="449876"/>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19"/>
                    <a:pt x="5403" y="23990"/>
                  </a:cubicBezTo>
                  <a:cubicBezTo>
                    <a:pt x="5403" y="13688"/>
                    <a:pt x="13255" y="5403"/>
                    <a:pt x="22981" y="5403"/>
                  </a:cubicBezTo>
                  <a:cubicBezTo>
                    <a:pt x="32707" y="5403"/>
                    <a:pt x="40559" y="13688"/>
                    <a:pt x="40559" y="23990"/>
                  </a:cubicBezTo>
                </a:path>
              </a:pathLst>
            </a:custGeom>
            <a:solidFill>
              <a:schemeClr val="bg1"/>
            </a:solidFill>
            <a:ln w="9525"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BA58DD2E-D3F5-48CC-B2C5-83EF3EB44240}"/>
                </a:ext>
              </a:extLst>
            </p:cNvPr>
            <p:cNvSpPr/>
            <p:nvPr/>
          </p:nvSpPr>
          <p:spPr>
            <a:xfrm>
              <a:off x="11217716" y="449876"/>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6" y="42576"/>
                    <a:pt x="22981" y="42576"/>
                  </a:cubicBezTo>
                  <a:cubicBezTo>
                    <a:pt x="13255" y="42576"/>
                    <a:pt x="5403" y="34219"/>
                    <a:pt x="5403" y="23990"/>
                  </a:cubicBezTo>
                  <a:cubicBezTo>
                    <a:pt x="5403" y="13688"/>
                    <a:pt x="13255" y="5403"/>
                    <a:pt x="22981" y="5403"/>
                  </a:cubicBezTo>
                  <a:cubicBezTo>
                    <a:pt x="32706" y="5403"/>
                    <a:pt x="40559" y="13688"/>
                    <a:pt x="40559" y="23990"/>
                  </a:cubicBezTo>
                </a:path>
              </a:pathLst>
            </a:custGeom>
            <a:solidFill>
              <a:schemeClr val="bg1"/>
            </a:solidFill>
            <a:ln w="9525"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8007F05C-0FE5-4A3F-AF4F-376712A0E274}"/>
                </a:ext>
              </a:extLst>
            </p:cNvPr>
            <p:cNvSpPr/>
            <p:nvPr/>
          </p:nvSpPr>
          <p:spPr>
            <a:xfrm>
              <a:off x="11259572" y="449876"/>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6" y="42576"/>
                    <a:pt x="22981" y="42576"/>
                  </a:cubicBezTo>
                  <a:cubicBezTo>
                    <a:pt x="13255" y="42576"/>
                    <a:pt x="5403" y="34219"/>
                    <a:pt x="5403" y="23990"/>
                  </a:cubicBezTo>
                  <a:cubicBezTo>
                    <a:pt x="5403" y="13688"/>
                    <a:pt x="13255" y="5403"/>
                    <a:pt x="22981" y="5403"/>
                  </a:cubicBezTo>
                  <a:cubicBezTo>
                    <a:pt x="32706" y="5403"/>
                    <a:pt x="40559" y="13688"/>
                    <a:pt x="40559" y="23990"/>
                  </a:cubicBezTo>
                </a:path>
              </a:pathLst>
            </a:custGeom>
            <a:solidFill>
              <a:schemeClr val="bg1"/>
            </a:solidFill>
            <a:ln w="9525"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54973DA3-9951-45A7-8438-EB30E474E23D}"/>
                </a:ext>
              </a:extLst>
            </p:cNvPr>
            <p:cNvSpPr/>
            <p:nvPr/>
          </p:nvSpPr>
          <p:spPr>
            <a:xfrm>
              <a:off x="11133861" y="494253"/>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4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20"/>
                    <a:pt x="32707" y="42576"/>
                    <a:pt x="22981" y="42576"/>
                  </a:cubicBezTo>
                  <a:cubicBezTo>
                    <a:pt x="13255" y="42576"/>
                    <a:pt x="5403" y="34220"/>
                    <a:pt x="5403" y="23990"/>
                  </a:cubicBezTo>
                  <a:cubicBezTo>
                    <a:pt x="5403" y="13688"/>
                    <a:pt x="13255" y="5404"/>
                    <a:pt x="22981" y="5404"/>
                  </a:cubicBezTo>
                  <a:cubicBezTo>
                    <a:pt x="32707" y="5331"/>
                    <a:pt x="40559" y="13688"/>
                    <a:pt x="40559" y="23990"/>
                  </a:cubicBezTo>
                </a:path>
              </a:pathLst>
            </a:custGeom>
            <a:solidFill>
              <a:schemeClr val="bg1"/>
            </a:solidFill>
            <a:ln w="9525"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75085F50-5594-41C7-BFB6-B6B83A45E7A9}"/>
                </a:ext>
              </a:extLst>
            </p:cNvPr>
            <p:cNvSpPr/>
            <p:nvPr/>
          </p:nvSpPr>
          <p:spPr>
            <a:xfrm>
              <a:off x="11301499" y="494253"/>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4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20"/>
                    <a:pt x="32707" y="42576"/>
                    <a:pt x="22981" y="42576"/>
                  </a:cubicBezTo>
                  <a:cubicBezTo>
                    <a:pt x="13256" y="42576"/>
                    <a:pt x="5403" y="34220"/>
                    <a:pt x="5403" y="23990"/>
                  </a:cubicBezTo>
                  <a:cubicBezTo>
                    <a:pt x="5403" y="13688"/>
                    <a:pt x="13256" y="5404"/>
                    <a:pt x="22981" y="5404"/>
                  </a:cubicBezTo>
                  <a:cubicBezTo>
                    <a:pt x="32707" y="5331"/>
                    <a:pt x="40559" y="13688"/>
                    <a:pt x="40559" y="23990"/>
                  </a:cubicBezTo>
                </a:path>
              </a:pathLst>
            </a:custGeom>
            <a:solidFill>
              <a:schemeClr val="bg1"/>
            </a:solidFill>
            <a:ln w="9525"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224E5066-C8F6-41AF-80A0-B48E5B87CC92}"/>
                </a:ext>
              </a:extLst>
            </p:cNvPr>
            <p:cNvSpPr/>
            <p:nvPr/>
          </p:nvSpPr>
          <p:spPr>
            <a:xfrm>
              <a:off x="11301499" y="538558"/>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6" y="42576"/>
                    <a:pt x="5403" y="34291"/>
                    <a:pt x="5403" y="23990"/>
                  </a:cubicBezTo>
                  <a:cubicBezTo>
                    <a:pt x="5403" y="13688"/>
                    <a:pt x="13256" y="5403"/>
                    <a:pt x="22981" y="5403"/>
                  </a:cubicBezTo>
                  <a:cubicBezTo>
                    <a:pt x="32707" y="5403"/>
                    <a:pt x="40559" y="13760"/>
                    <a:pt x="40559" y="23990"/>
                  </a:cubicBezTo>
                </a:path>
              </a:pathLst>
            </a:custGeom>
            <a:solidFill>
              <a:schemeClr val="bg1"/>
            </a:solidFill>
            <a:ln w="9525"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3771C386-BCAE-4F96-9C0A-315307311625}"/>
                </a:ext>
              </a:extLst>
            </p:cNvPr>
            <p:cNvSpPr/>
            <p:nvPr/>
          </p:nvSpPr>
          <p:spPr>
            <a:xfrm>
              <a:off x="11259572" y="582935"/>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6" y="42576"/>
                    <a:pt x="22981" y="42576"/>
                  </a:cubicBezTo>
                  <a:cubicBezTo>
                    <a:pt x="13255" y="42576"/>
                    <a:pt x="5403" y="34291"/>
                    <a:pt x="5403" y="23990"/>
                  </a:cubicBezTo>
                  <a:cubicBezTo>
                    <a:pt x="5403" y="13688"/>
                    <a:pt x="13255" y="5403"/>
                    <a:pt x="22981" y="5403"/>
                  </a:cubicBezTo>
                  <a:cubicBezTo>
                    <a:pt x="32706" y="5403"/>
                    <a:pt x="40559" y="13688"/>
                    <a:pt x="40559" y="23990"/>
                  </a:cubicBezTo>
                </a:path>
              </a:pathLst>
            </a:custGeom>
            <a:solidFill>
              <a:schemeClr val="bg1"/>
            </a:solidFill>
            <a:ln w="9525"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E28AC8D7-7476-4570-9083-22121DBCC35F}"/>
                </a:ext>
              </a:extLst>
            </p:cNvPr>
            <p:cNvSpPr/>
            <p:nvPr/>
          </p:nvSpPr>
          <p:spPr>
            <a:xfrm>
              <a:off x="11133861" y="715994"/>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19"/>
                    <a:pt x="5403" y="23990"/>
                  </a:cubicBezTo>
                  <a:cubicBezTo>
                    <a:pt x="5403" y="13688"/>
                    <a:pt x="13255" y="5403"/>
                    <a:pt x="22981" y="5403"/>
                  </a:cubicBezTo>
                  <a:cubicBezTo>
                    <a:pt x="32707" y="5403"/>
                    <a:pt x="40559" y="13688"/>
                    <a:pt x="40559" y="23990"/>
                  </a:cubicBezTo>
                </a:path>
              </a:pathLst>
            </a:custGeom>
            <a:solidFill>
              <a:schemeClr val="bg1"/>
            </a:solidFill>
            <a:ln w="9525"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721BBC18-90DE-4FC7-B382-796E9F96FBB5}"/>
                </a:ext>
              </a:extLst>
            </p:cNvPr>
            <p:cNvSpPr/>
            <p:nvPr/>
          </p:nvSpPr>
          <p:spPr>
            <a:xfrm>
              <a:off x="11175789" y="715994"/>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19"/>
                    <a:pt x="5403" y="23990"/>
                  </a:cubicBezTo>
                  <a:cubicBezTo>
                    <a:pt x="5403" y="13688"/>
                    <a:pt x="13255" y="5403"/>
                    <a:pt x="22981" y="5403"/>
                  </a:cubicBezTo>
                  <a:cubicBezTo>
                    <a:pt x="32707" y="5403"/>
                    <a:pt x="40559" y="13688"/>
                    <a:pt x="40559" y="23990"/>
                  </a:cubicBezTo>
                </a:path>
              </a:pathLst>
            </a:custGeom>
            <a:solidFill>
              <a:schemeClr val="bg1"/>
            </a:solidFill>
            <a:ln w="9525"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3E8E51B6-224F-4A52-BD35-D5621BAAD7A2}"/>
                </a:ext>
              </a:extLst>
            </p:cNvPr>
            <p:cNvSpPr/>
            <p:nvPr/>
          </p:nvSpPr>
          <p:spPr>
            <a:xfrm>
              <a:off x="11217716" y="715994"/>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6" y="42576"/>
                    <a:pt x="22981" y="42576"/>
                  </a:cubicBezTo>
                  <a:cubicBezTo>
                    <a:pt x="13255" y="42576"/>
                    <a:pt x="5403" y="34219"/>
                    <a:pt x="5403" y="23990"/>
                  </a:cubicBezTo>
                  <a:cubicBezTo>
                    <a:pt x="5403" y="13688"/>
                    <a:pt x="13255" y="5403"/>
                    <a:pt x="22981" y="5403"/>
                  </a:cubicBezTo>
                  <a:cubicBezTo>
                    <a:pt x="32706" y="5403"/>
                    <a:pt x="40559" y="13688"/>
                    <a:pt x="40559" y="23990"/>
                  </a:cubicBezTo>
                </a:path>
              </a:pathLst>
            </a:custGeom>
            <a:solidFill>
              <a:schemeClr val="bg1"/>
            </a:solidFill>
            <a:ln w="9525"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49F2394E-A660-48F9-81EA-AFC856D912EA}"/>
                </a:ext>
              </a:extLst>
            </p:cNvPr>
            <p:cNvSpPr/>
            <p:nvPr/>
          </p:nvSpPr>
          <p:spPr>
            <a:xfrm>
              <a:off x="11259572" y="715994"/>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6" y="42576"/>
                    <a:pt x="22981" y="42576"/>
                  </a:cubicBezTo>
                  <a:cubicBezTo>
                    <a:pt x="13255" y="42576"/>
                    <a:pt x="5403" y="34219"/>
                    <a:pt x="5403" y="23990"/>
                  </a:cubicBezTo>
                  <a:cubicBezTo>
                    <a:pt x="5403" y="13688"/>
                    <a:pt x="13255" y="5403"/>
                    <a:pt x="22981" y="5403"/>
                  </a:cubicBezTo>
                  <a:cubicBezTo>
                    <a:pt x="32706" y="5403"/>
                    <a:pt x="40559" y="13688"/>
                    <a:pt x="40559" y="23990"/>
                  </a:cubicBezTo>
                </a:path>
              </a:pathLst>
            </a:custGeom>
            <a:solidFill>
              <a:schemeClr val="bg1"/>
            </a:solidFill>
            <a:ln w="9525"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6D31536B-92ED-47EE-8FA9-425086E0910B}"/>
                </a:ext>
              </a:extLst>
            </p:cNvPr>
            <p:cNvSpPr/>
            <p:nvPr/>
          </p:nvSpPr>
          <p:spPr>
            <a:xfrm>
              <a:off x="11301499" y="715994"/>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6" y="42576"/>
                    <a:pt x="5403" y="34219"/>
                    <a:pt x="5403" y="23990"/>
                  </a:cubicBezTo>
                  <a:cubicBezTo>
                    <a:pt x="5403" y="13688"/>
                    <a:pt x="13256" y="5403"/>
                    <a:pt x="22981" y="5403"/>
                  </a:cubicBezTo>
                  <a:cubicBezTo>
                    <a:pt x="32707" y="5403"/>
                    <a:pt x="40559" y="13688"/>
                    <a:pt x="40559" y="23990"/>
                  </a:cubicBezTo>
                </a:path>
              </a:pathLst>
            </a:custGeom>
            <a:solidFill>
              <a:schemeClr val="bg1"/>
            </a:solidFill>
            <a:ln w="9525"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E6806E9B-7F9F-4618-B503-6698DAA153EA}"/>
                </a:ext>
              </a:extLst>
            </p:cNvPr>
            <p:cNvSpPr/>
            <p:nvPr/>
          </p:nvSpPr>
          <p:spPr>
            <a:xfrm>
              <a:off x="11412514" y="449876"/>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19"/>
                    <a:pt x="5403" y="23990"/>
                  </a:cubicBezTo>
                  <a:cubicBezTo>
                    <a:pt x="5403" y="13688"/>
                    <a:pt x="13255" y="5403"/>
                    <a:pt x="22981" y="5403"/>
                  </a:cubicBezTo>
                  <a:cubicBezTo>
                    <a:pt x="32707" y="5403"/>
                    <a:pt x="40559" y="13688"/>
                    <a:pt x="40559" y="23990"/>
                  </a:cubicBezTo>
                </a:path>
              </a:pathLst>
            </a:custGeom>
            <a:solidFill>
              <a:schemeClr val="bg1"/>
            </a:solidFill>
            <a:ln w="9525"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F2E759B2-D568-46F7-9560-FDD54C05B65B}"/>
                </a:ext>
              </a:extLst>
            </p:cNvPr>
            <p:cNvSpPr/>
            <p:nvPr/>
          </p:nvSpPr>
          <p:spPr>
            <a:xfrm>
              <a:off x="11454442" y="449876"/>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19"/>
                    <a:pt x="5403" y="23990"/>
                  </a:cubicBezTo>
                  <a:cubicBezTo>
                    <a:pt x="5403" y="13688"/>
                    <a:pt x="13255" y="5403"/>
                    <a:pt x="22981" y="5403"/>
                  </a:cubicBezTo>
                  <a:cubicBezTo>
                    <a:pt x="32707" y="5403"/>
                    <a:pt x="40559" y="13688"/>
                    <a:pt x="40559" y="23990"/>
                  </a:cubicBezTo>
                </a:path>
              </a:pathLst>
            </a:custGeom>
            <a:solidFill>
              <a:schemeClr val="bg1"/>
            </a:solidFill>
            <a:ln w="9525"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E849DF6F-C2E7-4C8E-BD8D-B39C8749C44F}"/>
                </a:ext>
              </a:extLst>
            </p:cNvPr>
            <p:cNvSpPr/>
            <p:nvPr/>
          </p:nvSpPr>
          <p:spPr>
            <a:xfrm>
              <a:off x="11496370" y="449876"/>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19"/>
                    <a:pt x="5403" y="23990"/>
                  </a:cubicBezTo>
                  <a:cubicBezTo>
                    <a:pt x="5403" y="13688"/>
                    <a:pt x="13255" y="5403"/>
                    <a:pt x="22981" y="5403"/>
                  </a:cubicBezTo>
                  <a:cubicBezTo>
                    <a:pt x="32707" y="5403"/>
                    <a:pt x="40559" y="13688"/>
                    <a:pt x="40559" y="23990"/>
                  </a:cubicBezTo>
                </a:path>
              </a:pathLst>
            </a:custGeom>
            <a:solidFill>
              <a:schemeClr val="bg1"/>
            </a:solidFill>
            <a:ln w="9525"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878518F3-C7F1-4D4D-8D17-28B816DAF7B6}"/>
                </a:ext>
              </a:extLst>
            </p:cNvPr>
            <p:cNvSpPr/>
            <p:nvPr/>
          </p:nvSpPr>
          <p:spPr>
            <a:xfrm>
              <a:off x="11370658" y="494253"/>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19"/>
                    <a:pt x="32707" y="42576"/>
                    <a:pt x="22981" y="42576"/>
                  </a:cubicBezTo>
                  <a:cubicBezTo>
                    <a:pt x="13255" y="42576"/>
                    <a:pt x="5403" y="34219"/>
                    <a:pt x="5403" y="23990"/>
                  </a:cubicBezTo>
                  <a:cubicBezTo>
                    <a:pt x="5403" y="13688"/>
                    <a:pt x="13255" y="5403"/>
                    <a:pt x="22981" y="5403"/>
                  </a:cubicBezTo>
                  <a:cubicBezTo>
                    <a:pt x="32707" y="5403"/>
                    <a:pt x="40559" y="13688"/>
                    <a:pt x="40559" y="23990"/>
                  </a:cubicBezTo>
                </a:path>
              </a:pathLst>
            </a:custGeom>
            <a:solidFill>
              <a:schemeClr val="bg1"/>
            </a:solidFill>
            <a:ln w="9525"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448D839F-9A67-45B0-9384-6734879D2FF9}"/>
                </a:ext>
              </a:extLst>
            </p:cNvPr>
            <p:cNvSpPr/>
            <p:nvPr/>
          </p:nvSpPr>
          <p:spPr>
            <a:xfrm>
              <a:off x="11538225" y="494253"/>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19"/>
                    <a:pt x="32707" y="42576"/>
                    <a:pt x="22981" y="42576"/>
                  </a:cubicBezTo>
                  <a:cubicBezTo>
                    <a:pt x="13255" y="42576"/>
                    <a:pt x="5403" y="34219"/>
                    <a:pt x="5403" y="23990"/>
                  </a:cubicBezTo>
                  <a:cubicBezTo>
                    <a:pt x="5403" y="13688"/>
                    <a:pt x="13255" y="5403"/>
                    <a:pt x="22981" y="5403"/>
                  </a:cubicBezTo>
                  <a:cubicBezTo>
                    <a:pt x="32707" y="5403"/>
                    <a:pt x="40559" y="13688"/>
                    <a:pt x="40559" y="23990"/>
                  </a:cubicBezTo>
                </a:path>
              </a:pathLst>
            </a:custGeom>
            <a:solidFill>
              <a:schemeClr val="bg1"/>
            </a:solidFill>
            <a:ln w="9525"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9CB7377D-CE64-45A0-BFD6-CC61E3BB5E12}"/>
                </a:ext>
              </a:extLst>
            </p:cNvPr>
            <p:cNvSpPr/>
            <p:nvPr/>
          </p:nvSpPr>
          <p:spPr>
            <a:xfrm>
              <a:off x="11370658" y="538558"/>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91"/>
                    <a:pt x="5403" y="23990"/>
                  </a:cubicBezTo>
                  <a:cubicBezTo>
                    <a:pt x="5403" y="13688"/>
                    <a:pt x="13255" y="5403"/>
                    <a:pt x="22981" y="5403"/>
                  </a:cubicBezTo>
                  <a:cubicBezTo>
                    <a:pt x="32707" y="5403"/>
                    <a:pt x="40559" y="13760"/>
                    <a:pt x="40559" y="23990"/>
                  </a:cubicBezTo>
                </a:path>
              </a:pathLst>
            </a:custGeom>
            <a:solidFill>
              <a:schemeClr val="bg1"/>
            </a:solidFill>
            <a:ln w="9525"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8401999B-B4A1-4A0D-BB27-FFFBEAC0349F}"/>
                </a:ext>
              </a:extLst>
            </p:cNvPr>
            <p:cNvSpPr/>
            <p:nvPr/>
          </p:nvSpPr>
          <p:spPr>
            <a:xfrm>
              <a:off x="11370658" y="582935"/>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19"/>
                    <a:pt x="5403" y="23990"/>
                  </a:cubicBezTo>
                  <a:cubicBezTo>
                    <a:pt x="5403" y="13688"/>
                    <a:pt x="13255" y="5403"/>
                    <a:pt x="22981" y="5403"/>
                  </a:cubicBezTo>
                  <a:cubicBezTo>
                    <a:pt x="32707" y="5403"/>
                    <a:pt x="40559" y="13688"/>
                    <a:pt x="40559" y="23990"/>
                  </a:cubicBezTo>
                </a:path>
              </a:pathLst>
            </a:custGeom>
            <a:solidFill>
              <a:schemeClr val="bg1"/>
            </a:solidFill>
            <a:ln w="9525"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8BB43A4C-9164-4D50-9CF7-986C509D221F}"/>
                </a:ext>
              </a:extLst>
            </p:cNvPr>
            <p:cNvSpPr/>
            <p:nvPr/>
          </p:nvSpPr>
          <p:spPr>
            <a:xfrm>
              <a:off x="11370658" y="627240"/>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19"/>
                    <a:pt x="5403" y="23990"/>
                  </a:cubicBezTo>
                  <a:cubicBezTo>
                    <a:pt x="5403" y="13688"/>
                    <a:pt x="13255" y="5403"/>
                    <a:pt x="22981" y="5403"/>
                  </a:cubicBezTo>
                  <a:cubicBezTo>
                    <a:pt x="32707" y="5403"/>
                    <a:pt x="40559" y="13760"/>
                    <a:pt x="40559" y="23990"/>
                  </a:cubicBezTo>
                </a:path>
              </a:pathLst>
            </a:custGeom>
            <a:solidFill>
              <a:schemeClr val="bg1"/>
            </a:solidFill>
            <a:ln w="9525"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8008E679-FE6D-4BAE-B9EA-4F658687D1A6}"/>
                </a:ext>
              </a:extLst>
            </p:cNvPr>
            <p:cNvSpPr/>
            <p:nvPr/>
          </p:nvSpPr>
          <p:spPr>
            <a:xfrm>
              <a:off x="11370658" y="671617"/>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91"/>
                    <a:pt x="5403" y="23990"/>
                  </a:cubicBezTo>
                  <a:cubicBezTo>
                    <a:pt x="5403" y="13688"/>
                    <a:pt x="13255" y="5403"/>
                    <a:pt x="22981" y="5403"/>
                  </a:cubicBezTo>
                  <a:cubicBezTo>
                    <a:pt x="32707" y="5403"/>
                    <a:pt x="40559" y="13760"/>
                    <a:pt x="40559" y="23990"/>
                  </a:cubicBezTo>
                </a:path>
              </a:pathLst>
            </a:custGeom>
            <a:solidFill>
              <a:schemeClr val="bg1"/>
            </a:solidFill>
            <a:ln w="9525"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6C08B5A6-2DBF-46D8-B56A-6B08B036B332}"/>
                </a:ext>
              </a:extLst>
            </p:cNvPr>
            <p:cNvSpPr/>
            <p:nvPr/>
          </p:nvSpPr>
          <p:spPr>
            <a:xfrm>
              <a:off x="11538225" y="671617"/>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91"/>
                    <a:pt x="5403" y="23990"/>
                  </a:cubicBezTo>
                  <a:cubicBezTo>
                    <a:pt x="5403" y="13688"/>
                    <a:pt x="13255" y="5403"/>
                    <a:pt x="22981" y="5403"/>
                  </a:cubicBezTo>
                  <a:cubicBezTo>
                    <a:pt x="32707" y="5403"/>
                    <a:pt x="40559" y="13760"/>
                    <a:pt x="40559" y="23990"/>
                  </a:cubicBezTo>
                </a:path>
              </a:pathLst>
            </a:custGeom>
            <a:solidFill>
              <a:schemeClr val="bg1"/>
            </a:solidFill>
            <a:ln w="9525"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889E090A-16B8-438F-9562-73C62E15A9FA}"/>
                </a:ext>
              </a:extLst>
            </p:cNvPr>
            <p:cNvSpPr/>
            <p:nvPr/>
          </p:nvSpPr>
          <p:spPr>
            <a:xfrm>
              <a:off x="11412514" y="715994"/>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19"/>
                    <a:pt x="5403" y="23990"/>
                  </a:cubicBezTo>
                  <a:cubicBezTo>
                    <a:pt x="5403" y="13688"/>
                    <a:pt x="13255" y="5403"/>
                    <a:pt x="22981" y="5403"/>
                  </a:cubicBezTo>
                  <a:cubicBezTo>
                    <a:pt x="32707" y="5403"/>
                    <a:pt x="40559" y="13688"/>
                    <a:pt x="40559" y="23990"/>
                  </a:cubicBezTo>
                </a:path>
              </a:pathLst>
            </a:custGeom>
            <a:solidFill>
              <a:schemeClr val="bg1"/>
            </a:solidFill>
            <a:ln w="9525" cap="flat">
              <a:noFill/>
              <a:prstDash val="solid"/>
              <a:miter/>
            </a:ln>
          </p:spPr>
          <p:txBody>
            <a:bodyPr rtlCol="0" anchor="ctr"/>
            <a:lstStyle/>
            <a:p>
              <a:endParaRPr lang="en-GB"/>
            </a:p>
          </p:txBody>
        </p:sp>
        <p:sp>
          <p:nvSpPr>
            <p:cNvPr id="82" name="Freeform: Shape 81">
              <a:extLst>
                <a:ext uri="{FF2B5EF4-FFF2-40B4-BE49-F238E27FC236}">
                  <a16:creationId xmlns:a16="http://schemas.microsoft.com/office/drawing/2014/main" id="{51110235-E591-4C13-8869-DAF0EF3AD870}"/>
                </a:ext>
              </a:extLst>
            </p:cNvPr>
            <p:cNvSpPr/>
            <p:nvPr/>
          </p:nvSpPr>
          <p:spPr>
            <a:xfrm>
              <a:off x="11454442" y="715994"/>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19"/>
                    <a:pt x="5403" y="23990"/>
                  </a:cubicBezTo>
                  <a:cubicBezTo>
                    <a:pt x="5403" y="13688"/>
                    <a:pt x="13255" y="5403"/>
                    <a:pt x="22981" y="5403"/>
                  </a:cubicBezTo>
                  <a:cubicBezTo>
                    <a:pt x="32707" y="5403"/>
                    <a:pt x="40559" y="13688"/>
                    <a:pt x="40559" y="23990"/>
                  </a:cubicBezTo>
                </a:path>
              </a:pathLst>
            </a:custGeom>
            <a:solidFill>
              <a:schemeClr val="bg1"/>
            </a:solidFill>
            <a:ln w="9525" cap="flat">
              <a:noFill/>
              <a:prstDash val="solid"/>
              <a:miter/>
            </a:ln>
          </p:spPr>
          <p:txBody>
            <a:bodyPr rtlCol="0" anchor="ctr"/>
            <a:lstStyle/>
            <a:p>
              <a:endParaRPr lang="en-GB"/>
            </a:p>
          </p:txBody>
        </p:sp>
        <p:sp>
          <p:nvSpPr>
            <p:cNvPr id="83" name="Freeform: Shape 82">
              <a:extLst>
                <a:ext uri="{FF2B5EF4-FFF2-40B4-BE49-F238E27FC236}">
                  <a16:creationId xmlns:a16="http://schemas.microsoft.com/office/drawing/2014/main" id="{33789AEF-818D-44C7-A7D0-DB45490E2532}"/>
                </a:ext>
              </a:extLst>
            </p:cNvPr>
            <p:cNvSpPr/>
            <p:nvPr/>
          </p:nvSpPr>
          <p:spPr>
            <a:xfrm>
              <a:off x="11496370" y="715994"/>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19"/>
                    <a:pt x="5403" y="23990"/>
                  </a:cubicBezTo>
                  <a:cubicBezTo>
                    <a:pt x="5403" y="13688"/>
                    <a:pt x="13255" y="5403"/>
                    <a:pt x="22981" y="5403"/>
                  </a:cubicBezTo>
                  <a:cubicBezTo>
                    <a:pt x="32707" y="5403"/>
                    <a:pt x="40559" y="13688"/>
                    <a:pt x="40559" y="23990"/>
                  </a:cubicBezTo>
                </a:path>
              </a:pathLst>
            </a:custGeom>
            <a:solidFill>
              <a:schemeClr val="bg1"/>
            </a:solidFill>
            <a:ln w="9525" cap="flat">
              <a:noFill/>
              <a:prstDash val="solid"/>
              <a:miter/>
            </a:ln>
          </p:spPr>
          <p:txBody>
            <a:bodyPr rtlCol="0" anchor="ctr"/>
            <a:lstStyle/>
            <a:p>
              <a:endParaRPr lang="en-GB"/>
            </a:p>
          </p:txBody>
        </p:sp>
        <p:sp>
          <p:nvSpPr>
            <p:cNvPr id="84" name="Freeform: Shape 83">
              <a:extLst>
                <a:ext uri="{FF2B5EF4-FFF2-40B4-BE49-F238E27FC236}">
                  <a16:creationId xmlns:a16="http://schemas.microsoft.com/office/drawing/2014/main" id="{35F312D1-70B7-4C19-B4B1-947E959085E4}"/>
                </a:ext>
              </a:extLst>
            </p:cNvPr>
            <p:cNvSpPr/>
            <p:nvPr/>
          </p:nvSpPr>
          <p:spPr>
            <a:xfrm>
              <a:off x="11607528" y="451317"/>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19"/>
                    <a:pt x="32707" y="42576"/>
                    <a:pt x="22981" y="42576"/>
                  </a:cubicBezTo>
                  <a:cubicBezTo>
                    <a:pt x="13255" y="42576"/>
                    <a:pt x="5403" y="34219"/>
                    <a:pt x="5403" y="23990"/>
                  </a:cubicBezTo>
                  <a:cubicBezTo>
                    <a:pt x="5403" y="13688"/>
                    <a:pt x="13255" y="5403"/>
                    <a:pt x="22981" y="5403"/>
                  </a:cubicBezTo>
                  <a:cubicBezTo>
                    <a:pt x="32707" y="5403"/>
                    <a:pt x="40559" y="13760"/>
                    <a:pt x="40559" y="23990"/>
                  </a:cubicBezTo>
                </a:path>
              </a:pathLst>
            </a:custGeom>
            <a:solidFill>
              <a:schemeClr val="bg1"/>
            </a:solidFill>
            <a:ln w="9525" cap="flat">
              <a:noFill/>
              <a:prstDash val="solid"/>
              <a:miter/>
            </a:ln>
          </p:spPr>
          <p:txBody>
            <a:bodyPr rtlCol="0" anchor="ctr"/>
            <a:lstStyle/>
            <a:p>
              <a:endParaRPr lang="en-GB"/>
            </a:p>
          </p:txBody>
        </p:sp>
        <p:sp>
          <p:nvSpPr>
            <p:cNvPr id="85" name="Freeform: Shape 84">
              <a:extLst>
                <a:ext uri="{FF2B5EF4-FFF2-40B4-BE49-F238E27FC236}">
                  <a16:creationId xmlns:a16="http://schemas.microsoft.com/office/drawing/2014/main" id="{F7C180DC-3D65-437A-934B-FB152743E108}"/>
                </a:ext>
              </a:extLst>
            </p:cNvPr>
            <p:cNvSpPr/>
            <p:nvPr/>
          </p:nvSpPr>
          <p:spPr>
            <a:xfrm>
              <a:off x="11775167" y="451317"/>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19"/>
                    <a:pt x="32707" y="42576"/>
                    <a:pt x="22981" y="42576"/>
                  </a:cubicBezTo>
                  <a:cubicBezTo>
                    <a:pt x="13256" y="42576"/>
                    <a:pt x="5403" y="34219"/>
                    <a:pt x="5403" y="23990"/>
                  </a:cubicBezTo>
                  <a:cubicBezTo>
                    <a:pt x="5403" y="13688"/>
                    <a:pt x="13256" y="5403"/>
                    <a:pt x="22981" y="5403"/>
                  </a:cubicBezTo>
                  <a:cubicBezTo>
                    <a:pt x="32635" y="5403"/>
                    <a:pt x="40559" y="13760"/>
                    <a:pt x="40559" y="23990"/>
                  </a:cubicBezTo>
                </a:path>
              </a:pathLst>
            </a:custGeom>
            <a:solidFill>
              <a:schemeClr val="bg1"/>
            </a:solidFill>
            <a:ln w="9525" cap="flat">
              <a:noFill/>
              <a:prstDash val="solid"/>
              <a:miter/>
            </a:ln>
          </p:spPr>
          <p:txBody>
            <a:bodyPr rtlCol="0" anchor="ctr"/>
            <a:lstStyle/>
            <a:p>
              <a:endParaRPr lang="en-GB"/>
            </a:p>
          </p:txBody>
        </p:sp>
        <p:sp>
          <p:nvSpPr>
            <p:cNvPr id="86" name="Freeform: Shape 85">
              <a:extLst>
                <a:ext uri="{FF2B5EF4-FFF2-40B4-BE49-F238E27FC236}">
                  <a16:creationId xmlns:a16="http://schemas.microsoft.com/office/drawing/2014/main" id="{F9DC9E60-EBAE-460A-92CF-0D772C922DE1}"/>
                </a:ext>
              </a:extLst>
            </p:cNvPr>
            <p:cNvSpPr/>
            <p:nvPr/>
          </p:nvSpPr>
          <p:spPr>
            <a:xfrm>
              <a:off x="11607528" y="495694"/>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19"/>
                    <a:pt x="5403" y="23990"/>
                  </a:cubicBezTo>
                  <a:cubicBezTo>
                    <a:pt x="5403" y="13760"/>
                    <a:pt x="13255" y="5403"/>
                    <a:pt x="22981" y="5403"/>
                  </a:cubicBezTo>
                  <a:cubicBezTo>
                    <a:pt x="32707" y="5403"/>
                    <a:pt x="40559" y="13688"/>
                    <a:pt x="40559" y="23990"/>
                  </a:cubicBezTo>
                </a:path>
              </a:pathLst>
            </a:custGeom>
            <a:solidFill>
              <a:schemeClr val="bg1"/>
            </a:solidFill>
            <a:ln w="9525" cap="flat">
              <a:noFill/>
              <a:prstDash val="solid"/>
              <a:miter/>
            </a:ln>
          </p:spPr>
          <p:txBody>
            <a:bodyPr rtlCol="0" anchor="ctr"/>
            <a:lstStyle/>
            <a:p>
              <a:endParaRPr lang="en-GB"/>
            </a:p>
          </p:txBody>
        </p:sp>
        <p:sp>
          <p:nvSpPr>
            <p:cNvPr id="87" name="Freeform: Shape 86">
              <a:extLst>
                <a:ext uri="{FF2B5EF4-FFF2-40B4-BE49-F238E27FC236}">
                  <a16:creationId xmlns:a16="http://schemas.microsoft.com/office/drawing/2014/main" id="{10D28CF4-EA49-4C5A-B296-0C92FF551F3F}"/>
                </a:ext>
              </a:extLst>
            </p:cNvPr>
            <p:cNvSpPr/>
            <p:nvPr/>
          </p:nvSpPr>
          <p:spPr>
            <a:xfrm>
              <a:off x="11775167" y="495694"/>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6" y="42576"/>
                    <a:pt x="5403" y="34219"/>
                    <a:pt x="5403" y="23990"/>
                  </a:cubicBezTo>
                  <a:cubicBezTo>
                    <a:pt x="5403" y="13760"/>
                    <a:pt x="13256" y="5403"/>
                    <a:pt x="22981" y="5403"/>
                  </a:cubicBezTo>
                  <a:cubicBezTo>
                    <a:pt x="32635" y="5403"/>
                    <a:pt x="40559" y="13688"/>
                    <a:pt x="40559" y="23990"/>
                  </a:cubicBezTo>
                </a:path>
              </a:pathLst>
            </a:custGeom>
            <a:solidFill>
              <a:schemeClr val="bg1"/>
            </a:solidFill>
            <a:ln w="9525" cap="flat">
              <a:noFill/>
              <a:prstDash val="solid"/>
              <a:miter/>
            </a:ln>
          </p:spPr>
          <p:txBody>
            <a:bodyPr rtlCol="0" anchor="ctr"/>
            <a:lstStyle/>
            <a:p>
              <a:endParaRPr lang="en-GB"/>
            </a:p>
          </p:txBody>
        </p:sp>
        <p:sp>
          <p:nvSpPr>
            <p:cNvPr id="88" name="Freeform: Shape 87">
              <a:extLst>
                <a:ext uri="{FF2B5EF4-FFF2-40B4-BE49-F238E27FC236}">
                  <a16:creationId xmlns:a16="http://schemas.microsoft.com/office/drawing/2014/main" id="{BB13B6CB-F4CA-47C9-90DA-C8AB263C2D39}"/>
                </a:ext>
              </a:extLst>
            </p:cNvPr>
            <p:cNvSpPr/>
            <p:nvPr/>
          </p:nvSpPr>
          <p:spPr>
            <a:xfrm>
              <a:off x="11607528" y="539999"/>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19"/>
                    <a:pt x="5403" y="23990"/>
                  </a:cubicBezTo>
                  <a:cubicBezTo>
                    <a:pt x="5403" y="13688"/>
                    <a:pt x="13255" y="5403"/>
                    <a:pt x="22981" y="5403"/>
                  </a:cubicBezTo>
                  <a:cubicBezTo>
                    <a:pt x="32707" y="5403"/>
                    <a:pt x="40559" y="13760"/>
                    <a:pt x="40559" y="23990"/>
                  </a:cubicBezTo>
                </a:path>
              </a:pathLst>
            </a:custGeom>
            <a:solidFill>
              <a:schemeClr val="bg1"/>
            </a:solidFill>
            <a:ln w="9525" cap="flat">
              <a:noFill/>
              <a:prstDash val="solid"/>
              <a:miter/>
            </a:ln>
          </p:spPr>
          <p:txBody>
            <a:bodyPr rtlCol="0" anchor="ctr"/>
            <a:lstStyle/>
            <a:p>
              <a:endParaRPr lang="en-GB"/>
            </a:p>
          </p:txBody>
        </p:sp>
        <p:sp>
          <p:nvSpPr>
            <p:cNvPr id="89" name="Freeform: Shape 88">
              <a:extLst>
                <a:ext uri="{FF2B5EF4-FFF2-40B4-BE49-F238E27FC236}">
                  <a16:creationId xmlns:a16="http://schemas.microsoft.com/office/drawing/2014/main" id="{7E4A9928-352B-4B12-9987-D5835905FAA5}"/>
                </a:ext>
              </a:extLst>
            </p:cNvPr>
            <p:cNvSpPr/>
            <p:nvPr/>
          </p:nvSpPr>
          <p:spPr>
            <a:xfrm>
              <a:off x="11775167" y="539999"/>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6" y="42576"/>
                    <a:pt x="5403" y="34219"/>
                    <a:pt x="5403" y="23990"/>
                  </a:cubicBezTo>
                  <a:cubicBezTo>
                    <a:pt x="5403" y="13688"/>
                    <a:pt x="13256" y="5403"/>
                    <a:pt x="22981" y="5403"/>
                  </a:cubicBezTo>
                  <a:cubicBezTo>
                    <a:pt x="32635" y="5403"/>
                    <a:pt x="40559" y="13760"/>
                    <a:pt x="40559" y="23990"/>
                  </a:cubicBezTo>
                </a:path>
              </a:pathLst>
            </a:custGeom>
            <a:solidFill>
              <a:schemeClr val="bg1"/>
            </a:solidFill>
            <a:ln w="9525" cap="flat">
              <a:noFill/>
              <a:prstDash val="solid"/>
              <a:miter/>
            </a:ln>
          </p:spPr>
          <p:txBody>
            <a:bodyPr rtlCol="0" anchor="ctr"/>
            <a:lstStyle/>
            <a:p>
              <a:endParaRPr lang="en-GB"/>
            </a:p>
          </p:txBody>
        </p:sp>
        <p:sp>
          <p:nvSpPr>
            <p:cNvPr id="90" name="Freeform: Shape 89">
              <a:extLst>
                <a:ext uri="{FF2B5EF4-FFF2-40B4-BE49-F238E27FC236}">
                  <a16:creationId xmlns:a16="http://schemas.microsoft.com/office/drawing/2014/main" id="{1E871579-07E3-4A56-975A-2CD7BE85AC02}"/>
                </a:ext>
              </a:extLst>
            </p:cNvPr>
            <p:cNvSpPr/>
            <p:nvPr/>
          </p:nvSpPr>
          <p:spPr>
            <a:xfrm>
              <a:off x="11607528" y="584376"/>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19"/>
                    <a:pt x="32707" y="42576"/>
                    <a:pt x="22981" y="42576"/>
                  </a:cubicBezTo>
                  <a:cubicBezTo>
                    <a:pt x="13255" y="42576"/>
                    <a:pt x="5403" y="34219"/>
                    <a:pt x="5403" y="23990"/>
                  </a:cubicBezTo>
                  <a:cubicBezTo>
                    <a:pt x="5403" y="13688"/>
                    <a:pt x="13255" y="5403"/>
                    <a:pt x="22981" y="5403"/>
                  </a:cubicBezTo>
                  <a:cubicBezTo>
                    <a:pt x="32707" y="5403"/>
                    <a:pt x="40559" y="13760"/>
                    <a:pt x="40559" y="23990"/>
                  </a:cubicBezTo>
                </a:path>
              </a:pathLst>
            </a:custGeom>
            <a:solidFill>
              <a:schemeClr val="bg1"/>
            </a:solidFill>
            <a:ln w="9525" cap="flat">
              <a:noFill/>
              <a:prstDash val="solid"/>
              <a:miter/>
            </a:ln>
          </p:spPr>
          <p:txBody>
            <a:bodyPr rtlCol="0" anchor="ctr"/>
            <a:lstStyle/>
            <a:p>
              <a:endParaRPr lang="en-GB"/>
            </a:p>
          </p:txBody>
        </p:sp>
        <p:sp>
          <p:nvSpPr>
            <p:cNvPr id="91" name="Freeform: Shape 90">
              <a:extLst>
                <a:ext uri="{FF2B5EF4-FFF2-40B4-BE49-F238E27FC236}">
                  <a16:creationId xmlns:a16="http://schemas.microsoft.com/office/drawing/2014/main" id="{37E2E6B2-65FD-4B95-A945-6A4C7E8CC6CD}"/>
                </a:ext>
              </a:extLst>
            </p:cNvPr>
            <p:cNvSpPr/>
            <p:nvPr/>
          </p:nvSpPr>
          <p:spPr>
            <a:xfrm>
              <a:off x="11775167" y="584376"/>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19"/>
                    <a:pt x="32707" y="42576"/>
                    <a:pt x="22981" y="42576"/>
                  </a:cubicBezTo>
                  <a:cubicBezTo>
                    <a:pt x="13256" y="42576"/>
                    <a:pt x="5403" y="34219"/>
                    <a:pt x="5403" y="23990"/>
                  </a:cubicBezTo>
                  <a:cubicBezTo>
                    <a:pt x="5403" y="13688"/>
                    <a:pt x="13256" y="5403"/>
                    <a:pt x="22981" y="5403"/>
                  </a:cubicBezTo>
                  <a:cubicBezTo>
                    <a:pt x="32635" y="5403"/>
                    <a:pt x="40559" y="13760"/>
                    <a:pt x="40559" y="23990"/>
                  </a:cubicBezTo>
                </a:path>
              </a:pathLst>
            </a:custGeom>
            <a:solidFill>
              <a:schemeClr val="bg1"/>
            </a:solidFill>
            <a:ln w="9525" cap="flat">
              <a:noFill/>
              <a:prstDash val="solid"/>
              <a:miter/>
            </a:ln>
          </p:spPr>
          <p:txBody>
            <a:bodyPr rtlCol="0" anchor="ctr"/>
            <a:lstStyle/>
            <a:p>
              <a:endParaRPr lang="en-GB"/>
            </a:p>
          </p:txBody>
        </p:sp>
        <p:sp>
          <p:nvSpPr>
            <p:cNvPr id="92" name="Freeform: Shape 91">
              <a:extLst>
                <a:ext uri="{FF2B5EF4-FFF2-40B4-BE49-F238E27FC236}">
                  <a16:creationId xmlns:a16="http://schemas.microsoft.com/office/drawing/2014/main" id="{D48456D2-E01F-4E06-B3F8-960933D19F23}"/>
                </a:ext>
              </a:extLst>
            </p:cNvPr>
            <p:cNvSpPr/>
            <p:nvPr/>
          </p:nvSpPr>
          <p:spPr>
            <a:xfrm>
              <a:off x="11607528" y="628752"/>
              <a:ext cx="43224" cy="43224"/>
            </a:xfrm>
            <a:custGeom>
              <a:avLst/>
              <a:gdLst>
                <a:gd name="connsiteX0" fmla="*/ 40559 w 43224"/>
                <a:gd name="connsiteY0" fmla="*/ 23990 h 43224"/>
                <a:gd name="connsiteX1" fmla="*/ 22981 w 43224"/>
                <a:gd name="connsiteY1" fmla="*/ 42577 h 43224"/>
                <a:gd name="connsiteX2" fmla="*/ 5403 w 43224"/>
                <a:gd name="connsiteY2" fmla="*/ 23990 h 43224"/>
                <a:gd name="connsiteX3" fmla="*/ 22981 w 43224"/>
                <a:gd name="connsiteY3" fmla="*/ 5404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2"/>
                    <a:pt x="32707" y="42577"/>
                    <a:pt x="22981" y="42577"/>
                  </a:cubicBezTo>
                  <a:cubicBezTo>
                    <a:pt x="13255" y="42577"/>
                    <a:pt x="5403" y="34292"/>
                    <a:pt x="5403" y="23990"/>
                  </a:cubicBezTo>
                  <a:cubicBezTo>
                    <a:pt x="5403" y="13688"/>
                    <a:pt x="13255" y="5404"/>
                    <a:pt x="22981" y="5404"/>
                  </a:cubicBezTo>
                  <a:cubicBezTo>
                    <a:pt x="32707" y="5331"/>
                    <a:pt x="40559" y="13688"/>
                    <a:pt x="40559" y="23990"/>
                  </a:cubicBezTo>
                </a:path>
              </a:pathLst>
            </a:custGeom>
            <a:solidFill>
              <a:schemeClr val="bg1"/>
            </a:solidFill>
            <a:ln w="9525" cap="flat">
              <a:noFill/>
              <a:prstDash val="solid"/>
              <a:miter/>
            </a:ln>
          </p:spPr>
          <p:txBody>
            <a:bodyPr rtlCol="0" anchor="ctr"/>
            <a:lstStyle/>
            <a:p>
              <a:endParaRPr lang="en-GB"/>
            </a:p>
          </p:txBody>
        </p:sp>
        <p:sp>
          <p:nvSpPr>
            <p:cNvPr id="93" name="Freeform: Shape 92">
              <a:extLst>
                <a:ext uri="{FF2B5EF4-FFF2-40B4-BE49-F238E27FC236}">
                  <a16:creationId xmlns:a16="http://schemas.microsoft.com/office/drawing/2014/main" id="{177C69C3-C2A6-4050-8498-B02A0BFA9D81}"/>
                </a:ext>
              </a:extLst>
            </p:cNvPr>
            <p:cNvSpPr/>
            <p:nvPr/>
          </p:nvSpPr>
          <p:spPr>
            <a:xfrm>
              <a:off x="11775167" y="628752"/>
              <a:ext cx="43224" cy="43224"/>
            </a:xfrm>
            <a:custGeom>
              <a:avLst/>
              <a:gdLst>
                <a:gd name="connsiteX0" fmla="*/ 40559 w 43224"/>
                <a:gd name="connsiteY0" fmla="*/ 23990 h 43224"/>
                <a:gd name="connsiteX1" fmla="*/ 22981 w 43224"/>
                <a:gd name="connsiteY1" fmla="*/ 42577 h 43224"/>
                <a:gd name="connsiteX2" fmla="*/ 5403 w 43224"/>
                <a:gd name="connsiteY2" fmla="*/ 23990 h 43224"/>
                <a:gd name="connsiteX3" fmla="*/ 22981 w 43224"/>
                <a:gd name="connsiteY3" fmla="*/ 5404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2"/>
                    <a:pt x="32707" y="42577"/>
                    <a:pt x="22981" y="42577"/>
                  </a:cubicBezTo>
                  <a:cubicBezTo>
                    <a:pt x="13256" y="42577"/>
                    <a:pt x="5403" y="34292"/>
                    <a:pt x="5403" y="23990"/>
                  </a:cubicBezTo>
                  <a:cubicBezTo>
                    <a:pt x="5403" y="13688"/>
                    <a:pt x="13256" y="5404"/>
                    <a:pt x="22981" y="5404"/>
                  </a:cubicBezTo>
                  <a:cubicBezTo>
                    <a:pt x="32635" y="5331"/>
                    <a:pt x="40559" y="13688"/>
                    <a:pt x="40559" y="23990"/>
                  </a:cubicBezTo>
                </a:path>
              </a:pathLst>
            </a:custGeom>
            <a:solidFill>
              <a:schemeClr val="bg1"/>
            </a:solidFill>
            <a:ln w="9525" cap="flat">
              <a:noFill/>
              <a:prstDash val="solid"/>
              <a:miter/>
            </a:ln>
          </p:spPr>
          <p:txBody>
            <a:bodyPr rtlCol="0" anchor="ctr"/>
            <a:lstStyle/>
            <a:p>
              <a:endParaRPr lang="en-GB"/>
            </a:p>
          </p:txBody>
        </p:sp>
        <p:sp>
          <p:nvSpPr>
            <p:cNvPr id="94" name="Freeform: Shape 93">
              <a:extLst>
                <a:ext uri="{FF2B5EF4-FFF2-40B4-BE49-F238E27FC236}">
                  <a16:creationId xmlns:a16="http://schemas.microsoft.com/office/drawing/2014/main" id="{AD711A31-8D1C-45AE-B489-1CFCC6CA6E3A}"/>
                </a:ext>
              </a:extLst>
            </p:cNvPr>
            <p:cNvSpPr/>
            <p:nvPr/>
          </p:nvSpPr>
          <p:spPr>
            <a:xfrm>
              <a:off x="11649456" y="673058"/>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91"/>
                    <a:pt x="5403" y="23990"/>
                  </a:cubicBezTo>
                  <a:cubicBezTo>
                    <a:pt x="5403" y="13688"/>
                    <a:pt x="13255" y="5403"/>
                    <a:pt x="22981" y="5403"/>
                  </a:cubicBezTo>
                  <a:cubicBezTo>
                    <a:pt x="32634" y="5403"/>
                    <a:pt x="40559" y="13760"/>
                    <a:pt x="40559" y="23990"/>
                  </a:cubicBezTo>
                </a:path>
              </a:pathLst>
            </a:custGeom>
            <a:solidFill>
              <a:schemeClr val="bg1"/>
            </a:solidFill>
            <a:ln w="9525" cap="flat">
              <a:noFill/>
              <a:prstDash val="solid"/>
              <a:miter/>
            </a:ln>
          </p:spPr>
          <p:txBody>
            <a:bodyPr rtlCol="0" anchor="ctr"/>
            <a:lstStyle/>
            <a:p>
              <a:endParaRPr lang="en-GB"/>
            </a:p>
          </p:txBody>
        </p:sp>
        <p:sp>
          <p:nvSpPr>
            <p:cNvPr id="140" name="Freeform: Shape 139">
              <a:extLst>
                <a:ext uri="{FF2B5EF4-FFF2-40B4-BE49-F238E27FC236}">
                  <a16:creationId xmlns:a16="http://schemas.microsoft.com/office/drawing/2014/main" id="{5668ED95-9EC3-4A29-B4D5-D84BF1CAB4B4}"/>
                </a:ext>
              </a:extLst>
            </p:cNvPr>
            <p:cNvSpPr/>
            <p:nvPr/>
          </p:nvSpPr>
          <p:spPr>
            <a:xfrm>
              <a:off x="11733239" y="673058"/>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6" y="42576"/>
                    <a:pt x="22981" y="42576"/>
                  </a:cubicBezTo>
                  <a:cubicBezTo>
                    <a:pt x="13255" y="42576"/>
                    <a:pt x="5403" y="34291"/>
                    <a:pt x="5403" y="23990"/>
                  </a:cubicBezTo>
                  <a:cubicBezTo>
                    <a:pt x="5403" y="13688"/>
                    <a:pt x="13255" y="5403"/>
                    <a:pt x="22981" y="5403"/>
                  </a:cubicBezTo>
                  <a:cubicBezTo>
                    <a:pt x="32706" y="5403"/>
                    <a:pt x="40559" y="13760"/>
                    <a:pt x="40559" y="23990"/>
                  </a:cubicBezTo>
                </a:path>
              </a:pathLst>
            </a:custGeom>
            <a:solidFill>
              <a:schemeClr val="bg1"/>
            </a:solidFill>
            <a:ln w="9525" cap="flat">
              <a:noFill/>
              <a:prstDash val="solid"/>
              <a:miter/>
            </a:ln>
          </p:spPr>
          <p:txBody>
            <a:bodyPr rtlCol="0" anchor="ctr"/>
            <a:lstStyle/>
            <a:p>
              <a:endParaRPr lang="en-GB"/>
            </a:p>
          </p:txBody>
        </p:sp>
        <p:sp>
          <p:nvSpPr>
            <p:cNvPr id="141" name="Freeform: Shape 140">
              <a:extLst>
                <a:ext uri="{FF2B5EF4-FFF2-40B4-BE49-F238E27FC236}">
                  <a16:creationId xmlns:a16="http://schemas.microsoft.com/office/drawing/2014/main" id="{167512D6-5EB8-4AC7-BAB3-2ADC05282EEA}"/>
                </a:ext>
              </a:extLst>
            </p:cNvPr>
            <p:cNvSpPr/>
            <p:nvPr/>
          </p:nvSpPr>
          <p:spPr>
            <a:xfrm>
              <a:off x="11691312" y="717435"/>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19"/>
                    <a:pt x="5403" y="23990"/>
                  </a:cubicBezTo>
                  <a:cubicBezTo>
                    <a:pt x="5403" y="13688"/>
                    <a:pt x="13255" y="5403"/>
                    <a:pt x="22981" y="5403"/>
                  </a:cubicBezTo>
                  <a:cubicBezTo>
                    <a:pt x="32707" y="5403"/>
                    <a:pt x="40559" y="13688"/>
                    <a:pt x="40559" y="23990"/>
                  </a:cubicBezTo>
                </a:path>
              </a:pathLst>
            </a:custGeom>
            <a:solidFill>
              <a:schemeClr val="bg1"/>
            </a:solidFill>
            <a:ln w="9525" cap="flat">
              <a:noFill/>
              <a:prstDash val="solid"/>
              <a:miter/>
            </a:ln>
          </p:spPr>
          <p:txBody>
            <a:bodyPr rtlCol="0" anchor="ctr"/>
            <a:lstStyle/>
            <a:p>
              <a:endParaRPr lang="en-GB"/>
            </a:p>
          </p:txBody>
        </p:sp>
      </p:grpSp>
      <p:pic>
        <p:nvPicPr>
          <p:cNvPr id="143" name="Graphic 142">
            <a:extLst>
              <a:ext uri="{FF2B5EF4-FFF2-40B4-BE49-F238E27FC236}">
                <a16:creationId xmlns:a16="http://schemas.microsoft.com/office/drawing/2014/main" id="{268DBB5B-340C-46B9-9B60-2B33F948638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2684371">
            <a:off x="8263743" y="2963863"/>
            <a:ext cx="235386" cy="304617"/>
          </a:xfrm>
          <a:prstGeom prst="rect">
            <a:avLst/>
          </a:prstGeom>
        </p:spPr>
      </p:pic>
      <p:pic>
        <p:nvPicPr>
          <p:cNvPr id="144" name="Graphic 143">
            <a:extLst>
              <a:ext uri="{FF2B5EF4-FFF2-40B4-BE49-F238E27FC236}">
                <a16:creationId xmlns:a16="http://schemas.microsoft.com/office/drawing/2014/main" id="{11E51D95-BA6D-42AC-BBAD-2A9E43ADAE10}"/>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6529763" y="6271077"/>
            <a:ext cx="3703347" cy="90959"/>
          </a:xfrm>
          <a:prstGeom prst="rect">
            <a:avLst/>
          </a:prstGeom>
        </p:spPr>
      </p:pic>
    </p:spTree>
    <p:extLst>
      <p:ext uri="{BB962C8B-B14F-4D97-AF65-F5344CB8AC3E}">
        <p14:creationId xmlns:p14="http://schemas.microsoft.com/office/powerpoint/2010/main" val="41689373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 Title With Subtitle">
    <p:spTree>
      <p:nvGrpSpPr>
        <p:cNvPr id="1" name=""/>
        <p:cNvGrpSpPr/>
        <p:nvPr/>
      </p:nvGrpSpPr>
      <p:grpSpPr>
        <a:xfrm>
          <a:off x="0" y="0"/>
          <a:ext cx="0" cy="0"/>
          <a:chOff x="0" y="0"/>
          <a:chExt cx="0" cy="0"/>
        </a:xfrm>
      </p:grpSpPr>
      <p:sp>
        <p:nvSpPr>
          <p:cNvPr id="272" name="Rectangle 271">
            <a:extLst>
              <a:ext uri="{FF2B5EF4-FFF2-40B4-BE49-F238E27FC236}">
                <a16:creationId xmlns:a16="http://schemas.microsoft.com/office/drawing/2014/main" id="{2489E2C1-3F1B-4D53-81BA-570629B2A45E}"/>
              </a:ext>
            </a:extLst>
          </p:cNvPr>
          <p:cNvSpPr>
            <a:spLocks noChangeArrowheads="1"/>
          </p:cNvSpPr>
          <p:nvPr userDrawn="1"/>
        </p:nvSpPr>
        <p:spPr bwMode="auto">
          <a:xfrm>
            <a:off x="11827598" y="6488424"/>
            <a:ext cx="306388" cy="184150"/>
          </a:xfrm>
          <a:prstGeom prst="rect">
            <a:avLst/>
          </a:prstGeom>
          <a:noFill/>
          <a:ln w="9525" algn="ctr">
            <a:noFill/>
            <a:miter lim="800000"/>
            <a:headEnd/>
            <a:tailEnd/>
          </a:ln>
          <a:effectLst/>
        </p:spPr>
        <p:txBody>
          <a:bodyPr wrap="none" anchor="ctr"/>
          <a:lstStyle/>
          <a:p>
            <a:pPr algn="r">
              <a:defRPr/>
            </a:pPr>
            <a:fld id="{BF93F59F-AF68-410B-8395-3B170F791072}" type="slidenum">
              <a:rPr lang="en-GB" sz="800" b="1">
                <a:solidFill>
                  <a:srgbClr val="5F7C8A"/>
                </a:solidFill>
                <a:latin typeface="+mj-lt"/>
              </a:rPr>
              <a:pPr algn="r">
                <a:defRPr/>
              </a:pPr>
              <a:t>‹#›</a:t>
            </a:fld>
            <a:endParaRPr lang="en-GB" sz="800" b="1">
              <a:solidFill>
                <a:srgbClr val="5F7C8A"/>
              </a:solidFill>
              <a:latin typeface="+mj-lt"/>
            </a:endParaRPr>
          </a:p>
        </p:txBody>
      </p:sp>
      <p:grpSp>
        <p:nvGrpSpPr>
          <p:cNvPr id="273" name="Group 272">
            <a:extLst>
              <a:ext uri="{FF2B5EF4-FFF2-40B4-BE49-F238E27FC236}">
                <a16:creationId xmlns:a16="http://schemas.microsoft.com/office/drawing/2014/main" id="{1DC6382E-D00D-465B-AC9E-2D848C03D1F1}"/>
              </a:ext>
            </a:extLst>
          </p:cNvPr>
          <p:cNvGrpSpPr/>
          <p:nvPr userDrawn="1"/>
        </p:nvGrpSpPr>
        <p:grpSpPr>
          <a:xfrm>
            <a:off x="11413238" y="6389957"/>
            <a:ext cx="409666" cy="337158"/>
            <a:chOff x="11197002" y="6334353"/>
            <a:chExt cx="409666" cy="337158"/>
          </a:xfrm>
        </p:grpSpPr>
        <p:sp>
          <p:nvSpPr>
            <p:cNvPr id="274" name="Freeform: Shape 273">
              <a:extLst>
                <a:ext uri="{FF2B5EF4-FFF2-40B4-BE49-F238E27FC236}">
                  <a16:creationId xmlns:a16="http://schemas.microsoft.com/office/drawing/2014/main" id="{9741AB26-32BD-4C81-8492-3B8B570ADD64}"/>
                </a:ext>
              </a:extLst>
            </p:cNvPr>
            <p:cNvSpPr/>
            <p:nvPr/>
          </p:nvSpPr>
          <p:spPr>
            <a:xfrm>
              <a:off x="11197002" y="6334353"/>
              <a:ext cx="409666" cy="337158"/>
            </a:xfrm>
            <a:custGeom>
              <a:avLst/>
              <a:gdLst>
                <a:gd name="connsiteX0" fmla="*/ 268148 w 409666"/>
                <a:gd name="connsiteY0" fmla="*/ 333737 h 337158"/>
                <a:gd name="connsiteX1" fmla="*/ 316620 w 409666"/>
                <a:gd name="connsiteY1" fmla="*/ 327683 h 337158"/>
                <a:gd name="connsiteX2" fmla="*/ 362988 w 409666"/>
                <a:gd name="connsiteY2" fmla="*/ 321338 h 337158"/>
                <a:gd name="connsiteX3" fmla="*/ 390649 w 409666"/>
                <a:gd name="connsiteY3" fmla="*/ 296722 h 337158"/>
                <a:gd name="connsiteX4" fmla="*/ 401852 w 409666"/>
                <a:gd name="connsiteY4" fmla="*/ 234728 h 337158"/>
                <a:gd name="connsiteX5" fmla="*/ 409719 w 409666"/>
                <a:gd name="connsiteY5" fmla="*/ 158560 h 337158"/>
                <a:gd name="connsiteX6" fmla="*/ 409501 w 409666"/>
                <a:gd name="connsiteY6" fmla="*/ 72602 h 337158"/>
                <a:gd name="connsiteX7" fmla="*/ 404970 w 409666"/>
                <a:gd name="connsiteY7" fmla="*/ 30367 h 337158"/>
                <a:gd name="connsiteX8" fmla="*/ 384740 w 409666"/>
                <a:gd name="connsiteY8" fmla="*/ 8687 h 337158"/>
                <a:gd name="connsiteX9" fmla="*/ 268801 w 409666"/>
                <a:gd name="connsiteY9" fmla="*/ 2307 h 337158"/>
                <a:gd name="connsiteX10" fmla="*/ 204270 w 409666"/>
                <a:gd name="connsiteY10" fmla="*/ 5932 h 337158"/>
                <a:gd name="connsiteX11" fmla="*/ 135025 w 409666"/>
                <a:gd name="connsiteY11" fmla="*/ 12458 h 337158"/>
                <a:gd name="connsiteX12" fmla="*/ 82421 w 409666"/>
                <a:gd name="connsiteY12" fmla="*/ 20035 h 337158"/>
                <a:gd name="connsiteX13" fmla="*/ 41672 w 409666"/>
                <a:gd name="connsiteY13" fmla="*/ 29243 h 337158"/>
                <a:gd name="connsiteX14" fmla="*/ 23835 w 409666"/>
                <a:gd name="connsiteY14" fmla="*/ 47297 h 337158"/>
                <a:gd name="connsiteX15" fmla="*/ 14409 w 409666"/>
                <a:gd name="connsiteY15" fmla="*/ 88663 h 337158"/>
                <a:gd name="connsiteX16" fmla="*/ 7992 w 409666"/>
                <a:gd name="connsiteY16" fmla="*/ 138584 h 337158"/>
                <a:gd name="connsiteX17" fmla="*/ 1684 w 409666"/>
                <a:gd name="connsiteY17" fmla="*/ 252638 h 337158"/>
                <a:gd name="connsiteX18" fmla="*/ 8717 w 409666"/>
                <a:gd name="connsiteY18" fmla="*/ 314522 h 337158"/>
                <a:gd name="connsiteX19" fmla="*/ 26047 w 409666"/>
                <a:gd name="connsiteY19" fmla="*/ 329604 h 337158"/>
                <a:gd name="connsiteX20" fmla="*/ 167943 w 409666"/>
                <a:gd name="connsiteY20" fmla="*/ 336202 h 337158"/>
                <a:gd name="connsiteX21" fmla="*/ 268148 w 409666"/>
                <a:gd name="connsiteY21" fmla="*/ 333737 h 33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09666" h="337158">
                  <a:moveTo>
                    <a:pt x="268148" y="333737"/>
                  </a:moveTo>
                  <a:cubicBezTo>
                    <a:pt x="284354" y="332976"/>
                    <a:pt x="300487" y="329822"/>
                    <a:pt x="316620" y="327683"/>
                  </a:cubicBezTo>
                  <a:cubicBezTo>
                    <a:pt x="332064" y="325616"/>
                    <a:pt x="347508" y="323441"/>
                    <a:pt x="362988" y="321338"/>
                  </a:cubicBezTo>
                  <a:cubicBezTo>
                    <a:pt x="382311" y="318692"/>
                    <a:pt x="386335" y="315936"/>
                    <a:pt x="390649" y="296722"/>
                  </a:cubicBezTo>
                  <a:cubicBezTo>
                    <a:pt x="395254" y="276275"/>
                    <a:pt x="399024" y="255538"/>
                    <a:pt x="401852" y="234728"/>
                  </a:cubicBezTo>
                  <a:cubicBezTo>
                    <a:pt x="405296" y="209460"/>
                    <a:pt x="408595" y="184046"/>
                    <a:pt x="409719" y="158560"/>
                  </a:cubicBezTo>
                  <a:cubicBezTo>
                    <a:pt x="410988" y="129955"/>
                    <a:pt x="410299" y="101243"/>
                    <a:pt x="409501" y="72602"/>
                  </a:cubicBezTo>
                  <a:cubicBezTo>
                    <a:pt x="409103" y="58500"/>
                    <a:pt x="406891" y="44397"/>
                    <a:pt x="404970" y="30367"/>
                  </a:cubicBezTo>
                  <a:cubicBezTo>
                    <a:pt x="403012" y="16047"/>
                    <a:pt x="398734" y="11551"/>
                    <a:pt x="384740" y="8687"/>
                  </a:cubicBezTo>
                  <a:cubicBezTo>
                    <a:pt x="346420" y="929"/>
                    <a:pt x="307737" y="-376"/>
                    <a:pt x="268801" y="2307"/>
                  </a:cubicBezTo>
                  <a:cubicBezTo>
                    <a:pt x="247303" y="3793"/>
                    <a:pt x="225768" y="4301"/>
                    <a:pt x="204270" y="5932"/>
                  </a:cubicBezTo>
                  <a:cubicBezTo>
                    <a:pt x="181140" y="7672"/>
                    <a:pt x="158046" y="9847"/>
                    <a:pt x="135025" y="12458"/>
                  </a:cubicBezTo>
                  <a:cubicBezTo>
                    <a:pt x="117442" y="14452"/>
                    <a:pt x="99859" y="16917"/>
                    <a:pt x="82421" y="20035"/>
                  </a:cubicBezTo>
                  <a:cubicBezTo>
                    <a:pt x="68717" y="22464"/>
                    <a:pt x="55303" y="26379"/>
                    <a:pt x="41672" y="29243"/>
                  </a:cubicBezTo>
                  <a:cubicBezTo>
                    <a:pt x="31521" y="31346"/>
                    <a:pt x="26264" y="38306"/>
                    <a:pt x="23835" y="47297"/>
                  </a:cubicBezTo>
                  <a:cubicBezTo>
                    <a:pt x="20137" y="60929"/>
                    <a:pt x="16766" y="74741"/>
                    <a:pt x="14409" y="88663"/>
                  </a:cubicBezTo>
                  <a:cubicBezTo>
                    <a:pt x="11654" y="105194"/>
                    <a:pt x="10385" y="121980"/>
                    <a:pt x="7992" y="138584"/>
                  </a:cubicBezTo>
                  <a:cubicBezTo>
                    <a:pt x="2554" y="176433"/>
                    <a:pt x="-346" y="214463"/>
                    <a:pt x="1684" y="252638"/>
                  </a:cubicBezTo>
                  <a:cubicBezTo>
                    <a:pt x="2808" y="273338"/>
                    <a:pt x="5781" y="293967"/>
                    <a:pt x="8717" y="314522"/>
                  </a:cubicBezTo>
                  <a:cubicBezTo>
                    <a:pt x="9986" y="323296"/>
                    <a:pt x="17382" y="329096"/>
                    <a:pt x="26047" y="329604"/>
                  </a:cubicBezTo>
                  <a:cubicBezTo>
                    <a:pt x="73285" y="332396"/>
                    <a:pt x="157611" y="336202"/>
                    <a:pt x="167943" y="336202"/>
                  </a:cubicBezTo>
                  <a:cubicBezTo>
                    <a:pt x="178276" y="336202"/>
                    <a:pt x="234759" y="335296"/>
                    <a:pt x="268148" y="333737"/>
                  </a:cubicBezTo>
                </a:path>
              </a:pathLst>
            </a:custGeom>
            <a:solidFill>
              <a:srgbClr val="CDDC29"/>
            </a:solidFill>
            <a:ln w="3625" cap="flat">
              <a:noFill/>
              <a:prstDash val="solid"/>
              <a:miter/>
            </a:ln>
          </p:spPr>
          <p:txBody>
            <a:bodyPr rtlCol="0" anchor="ctr"/>
            <a:lstStyle/>
            <a:p>
              <a:endParaRPr lang="en-GB"/>
            </a:p>
          </p:txBody>
        </p:sp>
        <p:grpSp>
          <p:nvGrpSpPr>
            <p:cNvPr id="275" name="Group 274">
              <a:extLst>
                <a:ext uri="{FF2B5EF4-FFF2-40B4-BE49-F238E27FC236}">
                  <a16:creationId xmlns:a16="http://schemas.microsoft.com/office/drawing/2014/main" id="{C7894816-8BCF-489A-BBD4-2B564F1BEDA3}"/>
                </a:ext>
              </a:extLst>
            </p:cNvPr>
            <p:cNvGrpSpPr/>
            <p:nvPr userDrawn="1"/>
          </p:nvGrpSpPr>
          <p:grpSpPr>
            <a:xfrm>
              <a:off x="11222831" y="6423994"/>
              <a:ext cx="344446" cy="156398"/>
              <a:chOff x="11222831" y="6423994"/>
              <a:chExt cx="344446" cy="156398"/>
            </a:xfrm>
          </p:grpSpPr>
          <p:sp>
            <p:nvSpPr>
              <p:cNvPr id="276" name="Freeform: Shape 275">
                <a:extLst>
                  <a:ext uri="{FF2B5EF4-FFF2-40B4-BE49-F238E27FC236}">
                    <a16:creationId xmlns:a16="http://schemas.microsoft.com/office/drawing/2014/main" id="{C1AB221B-1FB3-47E7-89B3-C061271E8624}"/>
                  </a:ext>
                </a:extLst>
              </p:cNvPr>
              <p:cNvSpPr/>
              <p:nvPr/>
            </p:nvSpPr>
            <p:spPr>
              <a:xfrm>
                <a:off x="11264994" y="649095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277" name="Freeform: Shape 276">
                <a:extLst>
                  <a:ext uri="{FF2B5EF4-FFF2-40B4-BE49-F238E27FC236}">
                    <a16:creationId xmlns:a16="http://schemas.microsoft.com/office/drawing/2014/main" id="{E15A5C16-04BD-432E-B911-C73C01E7F2A0}"/>
                  </a:ext>
                </a:extLst>
              </p:cNvPr>
              <p:cNvSpPr/>
              <p:nvPr/>
            </p:nvSpPr>
            <p:spPr>
              <a:xfrm>
                <a:off x="11243895" y="6513287"/>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278" name="Freeform: Shape 277">
                <a:extLst>
                  <a:ext uri="{FF2B5EF4-FFF2-40B4-BE49-F238E27FC236}">
                    <a16:creationId xmlns:a16="http://schemas.microsoft.com/office/drawing/2014/main" id="{A0F4F102-11A4-40E5-A62A-60881440BB94}"/>
                  </a:ext>
                </a:extLst>
              </p:cNvPr>
              <p:cNvSpPr/>
              <p:nvPr/>
            </p:nvSpPr>
            <p:spPr>
              <a:xfrm>
                <a:off x="11222831" y="6535583"/>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924"/>
                      <a:pt x="6671" y="2719"/>
                      <a:pt x="11565" y="2719"/>
                    </a:cubicBezTo>
                    <a:cubicBezTo>
                      <a:pt x="16423"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279" name="Freeform: Shape 278">
                <a:extLst>
                  <a:ext uri="{FF2B5EF4-FFF2-40B4-BE49-F238E27FC236}">
                    <a16:creationId xmlns:a16="http://schemas.microsoft.com/office/drawing/2014/main" id="{B06F4106-93DC-4608-93A2-29C622D20EF9}"/>
                  </a:ext>
                </a:extLst>
              </p:cNvPr>
              <p:cNvSpPr/>
              <p:nvPr/>
            </p:nvSpPr>
            <p:spPr>
              <a:xfrm>
                <a:off x="11243895" y="6423994"/>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280" name="Freeform: Shape 279">
                <a:extLst>
                  <a:ext uri="{FF2B5EF4-FFF2-40B4-BE49-F238E27FC236}">
                    <a16:creationId xmlns:a16="http://schemas.microsoft.com/office/drawing/2014/main" id="{EB3946ED-5EB9-4694-81D5-841781F8ADFA}"/>
                  </a:ext>
                </a:extLst>
              </p:cNvPr>
              <p:cNvSpPr/>
              <p:nvPr/>
            </p:nvSpPr>
            <p:spPr>
              <a:xfrm>
                <a:off x="11264994" y="6423994"/>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281" name="Freeform: Shape 280">
                <a:extLst>
                  <a:ext uri="{FF2B5EF4-FFF2-40B4-BE49-F238E27FC236}">
                    <a16:creationId xmlns:a16="http://schemas.microsoft.com/office/drawing/2014/main" id="{578C582F-8E33-407C-BF8E-F15DAECB5DA2}"/>
                  </a:ext>
                </a:extLst>
              </p:cNvPr>
              <p:cNvSpPr/>
              <p:nvPr/>
            </p:nvSpPr>
            <p:spPr>
              <a:xfrm>
                <a:off x="11286094" y="6423994"/>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23"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282" name="Freeform: Shape 281">
                <a:extLst>
                  <a:ext uri="{FF2B5EF4-FFF2-40B4-BE49-F238E27FC236}">
                    <a16:creationId xmlns:a16="http://schemas.microsoft.com/office/drawing/2014/main" id="{B411DC06-F751-441C-B529-12A603030F5C}"/>
                  </a:ext>
                </a:extLst>
              </p:cNvPr>
              <p:cNvSpPr/>
              <p:nvPr/>
            </p:nvSpPr>
            <p:spPr>
              <a:xfrm>
                <a:off x="11222831" y="6446326"/>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23"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283" name="Freeform: Shape 282">
                <a:extLst>
                  <a:ext uri="{FF2B5EF4-FFF2-40B4-BE49-F238E27FC236}">
                    <a16:creationId xmlns:a16="http://schemas.microsoft.com/office/drawing/2014/main" id="{54DC4B33-E172-41E2-9D7A-371F92798F2E}"/>
                  </a:ext>
                </a:extLst>
              </p:cNvPr>
              <p:cNvSpPr/>
              <p:nvPr/>
            </p:nvSpPr>
            <p:spPr>
              <a:xfrm>
                <a:off x="11307157" y="6446326"/>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284" name="Freeform: Shape 283">
                <a:extLst>
                  <a:ext uri="{FF2B5EF4-FFF2-40B4-BE49-F238E27FC236}">
                    <a16:creationId xmlns:a16="http://schemas.microsoft.com/office/drawing/2014/main" id="{8A8E13D2-3C8A-40C1-A442-E819495BEA80}"/>
                  </a:ext>
                </a:extLst>
              </p:cNvPr>
              <p:cNvSpPr/>
              <p:nvPr/>
            </p:nvSpPr>
            <p:spPr>
              <a:xfrm>
                <a:off x="11307157" y="6468622"/>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285" name="Freeform: Shape 284">
                <a:extLst>
                  <a:ext uri="{FF2B5EF4-FFF2-40B4-BE49-F238E27FC236}">
                    <a16:creationId xmlns:a16="http://schemas.microsoft.com/office/drawing/2014/main" id="{201D4310-9DE7-4E2A-951B-74E7EB4807EA}"/>
                  </a:ext>
                </a:extLst>
              </p:cNvPr>
              <p:cNvSpPr/>
              <p:nvPr/>
            </p:nvSpPr>
            <p:spPr>
              <a:xfrm>
                <a:off x="11286094" y="649095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23"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286" name="Freeform: Shape 285">
                <a:extLst>
                  <a:ext uri="{FF2B5EF4-FFF2-40B4-BE49-F238E27FC236}">
                    <a16:creationId xmlns:a16="http://schemas.microsoft.com/office/drawing/2014/main" id="{E875ADBC-A120-4075-BF7A-AEBEDCFF517E}"/>
                  </a:ext>
                </a:extLst>
              </p:cNvPr>
              <p:cNvSpPr/>
              <p:nvPr/>
            </p:nvSpPr>
            <p:spPr>
              <a:xfrm>
                <a:off x="11222831"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23"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287" name="Freeform: Shape 286">
                <a:extLst>
                  <a:ext uri="{FF2B5EF4-FFF2-40B4-BE49-F238E27FC236}">
                    <a16:creationId xmlns:a16="http://schemas.microsoft.com/office/drawing/2014/main" id="{4DBDFDE5-0A06-4138-BAB7-D831FB5835F2}"/>
                  </a:ext>
                </a:extLst>
              </p:cNvPr>
              <p:cNvSpPr/>
              <p:nvPr/>
            </p:nvSpPr>
            <p:spPr>
              <a:xfrm>
                <a:off x="11243895"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288" name="Freeform: Shape 287">
                <a:extLst>
                  <a:ext uri="{FF2B5EF4-FFF2-40B4-BE49-F238E27FC236}">
                    <a16:creationId xmlns:a16="http://schemas.microsoft.com/office/drawing/2014/main" id="{79195F71-BCF4-4F21-B141-CB86055793A7}"/>
                  </a:ext>
                </a:extLst>
              </p:cNvPr>
              <p:cNvSpPr/>
              <p:nvPr/>
            </p:nvSpPr>
            <p:spPr>
              <a:xfrm>
                <a:off x="11264994"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289" name="Freeform: Shape 288">
                <a:extLst>
                  <a:ext uri="{FF2B5EF4-FFF2-40B4-BE49-F238E27FC236}">
                    <a16:creationId xmlns:a16="http://schemas.microsoft.com/office/drawing/2014/main" id="{B7CC8AA3-2781-4E61-9E21-6A27F4317D5B}"/>
                  </a:ext>
                </a:extLst>
              </p:cNvPr>
              <p:cNvSpPr/>
              <p:nvPr/>
            </p:nvSpPr>
            <p:spPr>
              <a:xfrm>
                <a:off x="11286094"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23"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290" name="Freeform: Shape 289">
                <a:extLst>
                  <a:ext uri="{FF2B5EF4-FFF2-40B4-BE49-F238E27FC236}">
                    <a16:creationId xmlns:a16="http://schemas.microsoft.com/office/drawing/2014/main" id="{9AB64122-07BF-4D5E-9180-74713050D1F0}"/>
                  </a:ext>
                </a:extLst>
              </p:cNvPr>
              <p:cNvSpPr/>
              <p:nvPr/>
            </p:nvSpPr>
            <p:spPr>
              <a:xfrm>
                <a:off x="11307157"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291" name="Freeform: Shape 290">
                <a:extLst>
                  <a:ext uri="{FF2B5EF4-FFF2-40B4-BE49-F238E27FC236}">
                    <a16:creationId xmlns:a16="http://schemas.microsoft.com/office/drawing/2014/main" id="{B8B55D58-8A18-4CDA-87A8-B7B765988558}"/>
                  </a:ext>
                </a:extLst>
              </p:cNvPr>
              <p:cNvSpPr/>
              <p:nvPr/>
            </p:nvSpPr>
            <p:spPr>
              <a:xfrm>
                <a:off x="11363061" y="6423994"/>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23"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292" name="Freeform: Shape 291">
                <a:extLst>
                  <a:ext uri="{FF2B5EF4-FFF2-40B4-BE49-F238E27FC236}">
                    <a16:creationId xmlns:a16="http://schemas.microsoft.com/office/drawing/2014/main" id="{4A8F1157-9A82-4C4A-B85F-ABCCA2F806A8}"/>
                  </a:ext>
                </a:extLst>
              </p:cNvPr>
              <p:cNvSpPr/>
              <p:nvPr/>
            </p:nvSpPr>
            <p:spPr>
              <a:xfrm>
                <a:off x="11384124" y="6423994"/>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293" name="Freeform: Shape 292">
                <a:extLst>
                  <a:ext uri="{FF2B5EF4-FFF2-40B4-BE49-F238E27FC236}">
                    <a16:creationId xmlns:a16="http://schemas.microsoft.com/office/drawing/2014/main" id="{CB0F83AA-7E65-4EF1-93C7-7E155CDBA3F6}"/>
                  </a:ext>
                </a:extLst>
              </p:cNvPr>
              <p:cNvSpPr/>
              <p:nvPr/>
            </p:nvSpPr>
            <p:spPr>
              <a:xfrm>
                <a:off x="11405223" y="6423994"/>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294" name="Freeform: Shape 293">
                <a:extLst>
                  <a:ext uri="{FF2B5EF4-FFF2-40B4-BE49-F238E27FC236}">
                    <a16:creationId xmlns:a16="http://schemas.microsoft.com/office/drawing/2014/main" id="{4708121B-3255-467E-BD50-B211C1DC92F6}"/>
                  </a:ext>
                </a:extLst>
              </p:cNvPr>
              <p:cNvSpPr/>
              <p:nvPr/>
            </p:nvSpPr>
            <p:spPr>
              <a:xfrm>
                <a:off x="11341961" y="6446326"/>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295" name="Freeform: Shape 294">
                <a:extLst>
                  <a:ext uri="{FF2B5EF4-FFF2-40B4-BE49-F238E27FC236}">
                    <a16:creationId xmlns:a16="http://schemas.microsoft.com/office/drawing/2014/main" id="{3888EFFF-CAB8-46B7-8C1B-2DC65D1EC366}"/>
                  </a:ext>
                </a:extLst>
              </p:cNvPr>
              <p:cNvSpPr/>
              <p:nvPr/>
            </p:nvSpPr>
            <p:spPr>
              <a:xfrm>
                <a:off x="11426323" y="6446326"/>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23"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296" name="Freeform: Shape 295">
                <a:extLst>
                  <a:ext uri="{FF2B5EF4-FFF2-40B4-BE49-F238E27FC236}">
                    <a16:creationId xmlns:a16="http://schemas.microsoft.com/office/drawing/2014/main" id="{6CA5BE49-FAB5-4C52-ACCD-EF43FF3DD0C3}"/>
                  </a:ext>
                </a:extLst>
              </p:cNvPr>
              <p:cNvSpPr/>
              <p:nvPr/>
            </p:nvSpPr>
            <p:spPr>
              <a:xfrm>
                <a:off x="11341961" y="6468622"/>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297" name="Freeform: Shape 296">
                <a:extLst>
                  <a:ext uri="{FF2B5EF4-FFF2-40B4-BE49-F238E27FC236}">
                    <a16:creationId xmlns:a16="http://schemas.microsoft.com/office/drawing/2014/main" id="{06CB123C-A03D-42BF-83A6-438B66C0A97D}"/>
                  </a:ext>
                </a:extLst>
              </p:cNvPr>
              <p:cNvSpPr/>
              <p:nvPr/>
            </p:nvSpPr>
            <p:spPr>
              <a:xfrm>
                <a:off x="11341961" y="649095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298" name="Freeform: Shape 297">
                <a:extLst>
                  <a:ext uri="{FF2B5EF4-FFF2-40B4-BE49-F238E27FC236}">
                    <a16:creationId xmlns:a16="http://schemas.microsoft.com/office/drawing/2014/main" id="{17EE9CAC-58D5-4A21-972D-5BB9036DFE5D}"/>
                  </a:ext>
                </a:extLst>
              </p:cNvPr>
              <p:cNvSpPr/>
              <p:nvPr/>
            </p:nvSpPr>
            <p:spPr>
              <a:xfrm>
                <a:off x="11341961" y="6513287"/>
                <a:ext cx="21752" cy="21752"/>
              </a:xfrm>
              <a:custGeom>
                <a:avLst/>
                <a:gdLst>
                  <a:gd name="connsiteX0" fmla="*/ 20411 w 21752"/>
                  <a:gd name="connsiteY0" fmla="*/ 12073 h 21752"/>
                  <a:gd name="connsiteX1" fmla="*/ 11565 w 21752"/>
                  <a:gd name="connsiteY1" fmla="*/ 21426 h 21752"/>
                  <a:gd name="connsiteX2" fmla="*/ 2719 w 21752"/>
                  <a:gd name="connsiteY2" fmla="*/ 12073 h 21752"/>
                  <a:gd name="connsiteX3" fmla="*/ 11565 w 21752"/>
                  <a:gd name="connsiteY3" fmla="*/ 2719 h 21752"/>
                  <a:gd name="connsiteX4" fmla="*/ 20411 w 21752"/>
                  <a:gd name="connsiteY4" fmla="*/ 12073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3"/>
                    </a:moveTo>
                    <a:cubicBezTo>
                      <a:pt x="20411" y="17257"/>
                      <a:pt x="16459" y="21426"/>
                      <a:pt x="11565" y="21426"/>
                    </a:cubicBezTo>
                    <a:cubicBezTo>
                      <a:pt x="6671" y="21426"/>
                      <a:pt x="2719" y="17221"/>
                      <a:pt x="2719" y="12073"/>
                    </a:cubicBezTo>
                    <a:cubicBezTo>
                      <a:pt x="2719" y="6888"/>
                      <a:pt x="6671" y="2719"/>
                      <a:pt x="11565" y="2719"/>
                    </a:cubicBezTo>
                    <a:cubicBezTo>
                      <a:pt x="16459" y="2683"/>
                      <a:pt x="20411" y="6888"/>
                      <a:pt x="20411" y="12073"/>
                    </a:cubicBezTo>
                  </a:path>
                </a:pathLst>
              </a:custGeom>
              <a:solidFill>
                <a:schemeClr val="bg1"/>
              </a:solidFill>
              <a:ln w="9525" cap="flat">
                <a:noFill/>
                <a:prstDash val="solid"/>
                <a:miter/>
              </a:ln>
            </p:spPr>
            <p:txBody>
              <a:bodyPr rtlCol="0" anchor="ctr"/>
              <a:lstStyle/>
              <a:p>
                <a:endParaRPr lang="en-GB"/>
              </a:p>
            </p:txBody>
          </p:sp>
          <p:sp>
            <p:nvSpPr>
              <p:cNvPr id="299" name="Freeform: Shape 298">
                <a:extLst>
                  <a:ext uri="{FF2B5EF4-FFF2-40B4-BE49-F238E27FC236}">
                    <a16:creationId xmlns:a16="http://schemas.microsoft.com/office/drawing/2014/main" id="{B9F47D68-F7EF-4FB7-85D0-EA4DC2FE06A2}"/>
                  </a:ext>
                </a:extLst>
              </p:cNvPr>
              <p:cNvSpPr/>
              <p:nvPr/>
            </p:nvSpPr>
            <p:spPr>
              <a:xfrm>
                <a:off x="11341961" y="6535583"/>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300" name="Freeform: Shape 299">
                <a:extLst>
                  <a:ext uri="{FF2B5EF4-FFF2-40B4-BE49-F238E27FC236}">
                    <a16:creationId xmlns:a16="http://schemas.microsoft.com/office/drawing/2014/main" id="{ABFA8593-C99B-4361-BB09-CA1D22B328E4}"/>
                  </a:ext>
                </a:extLst>
              </p:cNvPr>
              <p:cNvSpPr/>
              <p:nvPr/>
            </p:nvSpPr>
            <p:spPr>
              <a:xfrm>
                <a:off x="11426323" y="6535583"/>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23"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301" name="Freeform: Shape 300">
                <a:extLst>
                  <a:ext uri="{FF2B5EF4-FFF2-40B4-BE49-F238E27FC236}">
                    <a16:creationId xmlns:a16="http://schemas.microsoft.com/office/drawing/2014/main" id="{AAD8FE15-411C-4BC4-A60F-98E38782B8EC}"/>
                  </a:ext>
                </a:extLst>
              </p:cNvPr>
              <p:cNvSpPr/>
              <p:nvPr/>
            </p:nvSpPr>
            <p:spPr>
              <a:xfrm>
                <a:off x="11363061"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23"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02" name="Freeform: Shape 301">
                <a:extLst>
                  <a:ext uri="{FF2B5EF4-FFF2-40B4-BE49-F238E27FC236}">
                    <a16:creationId xmlns:a16="http://schemas.microsoft.com/office/drawing/2014/main" id="{3ECBE148-00BF-4503-8FFB-5E333ED632CE}"/>
                  </a:ext>
                </a:extLst>
              </p:cNvPr>
              <p:cNvSpPr/>
              <p:nvPr/>
            </p:nvSpPr>
            <p:spPr>
              <a:xfrm>
                <a:off x="11384124"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03" name="Freeform: Shape 302">
                <a:extLst>
                  <a:ext uri="{FF2B5EF4-FFF2-40B4-BE49-F238E27FC236}">
                    <a16:creationId xmlns:a16="http://schemas.microsoft.com/office/drawing/2014/main" id="{DEA20931-A3B8-4A85-8D84-84EB08E68B9C}"/>
                  </a:ext>
                </a:extLst>
              </p:cNvPr>
              <p:cNvSpPr/>
              <p:nvPr/>
            </p:nvSpPr>
            <p:spPr>
              <a:xfrm>
                <a:off x="11405223" y="6557915"/>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04" name="Freeform: Shape 303">
                <a:extLst>
                  <a:ext uri="{FF2B5EF4-FFF2-40B4-BE49-F238E27FC236}">
                    <a16:creationId xmlns:a16="http://schemas.microsoft.com/office/drawing/2014/main" id="{A7BC7A1E-ED4E-44B7-A256-58AA3BB59089}"/>
                  </a:ext>
                </a:extLst>
              </p:cNvPr>
              <p:cNvSpPr/>
              <p:nvPr/>
            </p:nvSpPr>
            <p:spPr>
              <a:xfrm>
                <a:off x="11461163" y="6424719"/>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305" name="Freeform: Shape 304">
                <a:extLst>
                  <a:ext uri="{FF2B5EF4-FFF2-40B4-BE49-F238E27FC236}">
                    <a16:creationId xmlns:a16="http://schemas.microsoft.com/office/drawing/2014/main" id="{F98CB2C3-F04D-4FE9-B351-EF882FACF3C1}"/>
                  </a:ext>
                </a:extLst>
              </p:cNvPr>
              <p:cNvSpPr/>
              <p:nvPr/>
            </p:nvSpPr>
            <p:spPr>
              <a:xfrm>
                <a:off x="11545525" y="6424719"/>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306" name="Freeform: Shape 305">
                <a:extLst>
                  <a:ext uri="{FF2B5EF4-FFF2-40B4-BE49-F238E27FC236}">
                    <a16:creationId xmlns:a16="http://schemas.microsoft.com/office/drawing/2014/main" id="{E8D10D99-DAFC-4D60-B42D-2FD98301525A}"/>
                  </a:ext>
                </a:extLst>
              </p:cNvPr>
              <p:cNvSpPr/>
              <p:nvPr/>
            </p:nvSpPr>
            <p:spPr>
              <a:xfrm>
                <a:off x="11461163" y="6447052"/>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924"/>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07" name="Freeform: Shape 306">
                <a:extLst>
                  <a:ext uri="{FF2B5EF4-FFF2-40B4-BE49-F238E27FC236}">
                    <a16:creationId xmlns:a16="http://schemas.microsoft.com/office/drawing/2014/main" id="{68FB1262-3141-40BC-B772-40F0FAF0E6BE}"/>
                  </a:ext>
                </a:extLst>
              </p:cNvPr>
              <p:cNvSpPr/>
              <p:nvPr/>
            </p:nvSpPr>
            <p:spPr>
              <a:xfrm>
                <a:off x="11545525" y="6447052"/>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924"/>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08" name="Freeform: Shape 307">
                <a:extLst>
                  <a:ext uri="{FF2B5EF4-FFF2-40B4-BE49-F238E27FC236}">
                    <a16:creationId xmlns:a16="http://schemas.microsoft.com/office/drawing/2014/main" id="{B54C26B4-C085-43DE-949B-D5833801F0C1}"/>
                  </a:ext>
                </a:extLst>
              </p:cNvPr>
              <p:cNvSpPr/>
              <p:nvPr/>
            </p:nvSpPr>
            <p:spPr>
              <a:xfrm>
                <a:off x="11461163" y="6469384"/>
                <a:ext cx="21752" cy="21752"/>
              </a:xfrm>
              <a:custGeom>
                <a:avLst/>
                <a:gdLst>
                  <a:gd name="connsiteX0" fmla="*/ 20411 w 21752"/>
                  <a:gd name="connsiteY0" fmla="*/ 12073 h 21752"/>
                  <a:gd name="connsiteX1" fmla="*/ 11565 w 21752"/>
                  <a:gd name="connsiteY1" fmla="*/ 21426 h 21752"/>
                  <a:gd name="connsiteX2" fmla="*/ 2719 w 21752"/>
                  <a:gd name="connsiteY2" fmla="*/ 12073 h 21752"/>
                  <a:gd name="connsiteX3" fmla="*/ 11565 w 21752"/>
                  <a:gd name="connsiteY3" fmla="*/ 2719 h 21752"/>
                  <a:gd name="connsiteX4" fmla="*/ 20411 w 21752"/>
                  <a:gd name="connsiteY4" fmla="*/ 12073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3"/>
                    </a:moveTo>
                    <a:cubicBezTo>
                      <a:pt x="20411" y="17257"/>
                      <a:pt x="16459" y="21426"/>
                      <a:pt x="11565" y="21426"/>
                    </a:cubicBezTo>
                    <a:cubicBezTo>
                      <a:pt x="6671" y="21426"/>
                      <a:pt x="2719" y="17221"/>
                      <a:pt x="2719" y="12073"/>
                    </a:cubicBezTo>
                    <a:cubicBezTo>
                      <a:pt x="2719" y="6888"/>
                      <a:pt x="6671" y="2719"/>
                      <a:pt x="11565" y="2719"/>
                    </a:cubicBezTo>
                    <a:cubicBezTo>
                      <a:pt x="16459" y="2683"/>
                      <a:pt x="20411" y="6888"/>
                      <a:pt x="20411" y="12073"/>
                    </a:cubicBezTo>
                  </a:path>
                </a:pathLst>
              </a:custGeom>
              <a:solidFill>
                <a:schemeClr val="bg1"/>
              </a:solidFill>
              <a:ln w="9525" cap="flat">
                <a:noFill/>
                <a:prstDash val="solid"/>
                <a:miter/>
              </a:ln>
            </p:spPr>
            <p:txBody>
              <a:bodyPr rtlCol="0" anchor="ctr"/>
              <a:lstStyle/>
              <a:p>
                <a:endParaRPr lang="en-GB"/>
              </a:p>
            </p:txBody>
          </p:sp>
          <p:sp>
            <p:nvSpPr>
              <p:cNvPr id="309" name="Freeform: Shape 308">
                <a:extLst>
                  <a:ext uri="{FF2B5EF4-FFF2-40B4-BE49-F238E27FC236}">
                    <a16:creationId xmlns:a16="http://schemas.microsoft.com/office/drawing/2014/main" id="{610756FB-0A38-4F9A-8003-5C108D498973}"/>
                  </a:ext>
                </a:extLst>
              </p:cNvPr>
              <p:cNvSpPr/>
              <p:nvPr/>
            </p:nvSpPr>
            <p:spPr>
              <a:xfrm>
                <a:off x="11545525" y="6469384"/>
                <a:ext cx="21752" cy="21752"/>
              </a:xfrm>
              <a:custGeom>
                <a:avLst/>
                <a:gdLst>
                  <a:gd name="connsiteX0" fmla="*/ 20411 w 21752"/>
                  <a:gd name="connsiteY0" fmla="*/ 12073 h 21752"/>
                  <a:gd name="connsiteX1" fmla="*/ 11565 w 21752"/>
                  <a:gd name="connsiteY1" fmla="*/ 21426 h 21752"/>
                  <a:gd name="connsiteX2" fmla="*/ 2719 w 21752"/>
                  <a:gd name="connsiteY2" fmla="*/ 12073 h 21752"/>
                  <a:gd name="connsiteX3" fmla="*/ 11565 w 21752"/>
                  <a:gd name="connsiteY3" fmla="*/ 2719 h 21752"/>
                  <a:gd name="connsiteX4" fmla="*/ 20411 w 21752"/>
                  <a:gd name="connsiteY4" fmla="*/ 12073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3"/>
                    </a:moveTo>
                    <a:cubicBezTo>
                      <a:pt x="20411" y="17257"/>
                      <a:pt x="16459" y="21426"/>
                      <a:pt x="11565" y="21426"/>
                    </a:cubicBezTo>
                    <a:cubicBezTo>
                      <a:pt x="6671" y="21426"/>
                      <a:pt x="2719" y="17221"/>
                      <a:pt x="2719" y="12073"/>
                    </a:cubicBezTo>
                    <a:cubicBezTo>
                      <a:pt x="2719" y="6888"/>
                      <a:pt x="6671" y="2719"/>
                      <a:pt x="11565" y="2719"/>
                    </a:cubicBezTo>
                    <a:cubicBezTo>
                      <a:pt x="16459" y="2683"/>
                      <a:pt x="20411" y="6888"/>
                      <a:pt x="20411" y="12073"/>
                    </a:cubicBezTo>
                  </a:path>
                </a:pathLst>
              </a:custGeom>
              <a:solidFill>
                <a:schemeClr val="bg1"/>
              </a:solidFill>
              <a:ln w="9525" cap="flat">
                <a:noFill/>
                <a:prstDash val="solid"/>
                <a:miter/>
              </a:ln>
            </p:spPr>
            <p:txBody>
              <a:bodyPr rtlCol="0" anchor="ctr"/>
              <a:lstStyle/>
              <a:p>
                <a:endParaRPr lang="en-GB"/>
              </a:p>
            </p:txBody>
          </p:sp>
          <p:sp>
            <p:nvSpPr>
              <p:cNvPr id="310" name="Freeform: Shape 309">
                <a:extLst>
                  <a:ext uri="{FF2B5EF4-FFF2-40B4-BE49-F238E27FC236}">
                    <a16:creationId xmlns:a16="http://schemas.microsoft.com/office/drawing/2014/main" id="{0C8ED744-B4A1-419B-8827-46980CCEFFAF}"/>
                  </a:ext>
                </a:extLst>
              </p:cNvPr>
              <p:cNvSpPr/>
              <p:nvPr/>
            </p:nvSpPr>
            <p:spPr>
              <a:xfrm>
                <a:off x="11461163" y="6491680"/>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311" name="Freeform: Shape 310">
                <a:extLst>
                  <a:ext uri="{FF2B5EF4-FFF2-40B4-BE49-F238E27FC236}">
                    <a16:creationId xmlns:a16="http://schemas.microsoft.com/office/drawing/2014/main" id="{55CAF07C-EBCC-46A0-B06F-AE28C4DB508B}"/>
                  </a:ext>
                </a:extLst>
              </p:cNvPr>
              <p:cNvSpPr/>
              <p:nvPr/>
            </p:nvSpPr>
            <p:spPr>
              <a:xfrm>
                <a:off x="11545525" y="6491680"/>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20"/>
                      <a:pt x="16459" y="21426"/>
                      <a:pt x="11565" y="21426"/>
                    </a:cubicBezTo>
                    <a:cubicBezTo>
                      <a:pt x="6671" y="21426"/>
                      <a:pt x="2719" y="17220"/>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312" name="Freeform: Shape 311">
                <a:extLst>
                  <a:ext uri="{FF2B5EF4-FFF2-40B4-BE49-F238E27FC236}">
                    <a16:creationId xmlns:a16="http://schemas.microsoft.com/office/drawing/2014/main" id="{0911A9F1-0AE3-4375-83AF-C80F18335DDC}"/>
                  </a:ext>
                </a:extLst>
              </p:cNvPr>
              <p:cNvSpPr/>
              <p:nvPr/>
            </p:nvSpPr>
            <p:spPr>
              <a:xfrm>
                <a:off x="11461163" y="6514012"/>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13" name="Freeform: Shape 312">
                <a:extLst>
                  <a:ext uri="{FF2B5EF4-FFF2-40B4-BE49-F238E27FC236}">
                    <a16:creationId xmlns:a16="http://schemas.microsoft.com/office/drawing/2014/main" id="{2C313F76-9D88-4AC7-BCEF-84B1A6929F90}"/>
                  </a:ext>
                </a:extLst>
              </p:cNvPr>
              <p:cNvSpPr/>
              <p:nvPr/>
            </p:nvSpPr>
            <p:spPr>
              <a:xfrm>
                <a:off x="11545525" y="6514012"/>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888"/>
                      <a:pt x="20411" y="12072"/>
                    </a:cubicBezTo>
                  </a:path>
                </a:pathLst>
              </a:custGeom>
              <a:solidFill>
                <a:schemeClr val="bg1"/>
              </a:solidFill>
              <a:ln w="9525" cap="flat">
                <a:noFill/>
                <a:prstDash val="solid"/>
                <a:miter/>
              </a:ln>
            </p:spPr>
            <p:txBody>
              <a:bodyPr rtlCol="0" anchor="ctr"/>
              <a:lstStyle/>
              <a:p>
                <a:endParaRPr lang="en-GB"/>
              </a:p>
            </p:txBody>
          </p:sp>
          <p:sp>
            <p:nvSpPr>
              <p:cNvPr id="314" name="Freeform: Shape 313">
                <a:extLst>
                  <a:ext uri="{FF2B5EF4-FFF2-40B4-BE49-F238E27FC236}">
                    <a16:creationId xmlns:a16="http://schemas.microsoft.com/office/drawing/2014/main" id="{736CD101-0788-4480-A85E-3F7130CA9BEF}"/>
                  </a:ext>
                </a:extLst>
              </p:cNvPr>
              <p:cNvSpPr/>
              <p:nvPr/>
            </p:nvSpPr>
            <p:spPr>
              <a:xfrm>
                <a:off x="11482262" y="6536308"/>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315" name="Freeform: Shape 314">
                <a:extLst>
                  <a:ext uri="{FF2B5EF4-FFF2-40B4-BE49-F238E27FC236}">
                    <a16:creationId xmlns:a16="http://schemas.microsoft.com/office/drawing/2014/main" id="{C5FD84CE-3F18-404F-9712-381D986E50DF}"/>
                  </a:ext>
                </a:extLst>
              </p:cNvPr>
              <p:cNvSpPr/>
              <p:nvPr/>
            </p:nvSpPr>
            <p:spPr>
              <a:xfrm>
                <a:off x="11524425" y="6536308"/>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57"/>
                      <a:pt x="2719" y="12072"/>
                    </a:cubicBezTo>
                    <a:cubicBezTo>
                      <a:pt x="2719" y="6888"/>
                      <a:pt x="6671" y="2719"/>
                      <a:pt x="11565" y="2719"/>
                    </a:cubicBezTo>
                    <a:cubicBezTo>
                      <a:pt x="16459" y="2719"/>
                      <a:pt x="20411" y="6924"/>
                      <a:pt x="20411" y="12072"/>
                    </a:cubicBezTo>
                  </a:path>
                </a:pathLst>
              </a:custGeom>
              <a:solidFill>
                <a:schemeClr val="bg1"/>
              </a:solidFill>
              <a:ln w="9525" cap="flat">
                <a:noFill/>
                <a:prstDash val="solid"/>
                <a:miter/>
              </a:ln>
            </p:spPr>
            <p:txBody>
              <a:bodyPr rtlCol="0" anchor="ctr"/>
              <a:lstStyle/>
              <a:p>
                <a:endParaRPr lang="en-GB"/>
              </a:p>
            </p:txBody>
          </p:sp>
          <p:sp>
            <p:nvSpPr>
              <p:cNvPr id="316" name="Freeform: Shape 315">
                <a:extLst>
                  <a:ext uri="{FF2B5EF4-FFF2-40B4-BE49-F238E27FC236}">
                    <a16:creationId xmlns:a16="http://schemas.microsoft.com/office/drawing/2014/main" id="{1D78CDAD-1AF9-4B09-8270-125F39878F6F}"/>
                  </a:ext>
                </a:extLst>
              </p:cNvPr>
              <p:cNvSpPr/>
              <p:nvPr/>
            </p:nvSpPr>
            <p:spPr>
              <a:xfrm>
                <a:off x="11503362" y="6558640"/>
                <a:ext cx="21752" cy="21752"/>
              </a:xfrm>
              <a:custGeom>
                <a:avLst/>
                <a:gdLst>
                  <a:gd name="connsiteX0" fmla="*/ 20411 w 21752"/>
                  <a:gd name="connsiteY0" fmla="*/ 12072 h 21752"/>
                  <a:gd name="connsiteX1" fmla="*/ 11565 w 21752"/>
                  <a:gd name="connsiteY1" fmla="*/ 21426 h 21752"/>
                  <a:gd name="connsiteX2" fmla="*/ 2719 w 21752"/>
                  <a:gd name="connsiteY2" fmla="*/ 12072 h 21752"/>
                  <a:gd name="connsiteX3" fmla="*/ 11565 w 21752"/>
                  <a:gd name="connsiteY3" fmla="*/ 2719 h 21752"/>
                  <a:gd name="connsiteX4" fmla="*/ 20411 w 21752"/>
                  <a:gd name="connsiteY4" fmla="*/ 12072 h 2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2" h="21752">
                    <a:moveTo>
                      <a:pt x="20411" y="12072"/>
                    </a:moveTo>
                    <a:cubicBezTo>
                      <a:pt x="20411" y="17257"/>
                      <a:pt x="16459" y="21426"/>
                      <a:pt x="11565" y="21426"/>
                    </a:cubicBezTo>
                    <a:cubicBezTo>
                      <a:pt x="6671" y="21426"/>
                      <a:pt x="2719" y="17220"/>
                      <a:pt x="2719" y="12072"/>
                    </a:cubicBezTo>
                    <a:cubicBezTo>
                      <a:pt x="2719" y="6888"/>
                      <a:pt x="6671" y="2719"/>
                      <a:pt x="11565" y="2719"/>
                    </a:cubicBezTo>
                    <a:cubicBezTo>
                      <a:pt x="16423" y="2719"/>
                      <a:pt x="20411" y="6924"/>
                      <a:pt x="20411" y="12072"/>
                    </a:cubicBezTo>
                  </a:path>
                </a:pathLst>
              </a:custGeom>
              <a:solidFill>
                <a:schemeClr val="bg1"/>
              </a:solidFill>
              <a:ln w="9525" cap="flat">
                <a:noFill/>
                <a:prstDash val="solid"/>
                <a:miter/>
              </a:ln>
            </p:spPr>
            <p:txBody>
              <a:bodyPr rtlCol="0" anchor="ctr"/>
              <a:lstStyle/>
              <a:p>
                <a:endParaRPr lang="en-GB"/>
              </a:p>
            </p:txBody>
          </p:sp>
        </p:grpSp>
      </p:grpSp>
      <p:sp>
        <p:nvSpPr>
          <p:cNvPr id="51" name="Title 1">
            <a:extLst>
              <a:ext uri="{FF2B5EF4-FFF2-40B4-BE49-F238E27FC236}">
                <a16:creationId xmlns:a16="http://schemas.microsoft.com/office/drawing/2014/main" id="{FEC96699-7630-4BF0-A8F4-19C1294C8CF2}"/>
              </a:ext>
            </a:extLst>
          </p:cNvPr>
          <p:cNvSpPr>
            <a:spLocks noGrp="1"/>
          </p:cNvSpPr>
          <p:nvPr>
            <p:ph type="title" hasCustomPrompt="1"/>
          </p:nvPr>
        </p:nvSpPr>
        <p:spPr>
          <a:xfrm>
            <a:off x="336753" y="433385"/>
            <a:ext cx="11643123" cy="480131"/>
          </a:xfrm>
        </p:spPr>
        <p:txBody>
          <a:bodyPr wrap="square" anchor="t">
            <a:spAutoFit/>
          </a:bodyPr>
          <a:lstStyle>
            <a:lvl1pPr>
              <a:defRPr sz="2800" b="1">
                <a:solidFill>
                  <a:schemeClr val="tx1"/>
                </a:solidFill>
                <a:latin typeface="+mj-lt"/>
              </a:defRPr>
            </a:lvl1pPr>
          </a:lstStyle>
          <a:p>
            <a:r>
              <a:rPr lang="en-US"/>
              <a:t>All titles should match to this baseline. </a:t>
            </a:r>
            <a:endParaRPr lang="en-GB"/>
          </a:p>
        </p:txBody>
      </p:sp>
      <p:cxnSp>
        <p:nvCxnSpPr>
          <p:cNvPr id="52" name="Straight Connector 51">
            <a:extLst>
              <a:ext uri="{FF2B5EF4-FFF2-40B4-BE49-F238E27FC236}">
                <a16:creationId xmlns:a16="http://schemas.microsoft.com/office/drawing/2014/main" id="{6AA4E26E-72E5-4C52-9DB0-FE3DA74E9642}"/>
              </a:ext>
            </a:extLst>
          </p:cNvPr>
          <p:cNvCxnSpPr>
            <a:cxnSpLocks/>
          </p:cNvCxnSpPr>
          <p:nvPr userDrawn="1"/>
        </p:nvCxnSpPr>
        <p:spPr>
          <a:xfrm>
            <a:off x="401782" y="327445"/>
            <a:ext cx="646049"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53" name="Text Placeholder 6">
            <a:extLst>
              <a:ext uri="{FF2B5EF4-FFF2-40B4-BE49-F238E27FC236}">
                <a16:creationId xmlns:a16="http://schemas.microsoft.com/office/drawing/2014/main" id="{533602C7-3A0B-46A1-94DB-D6E77E8F7B3F}"/>
              </a:ext>
            </a:extLst>
          </p:cNvPr>
          <p:cNvSpPr>
            <a:spLocks noGrp="1"/>
          </p:cNvSpPr>
          <p:nvPr>
            <p:ph type="body" sz="quarter" idx="10" hasCustomPrompt="1"/>
          </p:nvPr>
        </p:nvSpPr>
        <p:spPr>
          <a:xfrm>
            <a:off x="336550" y="1001984"/>
            <a:ext cx="11643123" cy="341632"/>
          </a:xfrm>
        </p:spPr>
        <p:txBody>
          <a:bodyPr wrap="square">
            <a:spAutoFit/>
          </a:bodyPr>
          <a:lstStyle>
            <a:lvl1pPr marL="0" indent="0">
              <a:buNone/>
              <a:defRPr sz="1800" b="1">
                <a:solidFill>
                  <a:schemeClr val="tx2"/>
                </a:solidFill>
                <a:latin typeface="+mj-lt"/>
              </a:defRPr>
            </a:lvl1pPr>
          </a:lstStyle>
          <a:p>
            <a:pPr lvl="0"/>
            <a:r>
              <a:rPr lang="en-GB"/>
              <a:t>THIS IS YOUR SUBTITLE. IT SHOULD BE UPPERCASE LETTERS FONT SIZE 18</a:t>
            </a:r>
          </a:p>
        </p:txBody>
      </p:sp>
      <p:sp>
        <p:nvSpPr>
          <p:cNvPr id="54" name="Text Placeholder 7">
            <a:extLst>
              <a:ext uri="{FF2B5EF4-FFF2-40B4-BE49-F238E27FC236}">
                <a16:creationId xmlns:a16="http://schemas.microsoft.com/office/drawing/2014/main" id="{908A2224-2740-4CD9-A25C-61972C53906B}"/>
              </a:ext>
            </a:extLst>
          </p:cNvPr>
          <p:cNvSpPr>
            <a:spLocks noGrp="1"/>
          </p:cNvSpPr>
          <p:nvPr>
            <p:ph type="body" sz="quarter" idx="11"/>
          </p:nvPr>
        </p:nvSpPr>
        <p:spPr>
          <a:xfrm>
            <a:off x="336948" y="1455589"/>
            <a:ext cx="11642725" cy="866904"/>
          </a:xfrm>
        </p:spPr>
        <p:txBody>
          <a:bodyPr>
            <a:spAutoFit/>
          </a:bodyPr>
          <a:lstStyle>
            <a:lvl1pPr>
              <a:lnSpc>
                <a:spcPct val="100000"/>
              </a:lnSpc>
              <a:defRPr sz="1400">
                <a:solidFill>
                  <a:schemeClr val="tx1"/>
                </a:solidFill>
              </a:defRPr>
            </a:lvl1pPr>
            <a:lvl2pPr>
              <a:lnSpc>
                <a:spcPct val="100000"/>
              </a:lnSpc>
              <a:defRPr sz="1400">
                <a:solidFill>
                  <a:schemeClr val="tx1"/>
                </a:solidFill>
              </a:defRPr>
            </a:lvl2pPr>
            <a:lvl3pPr>
              <a:lnSpc>
                <a:spcPct val="100000"/>
              </a:lnSpc>
              <a:defRPr sz="1400">
                <a:solidFill>
                  <a:schemeClr val="tx1"/>
                </a:solidFill>
              </a:defRPr>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5035971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F399C2C-FFA6-4050-A16B-B52A3F51D63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4400220-E6AF-4658-87CA-AAD5C6FE5A8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076184681"/>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 id="2147483677" r:id="rId14"/>
    <p:sldLayoutId id="2147483678" r:id="rId15"/>
    <p:sldLayoutId id="2147483679" r:id="rId16"/>
    <p:sldLayoutId id="2147483680" r:id="rId17"/>
    <p:sldLayoutId id="2147483681" r:id="rId18"/>
    <p:sldLayoutId id="2147483682" r:id="rId19"/>
    <p:sldLayoutId id="2147483683" r:id="rId20"/>
    <p:sldLayoutId id="2147483684" r:id="rId21"/>
  </p:sldLayoutIdLst>
  <p:txStyles>
    <p:titleStyle>
      <a:lvl1pPr algn="l" defTabSz="914400" rtl="0" eaLnBrk="1" latinLnBrk="0" hangingPunct="1">
        <a:lnSpc>
          <a:spcPct val="90000"/>
        </a:lnSpc>
        <a:spcBef>
          <a:spcPct val="0"/>
        </a:spcBef>
        <a:buNone/>
        <a:defRPr sz="4400" b="0" i="0" kern="1200">
          <a:solidFill>
            <a:schemeClr val="tx1"/>
          </a:solidFill>
          <a:latin typeface="+mj-lt"/>
          <a:ea typeface="+mj-ea"/>
          <a:cs typeface="+mj-cs"/>
        </a:defRPr>
      </a:lvl1pPr>
    </p:titleStyle>
    <p:bodyStyle>
      <a:lvl1pPr marL="182563" indent="-182563" algn="l" defTabSz="914400" rtl="0" eaLnBrk="1" latinLnBrk="0" hangingPunct="1">
        <a:lnSpc>
          <a:spcPct val="90000"/>
        </a:lnSpc>
        <a:spcBef>
          <a:spcPts val="1000"/>
        </a:spcBef>
        <a:buClrTx/>
        <a:buFont typeface="Arial" panose="020B0604020202020204" pitchFamily="34" charset="0"/>
        <a:buChar char="•"/>
        <a:defRPr sz="1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Tx/>
        <a:buFont typeface="Arial" panose="020B0604020202020204" pitchFamily="34" charset="0"/>
        <a:buChar char="•"/>
        <a:defRPr sz="1400" kern="1200">
          <a:solidFill>
            <a:schemeClr val="tx1"/>
          </a:solidFill>
          <a:latin typeface="+mn-lt"/>
          <a:ea typeface="+mn-ea"/>
          <a:cs typeface="+mn-cs"/>
        </a:defRPr>
      </a:lvl2pPr>
      <a:lvl3pPr marL="1166813" indent="-252413" algn="l" defTabSz="914400" rtl="0" eaLnBrk="1" latinLnBrk="0" hangingPunct="1">
        <a:lnSpc>
          <a:spcPct val="90000"/>
        </a:lnSpc>
        <a:spcBef>
          <a:spcPts val="500"/>
        </a:spcBef>
        <a:buClrTx/>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jpeg"/><Relationship Id="rId1" Type="http://schemas.openxmlformats.org/officeDocument/2006/relationships/slideLayout" Target="../slideLayouts/slideLayout3.xml"/><Relationship Id="rId4" Type="http://schemas.openxmlformats.org/officeDocument/2006/relationships/image" Target="../media/image11.svg"/></Relationships>
</file>

<file path=ppt/slides/_rels/slide19.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jpeg"/><Relationship Id="rId1" Type="http://schemas.openxmlformats.org/officeDocument/2006/relationships/slideLayout" Target="../slideLayouts/slideLayout3.xml"/><Relationship Id="rId4" Type="http://schemas.openxmlformats.org/officeDocument/2006/relationships/image" Target="../media/image11.svg"/></Relationships>
</file>

<file path=ppt/slides/_rels/slide26.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chart" Target="../charts/chart18.xml"/></Relationships>
</file>

<file path=ppt/slides/_rels/slide28.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chart" Target="../charts/chart21.xml"/><Relationship Id="rId4" Type="http://schemas.openxmlformats.org/officeDocument/2006/relationships/chart" Target="../charts/chart20.xml"/></Relationships>
</file>

<file path=ppt/slides/_rels/slide29.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3.xml"/><Relationship Id="rId4" Type="http://schemas.openxmlformats.org/officeDocument/2006/relationships/image" Target="../media/image11.sv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9.xml"/><Relationship Id="rId6" Type="http://schemas.openxmlformats.org/officeDocument/2006/relationships/chart" Target="../charts/chart5.xml"/><Relationship Id="rId5" Type="http://schemas.openxmlformats.org/officeDocument/2006/relationships/chart" Target="../charts/chart4.xml"/><Relationship Id="rId4" Type="http://schemas.openxmlformats.org/officeDocument/2006/relationships/chart" Target="../charts/chart3.xml"/></Relationships>
</file>

<file path=ppt/slides/_rels/slide7.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17.svg"/><Relationship Id="rId2" Type="http://schemas.openxmlformats.org/officeDocument/2006/relationships/image" Target="../media/image12.png"/><Relationship Id="rId1" Type="http://schemas.openxmlformats.org/officeDocument/2006/relationships/slideLayout" Target="../slideLayouts/slideLayout16.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jpeg"/><Relationship Id="rId1" Type="http://schemas.openxmlformats.org/officeDocument/2006/relationships/slideLayout" Target="../slideLayouts/slideLayout3.xml"/><Relationship Id="rId4" Type="http://schemas.openxmlformats.org/officeDocument/2006/relationships/image" Target="../media/image11.sv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E0EB530-6392-19ED-52E4-BD95C8451948}"/>
              </a:ext>
            </a:extLst>
          </p:cNvPr>
          <p:cNvSpPr>
            <a:spLocks noGrp="1"/>
          </p:cNvSpPr>
          <p:nvPr>
            <p:ph type="ctrTitle"/>
          </p:nvPr>
        </p:nvSpPr>
        <p:spPr>
          <a:xfrm>
            <a:off x="446213" y="2517962"/>
            <a:ext cx="3807132" cy="1754326"/>
          </a:xfrm>
        </p:spPr>
        <p:txBody>
          <a:bodyPr/>
          <a:lstStyle/>
          <a:p>
            <a:r>
              <a:rPr lang="en-GB" sz="4000"/>
              <a:t>NRM Bus Refurbishment research</a:t>
            </a:r>
            <a:endParaRPr lang="en-GB"/>
          </a:p>
        </p:txBody>
      </p:sp>
      <p:sp>
        <p:nvSpPr>
          <p:cNvPr id="6" name="Subtitle 5">
            <a:extLst>
              <a:ext uri="{FF2B5EF4-FFF2-40B4-BE49-F238E27FC236}">
                <a16:creationId xmlns:a16="http://schemas.microsoft.com/office/drawing/2014/main" id="{AE27BB0B-860D-2BCF-E674-3C4E5C93D959}"/>
              </a:ext>
            </a:extLst>
          </p:cNvPr>
          <p:cNvSpPr>
            <a:spLocks noGrp="1"/>
          </p:cNvSpPr>
          <p:nvPr>
            <p:ph type="subTitle" idx="1"/>
          </p:nvPr>
        </p:nvSpPr>
        <p:spPr>
          <a:xfrm>
            <a:off x="446213" y="4239090"/>
            <a:ext cx="3555175" cy="313932"/>
          </a:xfrm>
        </p:spPr>
        <p:txBody>
          <a:bodyPr/>
          <a:lstStyle/>
          <a:p>
            <a:r>
              <a:rPr lang="en-GB"/>
              <a:t>Report by 2CV</a:t>
            </a:r>
          </a:p>
        </p:txBody>
      </p:sp>
      <p:pic>
        <p:nvPicPr>
          <p:cNvPr id="8" name="Picture 2" descr="London Bus Routes | Route 11: Fulham Broadway - Liverpool Street ...">
            <a:extLst>
              <a:ext uri="{FF2B5EF4-FFF2-40B4-BE49-F238E27FC236}">
                <a16:creationId xmlns:a16="http://schemas.microsoft.com/office/drawing/2014/main" id="{9E91F0B5-571A-048A-37F2-B608110F1B24}"/>
              </a:ext>
            </a:extLst>
          </p:cNvPr>
          <p:cNvPicPr>
            <a:picLocks noGrp="1" noChangeAspect="1" noChangeArrowheads="1"/>
          </p:cNvPicPr>
          <p:nvPr>
            <p:ph type="pic" sz="quarter" idx="10"/>
          </p:nvPr>
        </p:nvPicPr>
        <p:blipFill rotWithShape="1">
          <a:blip r:embed="rId2">
            <a:extLst>
              <a:ext uri="{28A0092B-C50C-407E-A947-70E740481C1C}">
                <a14:useLocalDpi xmlns:a14="http://schemas.microsoft.com/office/drawing/2010/main" val="0"/>
              </a:ext>
            </a:extLst>
          </a:blip>
          <a:srcRect l="11307" r="11307"/>
          <a:stretch/>
        </p:blipFill>
        <p:spPr bwMode="auto">
          <a:xfrm>
            <a:off x="4581525" y="-1588"/>
            <a:ext cx="7610475" cy="68595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6082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hart 7">
            <a:extLst>
              <a:ext uri="{FF2B5EF4-FFF2-40B4-BE49-F238E27FC236}">
                <a16:creationId xmlns:a16="http://schemas.microsoft.com/office/drawing/2014/main" id="{6ABE407D-AD67-930C-B238-090C7F913046}"/>
              </a:ext>
            </a:extLst>
          </p:cNvPr>
          <p:cNvGraphicFramePr>
            <a:graphicFrameLocks/>
          </p:cNvGraphicFramePr>
          <p:nvPr>
            <p:extLst>
              <p:ext uri="{D42A27DB-BD31-4B8C-83A1-F6EECF244321}">
                <p14:modId xmlns:p14="http://schemas.microsoft.com/office/powerpoint/2010/main" val="3279755730"/>
              </p:ext>
            </p:extLst>
          </p:nvPr>
        </p:nvGraphicFramePr>
        <p:xfrm>
          <a:off x="336550" y="2260311"/>
          <a:ext cx="11642724" cy="3878022"/>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a:extLst>
              <a:ext uri="{FF2B5EF4-FFF2-40B4-BE49-F238E27FC236}">
                <a16:creationId xmlns:a16="http://schemas.microsoft.com/office/drawing/2014/main" id="{31141271-710C-9317-968B-CA2697EEA91A}"/>
              </a:ext>
            </a:extLst>
          </p:cNvPr>
          <p:cNvSpPr>
            <a:spLocks noGrp="1"/>
          </p:cNvSpPr>
          <p:nvPr>
            <p:ph type="title"/>
          </p:nvPr>
        </p:nvSpPr>
        <p:spPr>
          <a:xfrm>
            <a:off x="336753" y="433385"/>
            <a:ext cx="11753647" cy="867930"/>
          </a:xfrm>
        </p:spPr>
        <p:txBody>
          <a:bodyPr/>
          <a:lstStyle/>
          <a:p>
            <a:r>
              <a:rPr lang="en-GB"/>
              <a:t>This is driven by a larger number of customers rating their journeys 9 or 10 out of 10</a:t>
            </a:r>
          </a:p>
        </p:txBody>
      </p:sp>
      <p:sp>
        <p:nvSpPr>
          <p:cNvPr id="3" name="Text Placeholder 2">
            <a:extLst>
              <a:ext uri="{FF2B5EF4-FFF2-40B4-BE49-F238E27FC236}">
                <a16:creationId xmlns:a16="http://schemas.microsoft.com/office/drawing/2014/main" id="{ACC547B0-B9B6-2006-9BF6-D257DBC5E3DA}"/>
              </a:ext>
            </a:extLst>
          </p:cNvPr>
          <p:cNvSpPr>
            <a:spLocks noGrp="1"/>
          </p:cNvSpPr>
          <p:nvPr>
            <p:ph type="body" sz="quarter" idx="10"/>
          </p:nvPr>
        </p:nvSpPr>
        <p:spPr>
          <a:xfrm>
            <a:off x="336550" y="1386956"/>
            <a:ext cx="11643123" cy="341632"/>
          </a:xfrm>
        </p:spPr>
        <p:txBody>
          <a:bodyPr/>
          <a:lstStyle/>
          <a:p>
            <a:r>
              <a:rPr lang="en-GB"/>
              <a:t>Suggesting customers on refurbished routes are delighted with their experience</a:t>
            </a:r>
            <a:endParaRPr lang="en-GB">
              <a:highlight>
                <a:srgbClr val="FFFF00"/>
              </a:highlight>
            </a:endParaRPr>
          </a:p>
        </p:txBody>
      </p:sp>
      <p:sp>
        <p:nvSpPr>
          <p:cNvPr id="4" name="Text Placeholder 3">
            <a:extLst>
              <a:ext uri="{FF2B5EF4-FFF2-40B4-BE49-F238E27FC236}">
                <a16:creationId xmlns:a16="http://schemas.microsoft.com/office/drawing/2014/main" id="{D0A19417-48ED-F2EC-091E-503248E5F050}"/>
              </a:ext>
            </a:extLst>
          </p:cNvPr>
          <p:cNvSpPr>
            <a:spLocks noGrp="1"/>
          </p:cNvSpPr>
          <p:nvPr>
            <p:ph type="body" sz="quarter" idx="11"/>
          </p:nvPr>
        </p:nvSpPr>
        <p:spPr>
          <a:xfrm>
            <a:off x="336550" y="1840561"/>
            <a:ext cx="11642725" cy="307777"/>
          </a:xfrm>
        </p:spPr>
        <p:txBody>
          <a:bodyPr/>
          <a:lstStyle/>
          <a:p>
            <a:pPr marL="0" indent="0">
              <a:buNone/>
            </a:pPr>
            <a:r>
              <a:rPr lang="en-GB"/>
              <a:t>Customer satisfaction with bus journey – full scale  | Test and control routes </a:t>
            </a:r>
          </a:p>
        </p:txBody>
      </p:sp>
      <p:sp>
        <p:nvSpPr>
          <p:cNvPr id="5" name="TextBox 4">
            <a:extLst>
              <a:ext uri="{FF2B5EF4-FFF2-40B4-BE49-F238E27FC236}">
                <a16:creationId xmlns:a16="http://schemas.microsoft.com/office/drawing/2014/main" id="{0C917456-D189-F7F5-A930-1D70E61E0C51}"/>
              </a:ext>
            </a:extLst>
          </p:cNvPr>
          <p:cNvSpPr txBox="1"/>
          <p:nvPr/>
        </p:nvSpPr>
        <p:spPr>
          <a:xfrm>
            <a:off x="0" y="6438263"/>
            <a:ext cx="6455391" cy="430887"/>
          </a:xfrm>
          <a:prstGeom prst="rect">
            <a:avLst/>
          </a:prstGeom>
          <a:noFill/>
        </p:spPr>
        <p:txBody>
          <a:bodyPr wrap="square" rtlCol="0">
            <a:spAutoFit/>
          </a:bodyPr>
          <a:lstStyle/>
          <a:p>
            <a:r>
              <a:rPr lang="en-GB" sz="1050"/>
              <a:t>A1. On a scale of 0-10, how satisfied are you with your experience on this bus today?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prstClr val="black"/>
                </a:solidFill>
                <a:effectLst/>
                <a:uLnTx/>
                <a:uFillTx/>
                <a:latin typeface="Segoe UI Semilight"/>
                <a:ea typeface="+mn-ea"/>
                <a:cs typeface="+mn-cs"/>
              </a:rPr>
              <a:t>Base: </a:t>
            </a:r>
            <a:r>
              <a:rPr lang="en-GB" sz="1050"/>
              <a:t>Test Routes (340) Control Routes (311)</a:t>
            </a:r>
            <a:endParaRPr kumimoji="0" lang="en-GB" sz="1050" b="0" i="0" u="none" strike="noStrike" kern="1200" cap="none" spc="0" normalizeH="0" baseline="0" noProof="0">
              <a:ln>
                <a:noFill/>
              </a:ln>
              <a:solidFill>
                <a:prstClr val="black"/>
              </a:solidFill>
              <a:effectLst/>
              <a:uLnTx/>
              <a:uFillTx/>
              <a:latin typeface="Segoe UI Semilight"/>
              <a:ea typeface="+mn-ea"/>
              <a:cs typeface="+mn-cs"/>
            </a:endParaRPr>
          </a:p>
        </p:txBody>
      </p:sp>
    </p:spTree>
    <p:extLst>
      <p:ext uri="{BB962C8B-B14F-4D97-AF65-F5344CB8AC3E}">
        <p14:creationId xmlns:p14="http://schemas.microsoft.com/office/powerpoint/2010/main" val="8563414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E25BE7-025B-C441-0F3F-410D648329E3}"/>
              </a:ext>
            </a:extLst>
          </p:cNvPr>
          <p:cNvSpPr>
            <a:spLocks noGrp="1"/>
          </p:cNvSpPr>
          <p:nvPr>
            <p:ph type="title"/>
          </p:nvPr>
        </p:nvSpPr>
        <p:spPr>
          <a:xfrm>
            <a:off x="336753" y="433385"/>
            <a:ext cx="11643123" cy="867930"/>
          </a:xfrm>
        </p:spPr>
        <p:txBody>
          <a:bodyPr/>
          <a:lstStyle/>
          <a:p>
            <a:pPr>
              <a:tabLst>
                <a:tab pos="6642100" algn="l"/>
              </a:tabLst>
            </a:pPr>
            <a:r>
              <a:rPr lang="en-GB"/>
              <a:t>Women and those 35 – 54 see the greatest improvement in their satisfaction with their journeys on refurbished buses</a:t>
            </a:r>
          </a:p>
        </p:txBody>
      </p:sp>
      <p:sp>
        <p:nvSpPr>
          <p:cNvPr id="3" name="Text Placeholder 2">
            <a:extLst>
              <a:ext uri="{FF2B5EF4-FFF2-40B4-BE49-F238E27FC236}">
                <a16:creationId xmlns:a16="http://schemas.microsoft.com/office/drawing/2014/main" id="{789A0D1F-582B-6CE2-5FFB-81DF13D2834C}"/>
              </a:ext>
            </a:extLst>
          </p:cNvPr>
          <p:cNvSpPr>
            <a:spLocks noGrp="1"/>
          </p:cNvSpPr>
          <p:nvPr>
            <p:ph type="body" sz="quarter" idx="10"/>
          </p:nvPr>
        </p:nvSpPr>
        <p:spPr/>
        <p:txBody>
          <a:bodyPr/>
          <a:lstStyle/>
          <a:p>
            <a:r>
              <a:rPr lang="en-GB"/>
              <a:t>Younger people tend to be less satisfied with their journeys overall</a:t>
            </a:r>
          </a:p>
        </p:txBody>
      </p:sp>
      <p:graphicFrame>
        <p:nvGraphicFramePr>
          <p:cNvPr id="6" name="Chart 5">
            <a:extLst>
              <a:ext uri="{FF2B5EF4-FFF2-40B4-BE49-F238E27FC236}">
                <a16:creationId xmlns:a16="http://schemas.microsoft.com/office/drawing/2014/main" id="{0FB8C57E-3756-8E3C-F44F-B06A12C5F0CA}"/>
              </a:ext>
            </a:extLst>
          </p:cNvPr>
          <p:cNvGraphicFramePr/>
          <p:nvPr>
            <p:extLst>
              <p:ext uri="{D42A27DB-BD31-4B8C-83A1-F6EECF244321}">
                <p14:modId xmlns:p14="http://schemas.microsoft.com/office/powerpoint/2010/main" val="3115273694"/>
              </p:ext>
            </p:extLst>
          </p:nvPr>
        </p:nvGraphicFramePr>
        <p:xfrm>
          <a:off x="336550" y="2187029"/>
          <a:ext cx="11526587" cy="340569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Table 6">
            <a:extLst>
              <a:ext uri="{FF2B5EF4-FFF2-40B4-BE49-F238E27FC236}">
                <a16:creationId xmlns:a16="http://schemas.microsoft.com/office/drawing/2014/main" id="{EE664E88-B3D5-2579-5343-576472703C2F}"/>
              </a:ext>
            </a:extLst>
          </p:cNvPr>
          <p:cNvGraphicFramePr>
            <a:graphicFrameLocks noGrp="1"/>
          </p:cNvGraphicFramePr>
          <p:nvPr>
            <p:extLst>
              <p:ext uri="{D42A27DB-BD31-4B8C-83A1-F6EECF244321}">
                <p14:modId xmlns:p14="http://schemas.microsoft.com/office/powerpoint/2010/main" val="1971708209"/>
              </p:ext>
            </p:extLst>
          </p:nvPr>
        </p:nvGraphicFramePr>
        <p:xfrm>
          <a:off x="463826" y="5555268"/>
          <a:ext cx="11242902" cy="420989"/>
        </p:xfrm>
        <a:graphic>
          <a:graphicData uri="http://schemas.openxmlformats.org/drawingml/2006/table">
            <a:tbl>
              <a:tblPr>
                <a:tableStyleId>{5C22544A-7EE6-4342-B048-85BDC9FD1C3A}</a:tableStyleId>
              </a:tblPr>
              <a:tblGrid>
                <a:gridCol w="1022082">
                  <a:extLst>
                    <a:ext uri="{9D8B030D-6E8A-4147-A177-3AD203B41FA5}">
                      <a16:colId xmlns:a16="http://schemas.microsoft.com/office/drawing/2014/main" val="1772385727"/>
                    </a:ext>
                  </a:extLst>
                </a:gridCol>
                <a:gridCol w="1022082">
                  <a:extLst>
                    <a:ext uri="{9D8B030D-6E8A-4147-A177-3AD203B41FA5}">
                      <a16:colId xmlns:a16="http://schemas.microsoft.com/office/drawing/2014/main" val="1801284272"/>
                    </a:ext>
                  </a:extLst>
                </a:gridCol>
                <a:gridCol w="1022082">
                  <a:extLst>
                    <a:ext uri="{9D8B030D-6E8A-4147-A177-3AD203B41FA5}">
                      <a16:colId xmlns:a16="http://schemas.microsoft.com/office/drawing/2014/main" val="3194256008"/>
                    </a:ext>
                  </a:extLst>
                </a:gridCol>
                <a:gridCol w="1022082">
                  <a:extLst>
                    <a:ext uri="{9D8B030D-6E8A-4147-A177-3AD203B41FA5}">
                      <a16:colId xmlns:a16="http://schemas.microsoft.com/office/drawing/2014/main" val="4102810343"/>
                    </a:ext>
                  </a:extLst>
                </a:gridCol>
                <a:gridCol w="1022082">
                  <a:extLst>
                    <a:ext uri="{9D8B030D-6E8A-4147-A177-3AD203B41FA5}">
                      <a16:colId xmlns:a16="http://schemas.microsoft.com/office/drawing/2014/main" val="1397775268"/>
                    </a:ext>
                  </a:extLst>
                </a:gridCol>
                <a:gridCol w="1022082">
                  <a:extLst>
                    <a:ext uri="{9D8B030D-6E8A-4147-A177-3AD203B41FA5}">
                      <a16:colId xmlns:a16="http://schemas.microsoft.com/office/drawing/2014/main" val="3570980331"/>
                    </a:ext>
                  </a:extLst>
                </a:gridCol>
                <a:gridCol w="1022082">
                  <a:extLst>
                    <a:ext uri="{9D8B030D-6E8A-4147-A177-3AD203B41FA5}">
                      <a16:colId xmlns:a16="http://schemas.microsoft.com/office/drawing/2014/main" val="2015359670"/>
                    </a:ext>
                  </a:extLst>
                </a:gridCol>
                <a:gridCol w="1022082">
                  <a:extLst>
                    <a:ext uri="{9D8B030D-6E8A-4147-A177-3AD203B41FA5}">
                      <a16:colId xmlns:a16="http://schemas.microsoft.com/office/drawing/2014/main" val="683631363"/>
                    </a:ext>
                  </a:extLst>
                </a:gridCol>
                <a:gridCol w="1022082">
                  <a:extLst>
                    <a:ext uri="{9D8B030D-6E8A-4147-A177-3AD203B41FA5}">
                      <a16:colId xmlns:a16="http://schemas.microsoft.com/office/drawing/2014/main" val="1013117168"/>
                    </a:ext>
                  </a:extLst>
                </a:gridCol>
                <a:gridCol w="1022082">
                  <a:extLst>
                    <a:ext uri="{9D8B030D-6E8A-4147-A177-3AD203B41FA5}">
                      <a16:colId xmlns:a16="http://schemas.microsoft.com/office/drawing/2014/main" val="2390447550"/>
                    </a:ext>
                  </a:extLst>
                </a:gridCol>
                <a:gridCol w="1022082">
                  <a:extLst>
                    <a:ext uri="{9D8B030D-6E8A-4147-A177-3AD203B41FA5}">
                      <a16:colId xmlns:a16="http://schemas.microsoft.com/office/drawing/2014/main" val="1219285447"/>
                    </a:ext>
                  </a:extLst>
                </a:gridCol>
              </a:tblGrid>
              <a:tr h="420989">
                <a:tc>
                  <a:txBody>
                    <a:bodyPr/>
                    <a:lstStyle/>
                    <a:p>
                      <a:pPr algn="ctr" fontAlgn="b"/>
                      <a:r>
                        <a:rPr lang="en-GB" sz="1400" b="1" u="none" strike="noStrike">
                          <a:solidFill>
                            <a:srgbClr val="00B050"/>
                          </a:solidFill>
                          <a:effectLst/>
                          <a:latin typeface="Segoe UI Semilight" panose="020B0402040204020203" pitchFamily="34" charset="0"/>
                          <a:cs typeface="Segoe UI Semilight" panose="020B0402040204020203" pitchFamily="34" charset="0"/>
                        </a:rPr>
                        <a:t>+18%</a:t>
                      </a:r>
                      <a:endParaRPr lang="en-GB" sz="1400" b="1" i="0" u="none" strike="noStrike">
                        <a:solidFill>
                          <a:srgbClr val="00B050"/>
                        </a:solidFill>
                        <a:effectLst/>
                        <a:latin typeface="Segoe UI Semilight" panose="020B0402040204020203" pitchFamily="34" charset="0"/>
                        <a:cs typeface="Segoe UI Semilight" panose="020B0402040204020203" pitchFamily="34" charset="0"/>
                      </a:endParaRPr>
                    </a:p>
                  </a:txBody>
                  <a:tcPr marL="9525" marR="9525" marT="9525" marB="0" anchor="ctr">
                    <a:solidFill>
                      <a:schemeClr val="bg1"/>
                    </a:solidFill>
                  </a:tcPr>
                </a:tc>
                <a:tc>
                  <a:txBody>
                    <a:bodyPr/>
                    <a:lstStyle/>
                    <a:p>
                      <a:pPr algn="ctr" fontAlgn="b"/>
                      <a:endParaRPr lang="en-GB" sz="1400" b="0" i="0" u="none" strike="noStrike">
                        <a:solidFill>
                          <a:schemeClr val="tx1"/>
                        </a:solidFill>
                        <a:effectLst/>
                        <a:latin typeface="Segoe UI Semilight" panose="020B0402040204020203" pitchFamily="34" charset="0"/>
                        <a:cs typeface="Segoe UI Semilight" panose="020B0402040204020203" pitchFamily="34" charset="0"/>
                      </a:endParaRPr>
                    </a:p>
                  </a:txBody>
                  <a:tcPr marL="9525" marR="9525" marT="9525" marB="0" anchor="ctr">
                    <a:solidFill>
                      <a:schemeClr val="bg1"/>
                    </a:solidFill>
                  </a:tcPr>
                </a:tc>
                <a:tc>
                  <a:txBody>
                    <a:bodyPr/>
                    <a:lstStyle/>
                    <a:p>
                      <a:pPr algn="ctr" fontAlgn="b"/>
                      <a:r>
                        <a:rPr lang="en-GB" sz="1400" b="0" u="none" strike="noStrike">
                          <a:solidFill>
                            <a:schemeClr val="tx1"/>
                          </a:solidFill>
                          <a:effectLst/>
                          <a:latin typeface="Segoe UI Semilight" panose="020B0402040204020203" pitchFamily="34" charset="0"/>
                          <a:cs typeface="Segoe UI Semilight" panose="020B0402040204020203" pitchFamily="34" charset="0"/>
                        </a:rPr>
                        <a:t>+8%</a:t>
                      </a:r>
                      <a:endParaRPr lang="en-GB" sz="1400" b="0" i="0" u="none" strike="noStrike">
                        <a:solidFill>
                          <a:schemeClr val="tx1"/>
                        </a:solidFill>
                        <a:effectLst/>
                        <a:latin typeface="Segoe UI Semilight" panose="020B0402040204020203" pitchFamily="34" charset="0"/>
                        <a:cs typeface="Segoe UI Semilight" panose="020B0402040204020203" pitchFamily="34" charset="0"/>
                      </a:endParaRPr>
                    </a:p>
                  </a:txBody>
                  <a:tcPr marL="9525" marR="9525" marT="9525" marB="0" anchor="ctr">
                    <a:solidFill>
                      <a:schemeClr val="bg1"/>
                    </a:solidFill>
                  </a:tcPr>
                </a:tc>
                <a:tc>
                  <a:txBody>
                    <a:bodyPr/>
                    <a:lstStyle/>
                    <a:p>
                      <a:pPr algn="ctr" fontAlgn="b"/>
                      <a:r>
                        <a:rPr lang="en-GB" sz="1400" b="0" u="none" strike="noStrike">
                          <a:solidFill>
                            <a:schemeClr val="tx1"/>
                          </a:solidFill>
                          <a:effectLst/>
                          <a:latin typeface="Segoe UI Semilight" panose="020B0402040204020203" pitchFamily="34" charset="0"/>
                          <a:cs typeface="Segoe UI Semilight" panose="020B0402040204020203" pitchFamily="34" charset="0"/>
                        </a:rPr>
                        <a:t>+32%</a:t>
                      </a:r>
                      <a:endParaRPr lang="en-GB" sz="1400" b="0" i="0" u="none" strike="noStrike">
                        <a:solidFill>
                          <a:schemeClr val="tx1"/>
                        </a:solidFill>
                        <a:effectLst/>
                        <a:latin typeface="Segoe UI Semilight" panose="020B0402040204020203" pitchFamily="34" charset="0"/>
                        <a:cs typeface="Segoe UI Semilight" panose="020B0402040204020203" pitchFamily="34" charset="0"/>
                      </a:endParaRPr>
                    </a:p>
                  </a:txBody>
                  <a:tcPr marL="9525" marR="9525" marT="9525" marB="0" anchor="ctr">
                    <a:solidFill>
                      <a:schemeClr val="bg1"/>
                    </a:solidFill>
                  </a:tcPr>
                </a:tc>
                <a:tc>
                  <a:txBody>
                    <a:bodyPr/>
                    <a:lstStyle/>
                    <a:p>
                      <a:pPr algn="ctr" fontAlgn="b"/>
                      <a:r>
                        <a:rPr lang="en-GB" sz="1400" b="0" u="none" strike="noStrike">
                          <a:solidFill>
                            <a:schemeClr val="tx1"/>
                          </a:solidFill>
                          <a:effectLst/>
                          <a:latin typeface="Segoe UI Semilight" panose="020B0402040204020203" pitchFamily="34" charset="0"/>
                          <a:cs typeface="Segoe UI Semilight" panose="020B0402040204020203" pitchFamily="34" charset="0"/>
                        </a:rPr>
                        <a:t>+10%</a:t>
                      </a:r>
                      <a:endParaRPr lang="en-GB" sz="1400" b="0" i="0" u="none" strike="noStrike">
                        <a:solidFill>
                          <a:schemeClr val="tx1"/>
                        </a:solidFill>
                        <a:effectLst/>
                        <a:latin typeface="Segoe UI Semilight" panose="020B0402040204020203" pitchFamily="34" charset="0"/>
                        <a:cs typeface="Segoe UI Semilight" panose="020B0402040204020203" pitchFamily="34" charset="0"/>
                      </a:endParaRPr>
                    </a:p>
                  </a:txBody>
                  <a:tcPr marL="9525" marR="9525" marT="9525" marB="0" anchor="ctr">
                    <a:solidFill>
                      <a:schemeClr val="bg1"/>
                    </a:solidFill>
                  </a:tcPr>
                </a:tc>
                <a:tc>
                  <a:txBody>
                    <a:bodyPr/>
                    <a:lstStyle/>
                    <a:p>
                      <a:pPr algn="ctr" fontAlgn="b"/>
                      <a:endParaRPr lang="en-GB" sz="1400" b="0" i="0" u="none" strike="noStrike">
                        <a:solidFill>
                          <a:schemeClr val="tx1"/>
                        </a:solidFill>
                        <a:effectLst/>
                        <a:latin typeface="Segoe UI Semilight" panose="020B0402040204020203" pitchFamily="34" charset="0"/>
                        <a:cs typeface="Segoe UI Semilight" panose="020B0402040204020203" pitchFamily="34" charset="0"/>
                      </a:endParaRPr>
                    </a:p>
                  </a:txBody>
                  <a:tcPr marL="9525" marR="9525" marT="9525" marB="0" anchor="ctr">
                    <a:solidFill>
                      <a:schemeClr val="bg1"/>
                    </a:solidFill>
                  </a:tcPr>
                </a:tc>
                <a:tc>
                  <a:txBody>
                    <a:bodyPr/>
                    <a:lstStyle/>
                    <a:p>
                      <a:pPr algn="ctr" fontAlgn="b"/>
                      <a:r>
                        <a:rPr lang="en-GB" sz="1400" b="0" u="none" strike="noStrike">
                          <a:solidFill>
                            <a:schemeClr val="tx1"/>
                          </a:solidFill>
                          <a:effectLst/>
                          <a:latin typeface="Segoe UI Semilight" panose="020B0402040204020203" pitchFamily="34" charset="0"/>
                          <a:cs typeface="Segoe UI Semilight" panose="020B0402040204020203" pitchFamily="34" charset="0"/>
                        </a:rPr>
                        <a:t>+25%</a:t>
                      </a:r>
                      <a:endParaRPr lang="en-GB" sz="1400" b="0" i="0" u="none" strike="noStrike">
                        <a:solidFill>
                          <a:schemeClr val="tx1"/>
                        </a:solidFill>
                        <a:effectLst/>
                        <a:latin typeface="Segoe UI Semilight" panose="020B0402040204020203" pitchFamily="34" charset="0"/>
                        <a:cs typeface="Segoe UI Semilight" panose="020B0402040204020203" pitchFamily="34" charset="0"/>
                      </a:endParaRPr>
                    </a:p>
                  </a:txBody>
                  <a:tcPr marL="9525" marR="9525" marT="9525" marB="0" anchor="ctr">
                    <a:solidFill>
                      <a:schemeClr val="bg1"/>
                    </a:solidFill>
                  </a:tcPr>
                </a:tc>
                <a:tc>
                  <a:txBody>
                    <a:bodyPr/>
                    <a:lstStyle/>
                    <a:p>
                      <a:pPr algn="ctr" fontAlgn="b"/>
                      <a:r>
                        <a:rPr lang="en-GB" sz="1400" b="0" u="none" strike="noStrike">
                          <a:solidFill>
                            <a:schemeClr val="tx1"/>
                          </a:solidFill>
                          <a:effectLst/>
                          <a:latin typeface="Segoe UI Semilight" panose="020B0402040204020203" pitchFamily="34" charset="0"/>
                          <a:cs typeface="Segoe UI Semilight" panose="020B0402040204020203" pitchFamily="34" charset="0"/>
                        </a:rPr>
                        <a:t>+9%</a:t>
                      </a:r>
                      <a:endParaRPr lang="en-GB" sz="1400" b="0" i="0" u="none" strike="noStrike">
                        <a:solidFill>
                          <a:schemeClr val="tx1"/>
                        </a:solidFill>
                        <a:effectLst/>
                        <a:latin typeface="Segoe UI Semilight" panose="020B0402040204020203" pitchFamily="34" charset="0"/>
                        <a:cs typeface="Segoe UI Semilight" panose="020B0402040204020203" pitchFamily="34" charset="0"/>
                      </a:endParaRPr>
                    </a:p>
                  </a:txBody>
                  <a:tcPr marL="9525" marR="9525" marT="9525" marB="0" anchor="ctr">
                    <a:solidFill>
                      <a:schemeClr val="bg1"/>
                    </a:solidFill>
                  </a:tcPr>
                </a:tc>
                <a:tc>
                  <a:txBody>
                    <a:bodyPr/>
                    <a:lstStyle/>
                    <a:p>
                      <a:pPr algn="ctr" fontAlgn="b"/>
                      <a:endParaRPr lang="en-GB" sz="1400" b="0" i="0" u="none" strike="noStrike">
                        <a:solidFill>
                          <a:schemeClr val="tx1"/>
                        </a:solidFill>
                        <a:effectLst/>
                        <a:latin typeface="Segoe UI Semilight" panose="020B0402040204020203" pitchFamily="34" charset="0"/>
                        <a:cs typeface="Segoe UI Semilight" panose="020B0402040204020203" pitchFamily="34" charset="0"/>
                      </a:endParaRPr>
                    </a:p>
                  </a:txBody>
                  <a:tcPr marL="9525" marR="9525" marT="9525" marB="0" anchor="ctr">
                    <a:solidFill>
                      <a:schemeClr val="bg1"/>
                    </a:solidFill>
                  </a:tcPr>
                </a:tc>
                <a:tc>
                  <a:txBody>
                    <a:bodyPr/>
                    <a:lstStyle/>
                    <a:p>
                      <a:pPr algn="ctr" fontAlgn="b"/>
                      <a:r>
                        <a:rPr lang="en-GB" sz="1400" b="0" u="none" strike="noStrike">
                          <a:solidFill>
                            <a:schemeClr val="tx1"/>
                          </a:solidFill>
                          <a:effectLst/>
                          <a:latin typeface="Segoe UI Semilight" panose="020B0402040204020203" pitchFamily="34" charset="0"/>
                          <a:cs typeface="Segoe UI Semilight" panose="020B0402040204020203" pitchFamily="34" charset="0"/>
                        </a:rPr>
                        <a:t>+10%</a:t>
                      </a:r>
                      <a:endParaRPr lang="en-GB" sz="1400" b="0" i="0" u="none" strike="noStrike">
                        <a:solidFill>
                          <a:schemeClr val="tx1"/>
                        </a:solidFill>
                        <a:effectLst/>
                        <a:latin typeface="Segoe UI Semilight" panose="020B0402040204020203" pitchFamily="34" charset="0"/>
                        <a:cs typeface="Segoe UI Semilight" panose="020B0402040204020203" pitchFamily="34" charset="0"/>
                      </a:endParaRPr>
                    </a:p>
                  </a:txBody>
                  <a:tcPr marL="9525" marR="9525" marT="9525" marB="0" anchor="ctr">
                    <a:solidFill>
                      <a:schemeClr val="bg1"/>
                    </a:solidFill>
                  </a:tcPr>
                </a:tc>
                <a:tc>
                  <a:txBody>
                    <a:bodyPr/>
                    <a:lstStyle/>
                    <a:p>
                      <a:pPr algn="ctr" fontAlgn="b"/>
                      <a:r>
                        <a:rPr lang="en-GB" sz="1400" b="0" u="none" strike="noStrike">
                          <a:solidFill>
                            <a:schemeClr val="tx1"/>
                          </a:solidFill>
                          <a:effectLst/>
                          <a:latin typeface="Segoe UI Semilight" panose="020B0402040204020203" pitchFamily="34" charset="0"/>
                          <a:cs typeface="Segoe UI Semilight" panose="020B0402040204020203" pitchFamily="34" charset="0"/>
                        </a:rPr>
                        <a:t>+13%</a:t>
                      </a:r>
                      <a:endParaRPr lang="en-GB" sz="1400" b="0" i="0" u="none" strike="noStrike">
                        <a:solidFill>
                          <a:schemeClr val="tx1"/>
                        </a:solidFill>
                        <a:effectLst/>
                        <a:latin typeface="Segoe UI Semilight" panose="020B0402040204020203" pitchFamily="34" charset="0"/>
                        <a:cs typeface="Segoe UI Semilight" panose="020B0402040204020203" pitchFamily="34" charset="0"/>
                      </a:endParaRPr>
                    </a:p>
                  </a:txBody>
                  <a:tcPr marL="9525" marR="9525" marT="9525" marB="0" anchor="ctr">
                    <a:solidFill>
                      <a:schemeClr val="bg1"/>
                    </a:solidFill>
                  </a:tcPr>
                </a:tc>
                <a:extLst>
                  <a:ext uri="{0D108BD9-81ED-4DB2-BD59-A6C34878D82A}">
                    <a16:rowId xmlns:a16="http://schemas.microsoft.com/office/drawing/2014/main" val="188201706"/>
                  </a:ext>
                </a:extLst>
              </a:tr>
            </a:tbl>
          </a:graphicData>
        </a:graphic>
      </p:graphicFrame>
      <p:sp>
        <p:nvSpPr>
          <p:cNvPr id="8" name="Text Placeholder 3">
            <a:extLst>
              <a:ext uri="{FF2B5EF4-FFF2-40B4-BE49-F238E27FC236}">
                <a16:creationId xmlns:a16="http://schemas.microsoft.com/office/drawing/2014/main" id="{0EF6D6A4-81F9-9120-F99D-AF5061ABD88E}"/>
              </a:ext>
            </a:extLst>
          </p:cNvPr>
          <p:cNvSpPr>
            <a:spLocks noGrp="1"/>
          </p:cNvSpPr>
          <p:nvPr>
            <p:ph type="body" sz="quarter" idx="11"/>
          </p:nvPr>
        </p:nvSpPr>
        <p:spPr>
          <a:xfrm>
            <a:off x="336550" y="1840561"/>
            <a:ext cx="11642725" cy="307777"/>
          </a:xfrm>
        </p:spPr>
        <p:txBody>
          <a:bodyPr/>
          <a:lstStyle/>
          <a:p>
            <a:pPr marL="0" indent="0">
              <a:buNone/>
            </a:pPr>
            <a:r>
              <a:rPr lang="en-GB"/>
              <a:t>Satisfaction with bus journey | 8-10 scores (T3B), by subgroup, Test and Control routes</a:t>
            </a:r>
          </a:p>
        </p:txBody>
      </p:sp>
      <p:sp>
        <p:nvSpPr>
          <p:cNvPr id="9" name="TextBox 8">
            <a:extLst>
              <a:ext uri="{FF2B5EF4-FFF2-40B4-BE49-F238E27FC236}">
                <a16:creationId xmlns:a16="http://schemas.microsoft.com/office/drawing/2014/main" id="{F73C2491-E09F-EED2-F0F9-EA13A976CF6D}"/>
              </a:ext>
            </a:extLst>
          </p:cNvPr>
          <p:cNvSpPr txBox="1"/>
          <p:nvPr/>
        </p:nvSpPr>
        <p:spPr>
          <a:xfrm>
            <a:off x="8133348" y="6424615"/>
            <a:ext cx="3248005" cy="253916"/>
          </a:xfrm>
          <a:prstGeom prst="rect">
            <a:avLst/>
          </a:prstGeom>
          <a:noFill/>
        </p:spPr>
        <p:txBody>
          <a:bodyPr wrap="none" rtlCol="0">
            <a:spAutoFit/>
          </a:bodyPr>
          <a:lstStyle/>
          <a:p>
            <a:pPr algn="ctr"/>
            <a:r>
              <a:rPr lang="en-GB" sz="1050">
                <a:solidFill>
                  <a:schemeClr val="bg1"/>
                </a:solidFill>
              </a:rPr>
              <a:t>Green text indicates significant difference @ 95% C.L.</a:t>
            </a:r>
          </a:p>
        </p:txBody>
      </p:sp>
      <p:sp>
        <p:nvSpPr>
          <p:cNvPr id="10" name="TextBox 9">
            <a:extLst>
              <a:ext uri="{FF2B5EF4-FFF2-40B4-BE49-F238E27FC236}">
                <a16:creationId xmlns:a16="http://schemas.microsoft.com/office/drawing/2014/main" id="{9F0B63B2-C6BF-20BC-8ECA-8B0AF0095F38}"/>
              </a:ext>
            </a:extLst>
          </p:cNvPr>
          <p:cNvSpPr txBox="1"/>
          <p:nvPr/>
        </p:nvSpPr>
        <p:spPr>
          <a:xfrm>
            <a:off x="0" y="6281850"/>
            <a:ext cx="8001000" cy="577081"/>
          </a:xfrm>
          <a:prstGeom prst="rect">
            <a:avLst/>
          </a:prstGeom>
          <a:noFill/>
        </p:spPr>
        <p:txBody>
          <a:bodyPr wrap="square" rtlCol="0">
            <a:spAutoFit/>
          </a:bodyPr>
          <a:lstStyle/>
          <a:p>
            <a:r>
              <a:rPr lang="en-GB" sz="1050"/>
              <a:t>A1. On a scale of 0-10, how satisfied are you with your experience on this bus today?</a:t>
            </a:r>
          </a:p>
          <a:p>
            <a:r>
              <a:rPr lang="en-GB" sz="1050"/>
              <a:t>Base: Test (340) Control (311) 16-34 (130), (152); 35-54 (140), (114); 55+ (70), (44); Female (206), (139) Male (107), (172); Priority seating user (75), (72); Non-priority seating user (179), (210)</a:t>
            </a:r>
          </a:p>
        </p:txBody>
      </p:sp>
      <p:sp>
        <p:nvSpPr>
          <p:cNvPr id="4" name="TextBox 3">
            <a:extLst>
              <a:ext uri="{FF2B5EF4-FFF2-40B4-BE49-F238E27FC236}">
                <a16:creationId xmlns:a16="http://schemas.microsoft.com/office/drawing/2014/main" id="{A098A0FC-875A-B7B3-9B04-B85149857501}"/>
              </a:ext>
            </a:extLst>
          </p:cNvPr>
          <p:cNvSpPr txBox="1"/>
          <p:nvPr/>
        </p:nvSpPr>
        <p:spPr>
          <a:xfrm>
            <a:off x="9343177" y="6124533"/>
            <a:ext cx="2450471" cy="553998"/>
          </a:xfrm>
          <a:prstGeom prst="rect">
            <a:avLst/>
          </a:prstGeom>
          <a:noFill/>
        </p:spPr>
        <p:txBody>
          <a:bodyPr wrap="square" rtlCol="0">
            <a:spAutoFit/>
          </a:bodyPr>
          <a:lstStyle/>
          <a:p>
            <a:r>
              <a:rPr lang="en-GB" sz="1000">
                <a:solidFill>
                  <a:srgbClr val="00B050"/>
                </a:solidFill>
              </a:rPr>
              <a:t>Statistically significant compared to control routes </a:t>
            </a:r>
          </a:p>
          <a:p>
            <a:r>
              <a:rPr lang="en-GB" sz="1000">
                <a:solidFill>
                  <a:srgbClr val="00B050"/>
                </a:solidFill>
              </a:rPr>
              <a:t>@ 95% CL </a:t>
            </a:r>
          </a:p>
        </p:txBody>
      </p:sp>
    </p:spTree>
    <p:extLst>
      <p:ext uri="{BB962C8B-B14F-4D97-AF65-F5344CB8AC3E}">
        <p14:creationId xmlns:p14="http://schemas.microsoft.com/office/powerpoint/2010/main" val="35906483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263AE5-3444-4F6A-E923-6BB91574D8C7}"/>
              </a:ext>
            </a:extLst>
          </p:cNvPr>
          <p:cNvSpPr>
            <a:spLocks noGrp="1"/>
          </p:cNvSpPr>
          <p:nvPr>
            <p:ph type="title"/>
          </p:nvPr>
        </p:nvSpPr>
        <p:spPr>
          <a:xfrm>
            <a:off x="336753" y="433385"/>
            <a:ext cx="11643123" cy="867930"/>
          </a:xfrm>
        </p:spPr>
        <p:txBody>
          <a:bodyPr/>
          <a:lstStyle/>
          <a:p>
            <a:r>
              <a:rPr lang="en-GB"/>
              <a:t>Refurbished buses feel better maintained and cleaner than their non-refurbished counterparts</a:t>
            </a:r>
          </a:p>
        </p:txBody>
      </p:sp>
      <p:sp>
        <p:nvSpPr>
          <p:cNvPr id="25" name="Text Placeholder 24">
            <a:extLst>
              <a:ext uri="{FF2B5EF4-FFF2-40B4-BE49-F238E27FC236}">
                <a16:creationId xmlns:a16="http://schemas.microsoft.com/office/drawing/2014/main" id="{B2012A24-5D5F-5633-A416-CF8E8B476235}"/>
              </a:ext>
            </a:extLst>
          </p:cNvPr>
          <p:cNvSpPr>
            <a:spLocks noGrp="1"/>
          </p:cNvSpPr>
          <p:nvPr>
            <p:ph type="body" sz="quarter" idx="10"/>
          </p:nvPr>
        </p:nvSpPr>
        <p:spPr>
          <a:xfrm>
            <a:off x="336550" y="1386956"/>
            <a:ext cx="11643123" cy="590931"/>
          </a:xfrm>
        </p:spPr>
        <p:txBody>
          <a:bodyPr/>
          <a:lstStyle/>
          <a:p>
            <a:r>
              <a:rPr lang="en-GB"/>
              <a:t>Users on non-refurbished buses do seem to notice the wear and tear that comes from buses without upkeep </a:t>
            </a:r>
          </a:p>
        </p:txBody>
      </p:sp>
      <p:sp>
        <p:nvSpPr>
          <p:cNvPr id="26" name="Text Placeholder 25">
            <a:extLst>
              <a:ext uri="{FF2B5EF4-FFF2-40B4-BE49-F238E27FC236}">
                <a16:creationId xmlns:a16="http://schemas.microsoft.com/office/drawing/2014/main" id="{1B2ED303-7B7F-8A73-D868-87547863BA27}"/>
              </a:ext>
            </a:extLst>
          </p:cNvPr>
          <p:cNvSpPr>
            <a:spLocks noGrp="1"/>
          </p:cNvSpPr>
          <p:nvPr>
            <p:ph type="body" sz="quarter" idx="11"/>
          </p:nvPr>
        </p:nvSpPr>
        <p:spPr>
          <a:xfrm>
            <a:off x="336550" y="2025985"/>
            <a:ext cx="11642725" cy="307777"/>
          </a:xfrm>
        </p:spPr>
        <p:txBody>
          <a:bodyPr/>
          <a:lstStyle/>
          <a:p>
            <a:pPr marL="0" indent="0">
              <a:buNone/>
            </a:pPr>
            <a:r>
              <a:rPr lang="en-GB"/>
              <a:t>Attitudes toward the bus (T2B) | Test and Control routes </a:t>
            </a:r>
          </a:p>
        </p:txBody>
      </p:sp>
      <p:sp>
        <p:nvSpPr>
          <p:cNvPr id="27" name="TextBox 26">
            <a:extLst>
              <a:ext uri="{FF2B5EF4-FFF2-40B4-BE49-F238E27FC236}">
                <a16:creationId xmlns:a16="http://schemas.microsoft.com/office/drawing/2014/main" id="{6EC1449C-FA26-67F1-F7B0-DE8E3D961EC9}"/>
              </a:ext>
            </a:extLst>
          </p:cNvPr>
          <p:cNvSpPr txBox="1"/>
          <p:nvPr/>
        </p:nvSpPr>
        <p:spPr>
          <a:xfrm>
            <a:off x="0" y="6442502"/>
            <a:ext cx="8133348" cy="415498"/>
          </a:xfrm>
          <a:prstGeom prst="rect">
            <a:avLst/>
          </a:prstGeom>
          <a:noFill/>
        </p:spPr>
        <p:txBody>
          <a:bodyPr wrap="square" rtlCol="0">
            <a:spAutoFit/>
          </a:bodyPr>
          <a:lstStyle/>
          <a:p>
            <a:r>
              <a:rPr lang="en-GB" sz="1050"/>
              <a:t>A3. To what extent do you agree or disagree about the following statements of the ... bus? (T2B) </a:t>
            </a:r>
          </a:p>
          <a:p>
            <a:r>
              <a:rPr lang="en-GB" sz="1050"/>
              <a:t>Base: Test Routes (340) Control Routes (311)</a:t>
            </a:r>
          </a:p>
        </p:txBody>
      </p:sp>
      <p:graphicFrame>
        <p:nvGraphicFramePr>
          <p:cNvPr id="6" name="Chart 5">
            <a:extLst>
              <a:ext uri="{FF2B5EF4-FFF2-40B4-BE49-F238E27FC236}">
                <a16:creationId xmlns:a16="http://schemas.microsoft.com/office/drawing/2014/main" id="{B6C29C15-6D5B-D8D4-4B47-2D53B0827E68}"/>
              </a:ext>
            </a:extLst>
          </p:cNvPr>
          <p:cNvGraphicFramePr/>
          <p:nvPr>
            <p:extLst>
              <p:ext uri="{D42A27DB-BD31-4B8C-83A1-F6EECF244321}">
                <p14:modId xmlns:p14="http://schemas.microsoft.com/office/powerpoint/2010/main" val="2797004887"/>
              </p:ext>
            </p:extLst>
          </p:nvPr>
        </p:nvGraphicFramePr>
        <p:xfrm>
          <a:off x="506708" y="2507348"/>
          <a:ext cx="11178584" cy="340569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3797178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263AE5-3444-4F6A-E923-6BB91574D8C7}"/>
              </a:ext>
            </a:extLst>
          </p:cNvPr>
          <p:cNvSpPr>
            <a:spLocks noGrp="1"/>
          </p:cNvSpPr>
          <p:nvPr>
            <p:ph type="title"/>
          </p:nvPr>
        </p:nvSpPr>
        <p:spPr>
          <a:xfrm>
            <a:off x="336753" y="433385"/>
            <a:ext cx="11643123" cy="867930"/>
          </a:xfrm>
        </p:spPr>
        <p:txBody>
          <a:bodyPr/>
          <a:lstStyle/>
          <a:p>
            <a:r>
              <a:rPr lang="en-GB"/>
              <a:t>And these perceptions of well-maintained, clean and looked after buses are linked to how satisfied customers feel</a:t>
            </a:r>
          </a:p>
        </p:txBody>
      </p:sp>
      <p:sp>
        <p:nvSpPr>
          <p:cNvPr id="25" name="Text Placeholder 24">
            <a:extLst>
              <a:ext uri="{FF2B5EF4-FFF2-40B4-BE49-F238E27FC236}">
                <a16:creationId xmlns:a16="http://schemas.microsoft.com/office/drawing/2014/main" id="{B2012A24-5D5F-5633-A416-CF8E8B476235}"/>
              </a:ext>
            </a:extLst>
          </p:cNvPr>
          <p:cNvSpPr>
            <a:spLocks noGrp="1"/>
          </p:cNvSpPr>
          <p:nvPr>
            <p:ph type="body" sz="quarter" idx="10"/>
          </p:nvPr>
        </p:nvSpPr>
        <p:spPr>
          <a:xfrm>
            <a:off x="336550" y="1386956"/>
            <a:ext cx="11643123" cy="590931"/>
          </a:xfrm>
        </p:spPr>
        <p:txBody>
          <a:bodyPr/>
          <a:lstStyle/>
          <a:p>
            <a:r>
              <a:rPr lang="en-GB"/>
              <a:t>Those who are more satisfied with how well looked after, clean or like new the bus is, are more satisfied with their journey overall</a:t>
            </a:r>
          </a:p>
        </p:txBody>
      </p:sp>
      <p:sp>
        <p:nvSpPr>
          <p:cNvPr id="26" name="Text Placeholder 25">
            <a:extLst>
              <a:ext uri="{FF2B5EF4-FFF2-40B4-BE49-F238E27FC236}">
                <a16:creationId xmlns:a16="http://schemas.microsoft.com/office/drawing/2014/main" id="{1B2ED303-7B7F-8A73-D868-87547863BA27}"/>
              </a:ext>
            </a:extLst>
          </p:cNvPr>
          <p:cNvSpPr>
            <a:spLocks noGrp="1"/>
          </p:cNvSpPr>
          <p:nvPr>
            <p:ph type="body" sz="quarter" idx="11"/>
          </p:nvPr>
        </p:nvSpPr>
        <p:spPr>
          <a:xfrm>
            <a:off x="336550" y="2025985"/>
            <a:ext cx="11642725" cy="307777"/>
          </a:xfrm>
        </p:spPr>
        <p:txBody>
          <a:bodyPr/>
          <a:lstStyle/>
          <a:p>
            <a:pPr marL="0" indent="0">
              <a:buNone/>
            </a:pPr>
            <a:r>
              <a:rPr lang="en-GB"/>
              <a:t>Satisfaction score with positive* bus attitude (T3B) | All passengers</a:t>
            </a:r>
          </a:p>
        </p:txBody>
      </p:sp>
      <p:sp>
        <p:nvSpPr>
          <p:cNvPr id="27" name="TextBox 26">
            <a:extLst>
              <a:ext uri="{FF2B5EF4-FFF2-40B4-BE49-F238E27FC236}">
                <a16:creationId xmlns:a16="http://schemas.microsoft.com/office/drawing/2014/main" id="{6EC1449C-FA26-67F1-F7B0-DE8E3D961EC9}"/>
              </a:ext>
            </a:extLst>
          </p:cNvPr>
          <p:cNvSpPr txBox="1"/>
          <p:nvPr/>
        </p:nvSpPr>
        <p:spPr>
          <a:xfrm>
            <a:off x="0" y="6442502"/>
            <a:ext cx="8133348" cy="415498"/>
          </a:xfrm>
          <a:prstGeom prst="rect">
            <a:avLst/>
          </a:prstGeom>
          <a:noFill/>
        </p:spPr>
        <p:txBody>
          <a:bodyPr wrap="square" rtlCol="0">
            <a:spAutoFit/>
          </a:bodyPr>
          <a:lstStyle/>
          <a:p>
            <a:r>
              <a:rPr lang="en-GB" sz="1050"/>
              <a:t>A3. To what extent do you agree or disagree about the following statements of the ... bus? (T3B) A1. On a scale of 0-10, how satisfied are you with your experience on this bus today? Base: All passengers with a Positive* attitude average score (422) non positive attitude (93)</a:t>
            </a:r>
          </a:p>
        </p:txBody>
      </p:sp>
      <p:graphicFrame>
        <p:nvGraphicFramePr>
          <p:cNvPr id="6" name="Chart 5">
            <a:extLst>
              <a:ext uri="{FF2B5EF4-FFF2-40B4-BE49-F238E27FC236}">
                <a16:creationId xmlns:a16="http://schemas.microsoft.com/office/drawing/2014/main" id="{73BD4C98-FE39-E76D-B4E1-3166932264A6}"/>
              </a:ext>
            </a:extLst>
          </p:cNvPr>
          <p:cNvGraphicFramePr/>
          <p:nvPr>
            <p:extLst>
              <p:ext uri="{D42A27DB-BD31-4B8C-83A1-F6EECF244321}">
                <p14:modId xmlns:p14="http://schemas.microsoft.com/office/powerpoint/2010/main" val="2648748848"/>
              </p:ext>
            </p:extLst>
          </p:nvPr>
        </p:nvGraphicFramePr>
        <p:xfrm>
          <a:off x="749300" y="2623750"/>
          <a:ext cx="8877300" cy="3825178"/>
        </p:xfrm>
        <a:graphic>
          <a:graphicData uri="http://schemas.openxmlformats.org/drawingml/2006/chart">
            <c:chart xmlns:c="http://schemas.openxmlformats.org/drawingml/2006/chart" xmlns:r="http://schemas.openxmlformats.org/officeDocument/2006/relationships" r:id="rId3"/>
          </a:graphicData>
        </a:graphic>
      </p:graphicFrame>
      <p:sp>
        <p:nvSpPr>
          <p:cNvPr id="13" name="TextBox 12">
            <a:extLst>
              <a:ext uri="{FF2B5EF4-FFF2-40B4-BE49-F238E27FC236}">
                <a16:creationId xmlns:a16="http://schemas.microsoft.com/office/drawing/2014/main" id="{81235351-46ED-0154-27D6-F7120B450C6A}"/>
              </a:ext>
            </a:extLst>
          </p:cNvPr>
          <p:cNvSpPr txBox="1"/>
          <p:nvPr/>
        </p:nvSpPr>
        <p:spPr>
          <a:xfrm>
            <a:off x="827808" y="3813341"/>
            <a:ext cx="2917825" cy="553998"/>
          </a:xfrm>
          <a:prstGeom prst="rect">
            <a:avLst/>
          </a:prstGeom>
          <a:noFill/>
        </p:spPr>
        <p:txBody>
          <a:bodyPr wrap="square" rtlCol="0">
            <a:spAutoFit/>
          </a:bodyPr>
          <a:lstStyle/>
          <a:p>
            <a:pPr algn="ctr"/>
            <a:r>
              <a:rPr lang="en-GB" sz="1000"/>
              <a:t>* </a:t>
            </a:r>
            <a:r>
              <a:rPr lang="en-GB" sz="1000" i="1"/>
              <a:t>A positive bus attitude is defined as the average score of those who believe the bus is either looked after, clean or like new </a:t>
            </a:r>
            <a:endParaRPr lang="en-GB" sz="1000"/>
          </a:p>
        </p:txBody>
      </p:sp>
      <p:cxnSp>
        <p:nvCxnSpPr>
          <p:cNvPr id="16" name="Straight Connector 15">
            <a:extLst>
              <a:ext uri="{FF2B5EF4-FFF2-40B4-BE49-F238E27FC236}">
                <a16:creationId xmlns:a16="http://schemas.microsoft.com/office/drawing/2014/main" id="{84815AD6-3AEF-361E-DC2A-8CC0B654A9C5}"/>
              </a:ext>
            </a:extLst>
          </p:cNvPr>
          <p:cNvCxnSpPr/>
          <p:nvPr/>
        </p:nvCxnSpPr>
        <p:spPr>
          <a:xfrm>
            <a:off x="7394448" y="2672507"/>
            <a:ext cx="0" cy="3549921"/>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7" name="TextBox 16">
            <a:extLst>
              <a:ext uri="{FF2B5EF4-FFF2-40B4-BE49-F238E27FC236}">
                <a16:creationId xmlns:a16="http://schemas.microsoft.com/office/drawing/2014/main" id="{F75949C0-56B2-9257-4437-224E47846F13}"/>
              </a:ext>
            </a:extLst>
          </p:cNvPr>
          <p:cNvSpPr txBox="1"/>
          <p:nvPr/>
        </p:nvSpPr>
        <p:spPr>
          <a:xfrm>
            <a:off x="7394443" y="4188077"/>
            <a:ext cx="1571753" cy="400110"/>
          </a:xfrm>
          <a:prstGeom prst="rect">
            <a:avLst/>
          </a:prstGeom>
          <a:noFill/>
        </p:spPr>
        <p:txBody>
          <a:bodyPr wrap="square" rtlCol="0">
            <a:spAutoFit/>
          </a:bodyPr>
          <a:lstStyle/>
          <a:p>
            <a:pPr algn="ctr"/>
            <a:r>
              <a:rPr lang="en-GB" sz="1000"/>
              <a:t>25% increase in satisfaction</a:t>
            </a:r>
          </a:p>
        </p:txBody>
      </p:sp>
      <p:cxnSp>
        <p:nvCxnSpPr>
          <p:cNvPr id="19" name="Straight Arrow Connector 18">
            <a:extLst>
              <a:ext uri="{FF2B5EF4-FFF2-40B4-BE49-F238E27FC236}">
                <a16:creationId xmlns:a16="http://schemas.microsoft.com/office/drawing/2014/main" id="{C3B2F4C2-F7EF-FB0D-CB8D-8BAA3FCE6149}"/>
              </a:ext>
            </a:extLst>
          </p:cNvPr>
          <p:cNvCxnSpPr>
            <a:cxnSpLocks/>
          </p:cNvCxnSpPr>
          <p:nvPr/>
        </p:nvCxnSpPr>
        <p:spPr>
          <a:xfrm>
            <a:off x="7394448" y="4188077"/>
            <a:ext cx="1393952" cy="0"/>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8980610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hart 6">
            <a:extLst>
              <a:ext uri="{FF2B5EF4-FFF2-40B4-BE49-F238E27FC236}">
                <a16:creationId xmlns:a16="http://schemas.microsoft.com/office/drawing/2014/main" id="{7273D953-F0D6-C080-C980-20EE43E0E04E}"/>
              </a:ext>
            </a:extLst>
          </p:cNvPr>
          <p:cNvGraphicFramePr/>
          <p:nvPr>
            <p:extLst>
              <p:ext uri="{D42A27DB-BD31-4B8C-83A1-F6EECF244321}">
                <p14:modId xmlns:p14="http://schemas.microsoft.com/office/powerpoint/2010/main" val="1867197239"/>
              </p:ext>
            </p:extLst>
          </p:nvPr>
        </p:nvGraphicFramePr>
        <p:xfrm>
          <a:off x="1" y="2117858"/>
          <a:ext cx="10308823" cy="4422943"/>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a:extLst>
              <a:ext uri="{FF2B5EF4-FFF2-40B4-BE49-F238E27FC236}">
                <a16:creationId xmlns:a16="http://schemas.microsoft.com/office/drawing/2014/main" id="{8436625C-1298-66AF-F3F9-846400B0DD35}"/>
              </a:ext>
            </a:extLst>
          </p:cNvPr>
          <p:cNvSpPr>
            <a:spLocks noGrp="1"/>
          </p:cNvSpPr>
          <p:nvPr>
            <p:ph type="title"/>
          </p:nvPr>
        </p:nvSpPr>
        <p:spPr>
          <a:xfrm>
            <a:off x="336753" y="433385"/>
            <a:ext cx="11643123" cy="867930"/>
          </a:xfrm>
        </p:spPr>
        <p:txBody>
          <a:bodyPr/>
          <a:lstStyle/>
          <a:p>
            <a:r>
              <a:rPr lang="en-GB"/>
              <a:t>Better cleanliness and ride comfort are most noticed. Bus journey time is seen to be better, possibly due to a more pleasant experience</a:t>
            </a:r>
          </a:p>
        </p:txBody>
      </p:sp>
      <p:graphicFrame>
        <p:nvGraphicFramePr>
          <p:cNvPr id="8" name="Table 7">
            <a:extLst>
              <a:ext uri="{FF2B5EF4-FFF2-40B4-BE49-F238E27FC236}">
                <a16:creationId xmlns:a16="http://schemas.microsoft.com/office/drawing/2014/main" id="{3B2C40CB-FFEF-3114-C110-83781B40810F}"/>
              </a:ext>
            </a:extLst>
          </p:cNvPr>
          <p:cNvGraphicFramePr>
            <a:graphicFrameLocks noGrp="1"/>
          </p:cNvGraphicFramePr>
          <p:nvPr>
            <p:extLst>
              <p:ext uri="{D42A27DB-BD31-4B8C-83A1-F6EECF244321}">
                <p14:modId xmlns:p14="http://schemas.microsoft.com/office/powerpoint/2010/main" val="887049368"/>
              </p:ext>
            </p:extLst>
          </p:nvPr>
        </p:nvGraphicFramePr>
        <p:xfrm>
          <a:off x="10898924" y="5726029"/>
          <a:ext cx="1018756" cy="487680"/>
        </p:xfrm>
        <a:graphic>
          <a:graphicData uri="http://schemas.openxmlformats.org/drawingml/2006/table">
            <a:tbl>
              <a:tblPr/>
              <a:tblGrid>
                <a:gridCol w="427514">
                  <a:extLst>
                    <a:ext uri="{9D8B030D-6E8A-4147-A177-3AD203B41FA5}">
                      <a16:colId xmlns:a16="http://schemas.microsoft.com/office/drawing/2014/main" val="2846434361"/>
                    </a:ext>
                  </a:extLst>
                </a:gridCol>
                <a:gridCol w="591242">
                  <a:extLst>
                    <a:ext uri="{9D8B030D-6E8A-4147-A177-3AD203B41FA5}">
                      <a16:colId xmlns:a16="http://schemas.microsoft.com/office/drawing/2014/main" val="2646870754"/>
                    </a:ext>
                  </a:extLst>
                </a:gridCol>
              </a:tblGrid>
              <a:tr h="212547">
                <a:tc>
                  <a:txBody>
                    <a:bodyPr/>
                    <a:lstStyle/>
                    <a:p>
                      <a:pPr algn="ctr"/>
                      <a:endParaRPr lang="en-GB" sz="10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tx2"/>
                    </a:solidFill>
                  </a:tcPr>
                </a:tc>
                <a:tc>
                  <a:txBody>
                    <a:bodyPr/>
                    <a:lstStyle/>
                    <a:p>
                      <a:pPr algn="ctr"/>
                      <a:r>
                        <a:rPr lang="en-GB" sz="1000"/>
                        <a:t>Test</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2258394658"/>
                  </a:ext>
                </a:extLst>
              </a:tr>
              <a:tr h="212547">
                <a:tc>
                  <a:txBody>
                    <a:bodyPr/>
                    <a:lstStyle/>
                    <a:p>
                      <a:pPr algn="ctr"/>
                      <a:endParaRPr lang="en-GB" sz="10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3">
                        <a:lumMod val="50000"/>
                      </a:schemeClr>
                    </a:solidFill>
                  </a:tcPr>
                </a:tc>
                <a:tc>
                  <a:txBody>
                    <a:bodyPr/>
                    <a:lstStyle/>
                    <a:p>
                      <a:pPr algn="ctr"/>
                      <a:r>
                        <a:rPr lang="en-GB" sz="1000"/>
                        <a:t>Control</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498726094"/>
                  </a:ext>
                </a:extLst>
              </a:tr>
            </a:tbl>
          </a:graphicData>
        </a:graphic>
      </p:graphicFrame>
      <p:sp>
        <p:nvSpPr>
          <p:cNvPr id="13" name="Text Placeholder 3">
            <a:extLst>
              <a:ext uri="{FF2B5EF4-FFF2-40B4-BE49-F238E27FC236}">
                <a16:creationId xmlns:a16="http://schemas.microsoft.com/office/drawing/2014/main" id="{21815E88-98E4-FDD0-C207-86E7C966DBA9}"/>
              </a:ext>
            </a:extLst>
          </p:cNvPr>
          <p:cNvSpPr txBox="1">
            <a:spLocks/>
          </p:cNvSpPr>
          <p:nvPr/>
        </p:nvSpPr>
        <p:spPr>
          <a:xfrm>
            <a:off x="336550" y="1840561"/>
            <a:ext cx="11642725" cy="307777"/>
          </a:xfrm>
          <a:prstGeom prst="rect">
            <a:avLst/>
          </a:prstGeom>
        </p:spPr>
        <p:txBody>
          <a:bodyPr vert="horz" lIns="91440" tIns="45720" rIns="91440" bIns="45720" rtlCol="0">
            <a:spAutoFit/>
          </a:bodyPr>
          <a:lstStyle>
            <a:lvl1pPr marL="182563" indent="-182563" algn="l" defTabSz="914400" rtl="0" eaLnBrk="1" latinLnBrk="0" hangingPunct="1">
              <a:lnSpc>
                <a:spcPct val="100000"/>
              </a:lnSpc>
              <a:spcBef>
                <a:spcPts val="1000"/>
              </a:spcBef>
              <a:buClrTx/>
              <a:buFont typeface="Arial" panose="020B0604020202020204" pitchFamily="34" charset="0"/>
              <a:buChar char="•"/>
              <a:defRPr sz="1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ClrTx/>
              <a:buFont typeface="Arial" panose="020B0604020202020204" pitchFamily="34" charset="0"/>
              <a:buChar char="•"/>
              <a:defRPr sz="1400" kern="1200">
                <a:solidFill>
                  <a:schemeClr val="tx1"/>
                </a:solidFill>
                <a:latin typeface="+mn-lt"/>
                <a:ea typeface="+mn-ea"/>
                <a:cs typeface="+mn-cs"/>
              </a:defRPr>
            </a:lvl2pPr>
            <a:lvl3pPr marL="1166813" indent="-252413" algn="l" defTabSz="914400" rtl="0" eaLnBrk="1" latinLnBrk="0" hangingPunct="1">
              <a:lnSpc>
                <a:spcPct val="100000"/>
              </a:lnSpc>
              <a:spcBef>
                <a:spcPts val="500"/>
              </a:spcBef>
              <a:buClrTx/>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a:t>T2B feature satisfaction, ordered by route difference | Test and Control routes</a:t>
            </a:r>
          </a:p>
        </p:txBody>
      </p:sp>
      <p:sp>
        <p:nvSpPr>
          <p:cNvPr id="14" name="TextBox 13">
            <a:extLst>
              <a:ext uri="{FF2B5EF4-FFF2-40B4-BE49-F238E27FC236}">
                <a16:creationId xmlns:a16="http://schemas.microsoft.com/office/drawing/2014/main" id="{657B6DD5-69BE-39EB-D695-FAF76D2C1577}"/>
              </a:ext>
            </a:extLst>
          </p:cNvPr>
          <p:cNvSpPr txBox="1"/>
          <p:nvPr/>
        </p:nvSpPr>
        <p:spPr>
          <a:xfrm>
            <a:off x="0" y="6438263"/>
            <a:ext cx="8133348" cy="415498"/>
          </a:xfrm>
          <a:prstGeom prst="rect">
            <a:avLst/>
          </a:prstGeom>
          <a:noFill/>
        </p:spPr>
        <p:txBody>
          <a:bodyPr wrap="square" rtlCol="0">
            <a:spAutoFit/>
          </a:bodyPr>
          <a:lstStyle/>
          <a:p>
            <a:r>
              <a:rPr lang="en-GB" sz="1050"/>
              <a:t>A2. Now thinking about the following aspects on the ... bus, on the same scale how satisfied are you?</a:t>
            </a:r>
          </a:p>
          <a:p>
            <a:r>
              <a:rPr lang="en-GB" sz="1050"/>
              <a:t>Base: Test Routes (340) Control Routes (311)</a:t>
            </a:r>
          </a:p>
        </p:txBody>
      </p:sp>
      <p:graphicFrame>
        <p:nvGraphicFramePr>
          <p:cNvPr id="11" name="Table 10">
            <a:extLst>
              <a:ext uri="{FF2B5EF4-FFF2-40B4-BE49-F238E27FC236}">
                <a16:creationId xmlns:a16="http://schemas.microsoft.com/office/drawing/2014/main" id="{719E8D1E-B4C3-A913-29BE-8843D9BFCDE9}"/>
              </a:ext>
            </a:extLst>
          </p:cNvPr>
          <p:cNvGraphicFramePr>
            <a:graphicFrameLocks noGrp="1"/>
          </p:cNvGraphicFramePr>
          <p:nvPr>
            <p:extLst>
              <p:ext uri="{D42A27DB-BD31-4B8C-83A1-F6EECF244321}">
                <p14:modId xmlns:p14="http://schemas.microsoft.com/office/powerpoint/2010/main" val="1813784029"/>
              </p:ext>
            </p:extLst>
          </p:nvPr>
        </p:nvGraphicFramePr>
        <p:xfrm>
          <a:off x="9808842" y="2202028"/>
          <a:ext cx="1013259" cy="4107330"/>
        </p:xfrm>
        <a:graphic>
          <a:graphicData uri="http://schemas.openxmlformats.org/drawingml/2006/table">
            <a:tbl>
              <a:tblPr firstRow="1" bandRow="1">
                <a:tableStyleId>{5C22544A-7EE6-4342-B048-85BDC9FD1C3A}</a:tableStyleId>
              </a:tblPr>
              <a:tblGrid>
                <a:gridCol w="1013259">
                  <a:extLst>
                    <a:ext uri="{9D8B030D-6E8A-4147-A177-3AD203B41FA5}">
                      <a16:colId xmlns:a16="http://schemas.microsoft.com/office/drawing/2014/main" val="461794248"/>
                    </a:ext>
                  </a:extLst>
                </a:gridCol>
              </a:tblGrid>
              <a:tr h="456370">
                <a:tc>
                  <a:txBody>
                    <a:bodyPr/>
                    <a:lstStyle/>
                    <a:p>
                      <a:pPr algn="ctr" fontAlgn="b"/>
                      <a:r>
                        <a:rPr lang="en-GB" sz="1600" b="0" u="none" strike="noStrike">
                          <a:solidFill>
                            <a:schemeClr val="tx1"/>
                          </a:solidFill>
                          <a:effectLst/>
                          <a:latin typeface="+mn-lt"/>
                        </a:rPr>
                        <a:t>36%</a:t>
                      </a:r>
                      <a:endParaRPr lang="en-GB" sz="1600" b="0" i="0" u="none" strike="noStrike">
                        <a:solidFill>
                          <a:schemeClr val="tx1"/>
                        </a:solidFill>
                        <a:effectLst/>
                        <a:latin typeface="+mn-lt"/>
                      </a:endParaRPr>
                    </a:p>
                  </a:txBody>
                  <a:tcPr marL="5101" marR="5101" marT="5101"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93816553"/>
                  </a:ext>
                </a:extLst>
              </a:tr>
              <a:tr h="456370">
                <a:tc>
                  <a:txBody>
                    <a:bodyPr/>
                    <a:lstStyle/>
                    <a:p>
                      <a:pPr algn="ctr" fontAlgn="b"/>
                      <a:r>
                        <a:rPr lang="en-GB" sz="1600" b="0" u="none" strike="noStrike">
                          <a:solidFill>
                            <a:schemeClr val="tx1"/>
                          </a:solidFill>
                          <a:effectLst/>
                          <a:latin typeface="+mn-lt"/>
                        </a:rPr>
                        <a:t>30%</a:t>
                      </a:r>
                      <a:endParaRPr lang="en-GB" sz="1600" b="0" i="0" u="none" strike="noStrike">
                        <a:solidFill>
                          <a:schemeClr val="tx1"/>
                        </a:solidFill>
                        <a:effectLst/>
                        <a:latin typeface="+mn-lt"/>
                      </a:endParaRPr>
                    </a:p>
                  </a:txBody>
                  <a:tcPr marL="5101" marR="5101" marT="5101"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868506385"/>
                  </a:ext>
                </a:extLst>
              </a:tr>
              <a:tr h="456370">
                <a:tc>
                  <a:txBody>
                    <a:bodyPr/>
                    <a:lstStyle/>
                    <a:p>
                      <a:pPr algn="ctr" fontAlgn="b"/>
                      <a:r>
                        <a:rPr lang="en-GB" sz="1600" b="0" u="none" strike="noStrike">
                          <a:solidFill>
                            <a:schemeClr val="tx1"/>
                          </a:solidFill>
                          <a:effectLst/>
                          <a:latin typeface="+mn-lt"/>
                        </a:rPr>
                        <a:t>29%</a:t>
                      </a:r>
                      <a:endParaRPr lang="en-GB" sz="1600" b="0" i="0" u="none" strike="noStrike">
                        <a:solidFill>
                          <a:schemeClr val="tx1"/>
                        </a:solidFill>
                        <a:effectLst/>
                        <a:latin typeface="+mn-lt"/>
                      </a:endParaRPr>
                    </a:p>
                  </a:txBody>
                  <a:tcPr marL="5101" marR="5101" marT="5101"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692591061"/>
                  </a:ext>
                </a:extLst>
              </a:tr>
              <a:tr h="456370">
                <a:tc>
                  <a:txBody>
                    <a:bodyPr/>
                    <a:lstStyle/>
                    <a:p>
                      <a:pPr algn="ctr" fontAlgn="b"/>
                      <a:r>
                        <a:rPr lang="en-GB" sz="1600" b="0" u="none" strike="noStrike">
                          <a:solidFill>
                            <a:schemeClr val="tx1"/>
                          </a:solidFill>
                          <a:effectLst/>
                          <a:latin typeface="+mn-lt"/>
                        </a:rPr>
                        <a:t>27%</a:t>
                      </a:r>
                      <a:endParaRPr lang="en-GB" sz="1600" b="0" i="0" u="none" strike="noStrike">
                        <a:solidFill>
                          <a:schemeClr val="tx1"/>
                        </a:solidFill>
                        <a:effectLst/>
                        <a:latin typeface="+mn-lt"/>
                      </a:endParaRPr>
                    </a:p>
                  </a:txBody>
                  <a:tcPr marL="5101" marR="5101" marT="5101"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424505872"/>
                  </a:ext>
                </a:extLst>
              </a:tr>
              <a:tr h="456370">
                <a:tc>
                  <a:txBody>
                    <a:bodyPr/>
                    <a:lstStyle/>
                    <a:p>
                      <a:pPr algn="ctr" fontAlgn="b"/>
                      <a:r>
                        <a:rPr lang="en-GB" sz="1600" b="0" u="none" strike="noStrike">
                          <a:solidFill>
                            <a:schemeClr val="tx1"/>
                          </a:solidFill>
                          <a:effectLst/>
                          <a:latin typeface="+mn-lt"/>
                        </a:rPr>
                        <a:t>27%</a:t>
                      </a:r>
                      <a:endParaRPr lang="en-GB" sz="1600" b="0" i="0" u="none" strike="noStrike">
                        <a:solidFill>
                          <a:schemeClr val="tx1"/>
                        </a:solidFill>
                        <a:effectLst/>
                        <a:latin typeface="+mn-lt"/>
                      </a:endParaRPr>
                    </a:p>
                  </a:txBody>
                  <a:tcPr marL="5101" marR="5101" marT="5101"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381013959"/>
                  </a:ext>
                </a:extLst>
              </a:tr>
              <a:tr h="456370">
                <a:tc>
                  <a:txBody>
                    <a:bodyPr/>
                    <a:lstStyle/>
                    <a:p>
                      <a:pPr algn="ctr" fontAlgn="b"/>
                      <a:r>
                        <a:rPr lang="en-GB" sz="1600" b="0" u="none" strike="noStrike">
                          <a:solidFill>
                            <a:schemeClr val="tx1"/>
                          </a:solidFill>
                          <a:effectLst/>
                          <a:latin typeface="+mn-lt"/>
                        </a:rPr>
                        <a:t>26%</a:t>
                      </a:r>
                      <a:endParaRPr lang="en-GB" sz="1600" b="0" i="0" u="none" strike="noStrike">
                        <a:solidFill>
                          <a:schemeClr val="tx1"/>
                        </a:solidFill>
                        <a:effectLst/>
                        <a:latin typeface="+mn-lt"/>
                      </a:endParaRPr>
                    </a:p>
                  </a:txBody>
                  <a:tcPr marL="5101" marR="5101" marT="5101"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577371602"/>
                  </a:ext>
                </a:extLst>
              </a:tr>
              <a:tr h="456370">
                <a:tc>
                  <a:txBody>
                    <a:bodyPr/>
                    <a:lstStyle/>
                    <a:p>
                      <a:pPr algn="ctr" fontAlgn="b"/>
                      <a:r>
                        <a:rPr lang="en-GB" sz="1600" b="0" u="none" strike="noStrike">
                          <a:solidFill>
                            <a:schemeClr val="tx1"/>
                          </a:solidFill>
                          <a:effectLst/>
                          <a:latin typeface="+mn-lt"/>
                        </a:rPr>
                        <a:t>26%</a:t>
                      </a:r>
                      <a:endParaRPr lang="en-GB" sz="1600" b="0" i="0" u="none" strike="noStrike">
                        <a:solidFill>
                          <a:schemeClr val="tx1"/>
                        </a:solidFill>
                        <a:effectLst/>
                        <a:latin typeface="+mn-lt"/>
                      </a:endParaRPr>
                    </a:p>
                  </a:txBody>
                  <a:tcPr marL="5101" marR="5101" marT="5101"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251058410"/>
                  </a:ext>
                </a:extLst>
              </a:tr>
              <a:tr h="456370">
                <a:tc>
                  <a:txBody>
                    <a:bodyPr/>
                    <a:lstStyle/>
                    <a:p>
                      <a:pPr algn="ctr" fontAlgn="b"/>
                      <a:r>
                        <a:rPr lang="en-GB" sz="1600" b="0" u="none" strike="noStrike">
                          <a:solidFill>
                            <a:schemeClr val="tx1"/>
                          </a:solidFill>
                          <a:effectLst/>
                          <a:latin typeface="+mn-lt"/>
                        </a:rPr>
                        <a:t>22%</a:t>
                      </a:r>
                      <a:endParaRPr lang="en-GB" sz="1600" b="0" i="0" u="none" strike="noStrike">
                        <a:solidFill>
                          <a:schemeClr val="tx1"/>
                        </a:solidFill>
                        <a:effectLst/>
                        <a:latin typeface="+mn-lt"/>
                      </a:endParaRPr>
                    </a:p>
                  </a:txBody>
                  <a:tcPr marL="5101" marR="5101" marT="5101"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410658271"/>
                  </a:ext>
                </a:extLst>
              </a:tr>
              <a:tr h="456370">
                <a:tc>
                  <a:txBody>
                    <a:bodyPr/>
                    <a:lstStyle/>
                    <a:p>
                      <a:pPr algn="ctr" fontAlgn="b"/>
                      <a:r>
                        <a:rPr lang="en-GB" sz="1600" b="0" u="none" strike="noStrike">
                          <a:solidFill>
                            <a:schemeClr val="tx1"/>
                          </a:solidFill>
                          <a:effectLst/>
                          <a:latin typeface="+mn-lt"/>
                        </a:rPr>
                        <a:t>13%</a:t>
                      </a:r>
                      <a:endParaRPr lang="en-GB" sz="1600" b="0" i="0" u="none" strike="noStrike">
                        <a:solidFill>
                          <a:schemeClr val="tx1"/>
                        </a:solidFill>
                        <a:effectLst/>
                        <a:latin typeface="+mn-lt"/>
                      </a:endParaRPr>
                    </a:p>
                  </a:txBody>
                  <a:tcPr marL="5101" marR="5101" marT="5101"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980804836"/>
                  </a:ext>
                </a:extLst>
              </a:tr>
            </a:tbl>
          </a:graphicData>
        </a:graphic>
      </p:graphicFrame>
      <p:sp>
        <p:nvSpPr>
          <p:cNvPr id="12" name="TextBox 11">
            <a:extLst>
              <a:ext uri="{FF2B5EF4-FFF2-40B4-BE49-F238E27FC236}">
                <a16:creationId xmlns:a16="http://schemas.microsoft.com/office/drawing/2014/main" id="{6B6F979A-DB50-915A-B59B-86AFE71A1BE8}"/>
              </a:ext>
            </a:extLst>
          </p:cNvPr>
          <p:cNvSpPr txBox="1"/>
          <p:nvPr/>
        </p:nvSpPr>
        <p:spPr>
          <a:xfrm>
            <a:off x="8763222" y="1864805"/>
            <a:ext cx="3092228" cy="261610"/>
          </a:xfrm>
          <a:prstGeom prst="rect">
            <a:avLst/>
          </a:prstGeom>
          <a:noFill/>
        </p:spPr>
        <p:txBody>
          <a:bodyPr wrap="square" rtlCol="0">
            <a:spAutoFit/>
          </a:bodyPr>
          <a:lstStyle/>
          <a:p>
            <a:pPr algn="ctr"/>
            <a:r>
              <a:rPr lang="en-GB" sz="1100"/>
              <a:t>Difference between Test and Control</a:t>
            </a:r>
          </a:p>
        </p:txBody>
      </p:sp>
      <p:sp>
        <p:nvSpPr>
          <p:cNvPr id="5" name="Text Placeholder 4">
            <a:extLst>
              <a:ext uri="{FF2B5EF4-FFF2-40B4-BE49-F238E27FC236}">
                <a16:creationId xmlns:a16="http://schemas.microsoft.com/office/drawing/2014/main" id="{6656CBA1-F758-A966-639D-CC0C12CA3C59}"/>
              </a:ext>
            </a:extLst>
          </p:cNvPr>
          <p:cNvSpPr>
            <a:spLocks noGrp="1"/>
          </p:cNvSpPr>
          <p:nvPr>
            <p:ph type="body" sz="quarter" idx="10"/>
          </p:nvPr>
        </p:nvSpPr>
        <p:spPr/>
        <p:txBody>
          <a:bodyPr/>
          <a:lstStyle/>
          <a:p>
            <a:r>
              <a:rPr lang="en-GB"/>
              <a:t>A more comfortable bus ride may mean the journey is perceived to be faster</a:t>
            </a:r>
          </a:p>
        </p:txBody>
      </p:sp>
    </p:spTree>
    <p:extLst>
      <p:ext uri="{BB962C8B-B14F-4D97-AF65-F5344CB8AC3E}">
        <p14:creationId xmlns:p14="http://schemas.microsoft.com/office/powerpoint/2010/main" val="19104193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A3C68B01-2EDA-A162-06FB-D017CB85DC6B}"/>
              </a:ext>
            </a:extLst>
          </p:cNvPr>
          <p:cNvGraphicFramePr/>
          <p:nvPr>
            <p:extLst>
              <p:ext uri="{D42A27DB-BD31-4B8C-83A1-F6EECF244321}">
                <p14:modId xmlns:p14="http://schemas.microsoft.com/office/powerpoint/2010/main" val="698313957"/>
              </p:ext>
            </p:extLst>
          </p:nvPr>
        </p:nvGraphicFramePr>
        <p:xfrm>
          <a:off x="336550" y="2272683"/>
          <a:ext cx="11525250" cy="4151932"/>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a:extLst>
              <a:ext uri="{FF2B5EF4-FFF2-40B4-BE49-F238E27FC236}">
                <a16:creationId xmlns:a16="http://schemas.microsoft.com/office/drawing/2014/main" id="{E4E0B055-D8C7-CDD7-CCB0-F420B6DA672D}"/>
              </a:ext>
            </a:extLst>
          </p:cNvPr>
          <p:cNvSpPr>
            <a:spLocks noGrp="1"/>
          </p:cNvSpPr>
          <p:nvPr>
            <p:ph type="title"/>
          </p:nvPr>
        </p:nvSpPr>
        <p:spPr>
          <a:xfrm>
            <a:off x="336753" y="433385"/>
            <a:ext cx="11643123" cy="867930"/>
          </a:xfrm>
        </p:spPr>
        <p:txBody>
          <a:bodyPr/>
          <a:lstStyle/>
          <a:p>
            <a:r>
              <a:rPr lang="en-GB"/>
              <a:t>Refurbished route passengers are much more likely to say that their route is better than other bus routes in London</a:t>
            </a:r>
          </a:p>
        </p:txBody>
      </p:sp>
      <p:sp>
        <p:nvSpPr>
          <p:cNvPr id="3" name="Text Placeholder 2">
            <a:extLst>
              <a:ext uri="{FF2B5EF4-FFF2-40B4-BE49-F238E27FC236}">
                <a16:creationId xmlns:a16="http://schemas.microsoft.com/office/drawing/2014/main" id="{F6F981F2-70D0-0BCA-E2CA-EE269AD950B7}"/>
              </a:ext>
            </a:extLst>
          </p:cNvPr>
          <p:cNvSpPr>
            <a:spLocks noGrp="1"/>
          </p:cNvSpPr>
          <p:nvPr>
            <p:ph type="body" sz="quarter" idx="10"/>
          </p:nvPr>
        </p:nvSpPr>
        <p:spPr>
          <a:xfrm>
            <a:off x="336550" y="1386956"/>
            <a:ext cx="11643123" cy="341632"/>
          </a:xfrm>
        </p:spPr>
        <p:txBody>
          <a:bodyPr/>
          <a:lstStyle/>
          <a:p>
            <a:r>
              <a:rPr lang="en-GB"/>
              <a:t>More than 3x as many customers on refurbished buses said their bus was ‘much better’ than other routes </a:t>
            </a:r>
          </a:p>
        </p:txBody>
      </p:sp>
      <p:sp>
        <p:nvSpPr>
          <p:cNvPr id="10" name="Text Placeholder 3">
            <a:extLst>
              <a:ext uri="{FF2B5EF4-FFF2-40B4-BE49-F238E27FC236}">
                <a16:creationId xmlns:a16="http://schemas.microsoft.com/office/drawing/2014/main" id="{6B3462C3-4418-EC27-E4E5-B0DE281A85DF}"/>
              </a:ext>
            </a:extLst>
          </p:cNvPr>
          <p:cNvSpPr>
            <a:spLocks noGrp="1"/>
          </p:cNvSpPr>
          <p:nvPr>
            <p:ph type="body" sz="quarter" idx="11"/>
          </p:nvPr>
        </p:nvSpPr>
        <p:spPr>
          <a:xfrm>
            <a:off x="336550" y="1840561"/>
            <a:ext cx="11642725" cy="307777"/>
          </a:xfrm>
        </p:spPr>
        <p:txBody>
          <a:bodyPr/>
          <a:lstStyle/>
          <a:p>
            <a:pPr marL="0" indent="0">
              <a:buNone/>
            </a:pPr>
            <a:r>
              <a:rPr lang="en-GB"/>
              <a:t>Comparison to other London bus routes | Test and Control routes </a:t>
            </a:r>
          </a:p>
        </p:txBody>
      </p:sp>
      <p:cxnSp>
        <p:nvCxnSpPr>
          <p:cNvPr id="13" name="Straight Connector 12">
            <a:extLst>
              <a:ext uri="{FF2B5EF4-FFF2-40B4-BE49-F238E27FC236}">
                <a16:creationId xmlns:a16="http://schemas.microsoft.com/office/drawing/2014/main" id="{B14D7F25-E45D-4404-465B-30B6D12A4F18}"/>
              </a:ext>
            </a:extLst>
          </p:cNvPr>
          <p:cNvCxnSpPr>
            <a:cxnSpLocks/>
          </p:cNvCxnSpPr>
          <p:nvPr/>
        </p:nvCxnSpPr>
        <p:spPr>
          <a:xfrm>
            <a:off x="5485675" y="2444917"/>
            <a:ext cx="0" cy="260333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CBF3C4D-C5A2-3B70-7D30-27B7C1C7F57B}"/>
              </a:ext>
            </a:extLst>
          </p:cNvPr>
          <p:cNvCxnSpPr>
            <a:cxnSpLocks/>
          </p:cNvCxnSpPr>
          <p:nvPr/>
        </p:nvCxnSpPr>
        <p:spPr>
          <a:xfrm>
            <a:off x="10755937" y="2444917"/>
            <a:ext cx="0" cy="154288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1CD68050-7198-298F-85B8-31491EE63BCD}"/>
              </a:ext>
            </a:extLst>
          </p:cNvPr>
          <p:cNvSpPr txBox="1"/>
          <p:nvPr/>
        </p:nvSpPr>
        <p:spPr>
          <a:xfrm>
            <a:off x="5485675" y="3569712"/>
            <a:ext cx="627898"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effectLst/>
                <a:uLnTx/>
                <a:uFillTx/>
                <a:latin typeface="Segoe UI Semilight"/>
                <a:ea typeface="+mn-ea"/>
                <a:cs typeface="+mn-cs"/>
              </a:rPr>
              <a:t>75%</a:t>
            </a:r>
          </a:p>
        </p:txBody>
      </p:sp>
      <p:sp>
        <p:nvSpPr>
          <p:cNvPr id="22" name="TextBox 21">
            <a:extLst>
              <a:ext uri="{FF2B5EF4-FFF2-40B4-BE49-F238E27FC236}">
                <a16:creationId xmlns:a16="http://schemas.microsoft.com/office/drawing/2014/main" id="{4BB88C33-8C4F-CB23-13C2-1E1FA3E883BE}"/>
              </a:ext>
            </a:extLst>
          </p:cNvPr>
          <p:cNvSpPr txBox="1"/>
          <p:nvPr/>
        </p:nvSpPr>
        <p:spPr>
          <a:xfrm>
            <a:off x="10865128" y="2898442"/>
            <a:ext cx="627898"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effectLst/>
                <a:uLnTx/>
                <a:uFillTx/>
                <a:latin typeface="Segoe UI Semilight"/>
                <a:ea typeface="+mn-ea"/>
                <a:cs typeface="+mn-cs"/>
              </a:rPr>
              <a:t>44%</a:t>
            </a:r>
          </a:p>
        </p:txBody>
      </p:sp>
      <p:sp>
        <p:nvSpPr>
          <p:cNvPr id="26" name="TextBox 25">
            <a:extLst>
              <a:ext uri="{FF2B5EF4-FFF2-40B4-BE49-F238E27FC236}">
                <a16:creationId xmlns:a16="http://schemas.microsoft.com/office/drawing/2014/main" id="{2C559533-7E9B-F0E9-9021-3A9328AE7D64}"/>
              </a:ext>
            </a:extLst>
          </p:cNvPr>
          <p:cNvSpPr txBox="1"/>
          <p:nvPr/>
        </p:nvSpPr>
        <p:spPr>
          <a:xfrm>
            <a:off x="0" y="6438263"/>
            <a:ext cx="7503397" cy="4154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prstClr val="black"/>
                </a:solidFill>
                <a:effectLst/>
                <a:uLnTx/>
                <a:uFillTx/>
                <a:latin typeface="Segoe UI Semilight"/>
                <a:ea typeface="+mn-ea"/>
                <a:cs typeface="+mn-cs"/>
              </a:rPr>
              <a:t>A4. Thinking about your experience with using other bus routes in London, would you say that the [route’] bus is ...</a:t>
            </a:r>
            <a:r>
              <a:rPr kumimoji="0" lang="en-US" sz="1050" b="0" i="0" u="none" strike="noStrike" kern="1200" cap="none" spc="0" normalizeH="0" baseline="0" noProof="0">
                <a:ln>
                  <a:noFill/>
                </a:ln>
                <a:solidFill>
                  <a:prstClr val="black"/>
                </a:solidFill>
                <a:effectLst/>
                <a:uLnTx/>
                <a:uFillTx/>
                <a:latin typeface="Segoe UI Semilight"/>
                <a:ea typeface="+mn-ea"/>
                <a:cs typeface="+mn-cs"/>
              </a:rPr>
              <a:t>...</a:t>
            </a:r>
            <a:endParaRPr kumimoji="0" lang="en-GB" sz="1050" b="0" i="0" u="none" strike="noStrike" kern="1200" cap="none" spc="0" normalizeH="0" baseline="0" noProof="0">
              <a:ln>
                <a:noFill/>
              </a:ln>
              <a:solidFill>
                <a:prstClr val="black"/>
              </a:solidFill>
              <a:effectLst/>
              <a:uLnTx/>
              <a:uFillTx/>
              <a:latin typeface="Segoe UI Semi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prstClr val="black"/>
                </a:solidFill>
                <a:effectLst/>
                <a:uLnTx/>
                <a:uFillTx/>
                <a:latin typeface="Segoe UI Semilight"/>
                <a:ea typeface="+mn-ea"/>
                <a:cs typeface="+mn-cs"/>
              </a:rPr>
              <a:t>Base: </a:t>
            </a:r>
            <a:r>
              <a:rPr lang="en-GB" sz="1050"/>
              <a:t>Test Routes (340) Control Routes (311)</a:t>
            </a:r>
            <a:endParaRPr kumimoji="0" lang="en-GB" sz="1050" b="0" i="0" u="none" strike="noStrike" kern="1200" cap="none" spc="0" normalizeH="0" baseline="0" noProof="0">
              <a:ln>
                <a:noFill/>
              </a:ln>
              <a:solidFill>
                <a:prstClr val="black"/>
              </a:solidFill>
              <a:effectLst/>
              <a:uLnTx/>
              <a:uFillTx/>
              <a:latin typeface="Segoe UI Semilight"/>
              <a:ea typeface="+mn-ea"/>
              <a:cs typeface="+mn-cs"/>
            </a:endParaRPr>
          </a:p>
        </p:txBody>
      </p:sp>
    </p:spTree>
    <p:extLst>
      <p:ext uri="{BB962C8B-B14F-4D97-AF65-F5344CB8AC3E}">
        <p14:creationId xmlns:p14="http://schemas.microsoft.com/office/powerpoint/2010/main" val="36546943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46676875-C87F-E577-8988-8F5FE16AFB10}"/>
              </a:ext>
            </a:extLst>
          </p:cNvPr>
          <p:cNvSpPr/>
          <p:nvPr/>
        </p:nvSpPr>
        <p:spPr>
          <a:xfrm>
            <a:off x="0" y="4533900"/>
            <a:ext cx="12192000" cy="168150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Segoe UI Semilight"/>
              <a:ea typeface="+mn-ea"/>
              <a:cs typeface="+mn-cs"/>
            </a:endParaRPr>
          </a:p>
        </p:txBody>
      </p:sp>
      <p:sp>
        <p:nvSpPr>
          <p:cNvPr id="2" name="Title 1">
            <a:extLst>
              <a:ext uri="{FF2B5EF4-FFF2-40B4-BE49-F238E27FC236}">
                <a16:creationId xmlns:a16="http://schemas.microsoft.com/office/drawing/2014/main" id="{B18790B9-2F4A-25DE-A3CB-362EF588C953}"/>
              </a:ext>
            </a:extLst>
          </p:cNvPr>
          <p:cNvSpPr>
            <a:spLocks noGrp="1"/>
          </p:cNvSpPr>
          <p:nvPr>
            <p:ph type="title"/>
          </p:nvPr>
        </p:nvSpPr>
        <p:spPr>
          <a:xfrm>
            <a:off x="336753" y="433385"/>
            <a:ext cx="11751338" cy="867930"/>
          </a:xfrm>
        </p:spPr>
        <p:txBody>
          <a:bodyPr/>
          <a:lstStyle/>
          <a:p>
            <a:r>
              <a:rPr lang="en-GB"/>
              <a:t>Refurbished buses also see a higher rate of passengers who are willing to travel on the bus route again </a:t>
            </a:r>
          </a:p>
        </p:txBody>
      </p:sp>
      <p:sp>
        <p:nvSpPr>
          <p:cNvPr id="3" name="Text Placeholder 2">
            <a:extLst>
              <a:ext uri="{FF2B5EF4-FFF2-40B4-BE49-F238E27FC236}">
                <a16:creationId xmlns:a16="http://schemas.microsoft.com/office/drawing/2014/main" id="{FF66EEB0-5D48-8190-2DA1-E57824E44571}"/>
              </a:ext>
            </a:extLst>
          </p:cNvPr>
          <p:cNvSpPr>
            <a:spLocks noGrp="1"/>
          </p:cNvSpPr>
          <p:nvPr>
            <p:ph type="body" sz="quarter" idx="10"/>
          </p:nvPr>
        </p:nvSpPr>
        <p:spPr/>
        <p:txBody>
          <a:bodyPr/>
          <a:lstStyle/>
          <a:p>
            <a:r>
              <a:rPr lang="en-GB"/>
              <a:t>While not definitive, refurbishment lends to people feeling like they want to take the bus more </a:t>
            </a:r>
          </a:p>
        </p:txBody>
      </p:sp>
      <p:sp>
        <p:nvSpPr>
          <p:cNvPr id="4" name="Text Placeholder 3">
            <a:extLst>
              <a:ext uri="{FF2B5EF4-FFF2-40B4-BE49-F238E27FC236}">
                <a16:creationId xmlns:a16="http://schemas.microsoft.com/office/drawing/2014/main" id="{1D698779-F39D-70BB-426A-1BBB11FF9B97}"/>
              </a:ext>
            </a:extLst>
          </p:cNvPr>
          <p:cNvSpPr>
            <a:spLocks noGrp="1"/>
          </p:cNvSpPr>
          <p:nvPr>
            <p:ph type="body" sz="quarter" idx="11"/>
          </p:nvPr>
        </p:nvSpPr>
        <p:spPr>
          <a:xfrm>
            <a:off x="336550" y="1840561"/>
            <a:ext cx="11642725" cy="651460"/>
          </a:xfrm>
        </p:spPr>
        <p:txBody>
          <a:bodyPr/>
          <a:lstStyle/>
          <a:p>
            <a:pPr marL="0" indent="0">
              <a:buNone/>
            </a:pPr>
            <a:r>
              <a:rPr lang="en-GB">
                <a:latin typeface="Segoe UI Semilight" panose="020B0402040204020203" pitchFamily="34" charset="0"/>
                <a:cs typeface="Segoe UI Semilight" panose="020B0402040204020203" pitchFamily="34" charset="0"/>
              </a:rPr>
              <a:t>Future trip likelihood (T2B) | Test and Control routes </a:t>
            </a:r>
          </a:p>
          <a:p>
            <a:endParaRPr lang="en-GB">
              <a:latin typeface="Segoe UI Semilight" panose="020B0402040204020203" pitchFamily="34" charset="0"/>
              <a:cs typeface="Segoe UI Semilight" panose="020B0402040204020203" pitchFamily="34" charset="0"/>
            </a:endParaRPr>
          </a:p>
        </p:txBody>
      </p:sp>
      <p:sp>
        <p:nvSpPr>
          <p:cNvPr id="5" name="Oval 4">
            <a:extLst>
              <a:ext uri="{FF2B5EF4-FFF2-40B4-BE49-F238E27FC236}">
                <a16:creationId xmlns:a16="http://schemas.microsoft.com/office/drawing/2014/main" id="{CE53600E-523E-DF6E-277C-320B65E692F0}"/>
              </a:ext>
            </a:extLst>
          </p:cNvPr>
          <p:cNvSpPr/>
          <p:nvPr/>
        </p:nvSpPr>
        <p:spPr>
          <a:xfrm>
            <a:off x="748133" y="2446293"/>
            <a:ext cx="3216418" cy="321641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0" b="1" i="0" u="none" strike="noStrike" kern="1200" cap="none" spc="0" normalizeH="0" baseline="0" noProof="0">
                <a:ln>
                  <a:noFill/>
                </a:ln>
                <a:solidFill>
                  <a:prstClr val="white"/>
                </a:solidFill>
                <a:effectLst/>
                <a:uLnTx/>
                <a:uFillTx/>
                <a:latin typeface="Segoe UI Semilight"/>
                <a:ea typeface="+mn-ea"/>
                <a:cs typeface="+mn-cs"/>
              </a:rPr>
              <a:t>95%</a:t>
            </a:r>
          </a:p>
        </p:txBody>
      </p:sp>
      <p:sp>
        <p:nvSpPr>
          <p:cNvPr id="6" name="Oval 5">
            <a:extLst>
              <a:ext uri="{FF2B5EF4-FFF2-40B4-BE49-F238E27FC236}">
                <a16:creationId xmlns:a16="http://schemas.microsoft.com/office/drawing/2014/main" id="{00D1207D-939C-43C0-4DAA-8A9BBB52DF91}"/>
              </a:ext>
            </a:extLst>
          </p:cNvPr>
          <p:cNvSpPr/>
          <p:nvPr/>
        </p:nvSpPr>
        <p:spPr>
          <a:xfrm>
            <a:off x="7586591" y="2446293"/>
            <a:ext cx="3216418" cy="3216418"/>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0" b="1" i="0" u="none" strike="noStrike" kern="1200" cap="none" spc="0" normalizeH="0" baseline="0" noProof="0">
                <a:ln>
                  <a:noFill/>
                </a:ln>
                <a:solidFill>
                  <a:prstClr val="white"/>
                </a:solidFill>
                <a:effectLst/>
                <a:uLnTx/>
                <a:uFillTx/>
                <a:latin typeface="Segoe UI Semilight"/>
                <a:ea typeface="+mn-ea"/>
                <a:cs typeface="+mn-cs"/>
              </a:rPr>
              <a:t>80%</a:t>
            </a:r>
          </a:p>
        </p:txBody>
      </p:sp>
      <p:sp>
        <p:nvSpPr>
          <p:cNvPr id="8" name="TextBox 7">
            <a:extLst>
              <a:ext uri="{FF2B5EF4-FFF2-40B4-BE49-F238E27FC236}">
                <a16:creationId xmlns:a16="http://schemas.microsoft.com/office/drawing/2014/main" id="{70A1805C-4E64-F90C-DA9E-8091852651BB}"/>
              </a:ext>
            </a:extLst>
          </p:cNvPr>
          <p:cNvSpPr txBox="1"/>
          <p:nvPr/>
        </p:nvSpPr>
        <p:spPr>
          <a:xfrm>
            <a:off x="0" y="6438263"/>
            <a:ext cx="6455391" cy="4154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prstClr val="black"/>
                </a:solidFill>
                <a:effectLst/>
                <a:uLnTx/>
                <a:uFillTx/>
                <a:latin typeface="Segoe UI Semilight"/>
                <a:ea typeface="+mn-ea"/>
                <a:cs typeface="+mn-cs"/>
              </a:rPr>
              <a:t>A5. How likely are you to travel on the ... bus in the future?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prstClr val="black"/>
                </a:solidFill>
                <a:effectLst/>
                <a:uLnTx/>
                <a:uFillTx/>
                <a:latin typeface="Segoe UI Semilight"/>
                <a:ea typeface="+mn-ea"/>
                <a:cs typeface="+mn-cs"/>
              </a:rPr>
              <a:t>Base: </a:t>
            </a:r>
            <a:r>
              <a:rPr lang="en-GB" sz="1050"/>
              <a:t>Test Routes (340) Control Routes (311)</a:t>
            </a:r>
            <a:endParaRPr kumimoji="0" lang="en-GB" sz="105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9" name="Arc 8">
            <a:extLst>
              <a:ext uri="{FF2B5EF4-FFF2-40B4-BE49-F238E27FC236}">
                <a16:creationId xmlns:a16="http://schemas.microsoft.com/office/drawing/2014/main" id="{4E108A7A-45CF-90C5-F127-60F725DED1DE}"/>
              </a:ext>
            </a:extLst>
          </p:cNvPr>
          <p:cNvSpPr/>
          <p:nvPr/>
        </p:nvSpPr>
        <p:spPr>
          <a:xfrm>
            <a:off x="953943" y="2673070"/>
            <a:ext cx="2798695" cy="2762864"/>
          </a:xfrm>
          <a:prstGeom prst="arc">
            <a:avLst>
              <a:gd name="adj1" fmla="val 16200000"/>
              <a:gd name="adj2" fmla="val 13409041"/>
            </a:avLst>
          </a:prstGeom>
          <a:ln w="28575">
            <a:solidFill>
              <a:schemeClr val="bg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w Cen MT" panose="020B0602020104020603" pitchFamily="34" charset="0"/>
              <a:ea typeface="+mn-ea"/>
              <a:cs typeface="+mn-cs"/>
            </a:endParaRPr>
          </a:p>
        </p:txBody>
      </p:sp>
      <p:sp>
        <p:nvSpPr>
          <p:cNvPr id="10" name="Arc 9">
            <a:extLst>
              <a:ext uri="{FF2B5EF4-FFF2-40B4-BE49-F238E27FC236}">
                <a16:creationId xmlns:a16="http://schemas.microsoft.com/office/drawing/2014/main" id="{ABE4E553-BA26-8059-9FF0-A1FA4619E9DE}"/>
              </a:ext>
            </a:extLst>
          </p:cNvPr>
          <p:cNvSpPr/>
          <p:nvPr/>
        </p:nvSpPr>
        <p:spPr>
          <a:xfrm>
            <a:off x="7787403" y="2673070"/>
            <a:ext cx="2814794" cy="2762864"/>
          </a:xfrm>
          <a:prstGeom prst="arc">
            <a:avLst>
              <a:gd name="adj1" fmla="val 16200000"/>
              <a:gd name="adj2" fmla="val 11812951"/>
            </a:avLst>
          </a:prstGeom>
          <a:ln w="28575">
            <a:solidFill>
              <a:schemeClr val="bg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w Cen MT" panose="020B0602020104020603" pitchFamily="34" charset="0"/>
              <a:ea typeface="+mn-ea"/>
              <a:cs typeface="+mn-cs"/>
            </a:endParaRPr>
          </a:p>
        </p:txBody>
      </p:sp>
      <p:sp>
        <p:nvSpPr>
          <p:cNvPr id="12" name="TextBox 11">
            <a:extLst>
              <a:ext uri="{FF2B5EF4-FFF2-40B4-BE49-F238E27FC236}">
                <a16:creationId xmlns:a16="http://schemas.microsoft.com/office/drawing/2014/main" id="{F1B827EE-6180-987B-78EF-DA13DC3679FC}"/>
              </a:ext>
            </a:extLst>
          </p:cNvPr>
          <p:cNvSpPr txBox="1"/>
          <p:nvPr/>
        </p:nvSpPr>
        <p:spPr>
          <a:xfrm>
            <a:off x="1719877" y="5749412"/>
            <a:ext cx="1266825"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ysClr val="windowText" lastClr="000000"/>
                </a:solidFill>
                <a:effectLst/>
                <a:uLnTx/>
                <a:uFillTx/>
                <a:latin typeface="Segoe UI Semilight"/>
                <a:ea typeface="+mn-ea"/>
                <a:cs typeface="+mn-cs"/>
              </a:rPr>
              <a:t>Test Routes</a:t>
            </a:r>
          </a:p>
        </p:txBody>
      </p:sp>
      <p:sp>
        <p:nvSpPr>
          <p:cNvPr id="13" name="TextBox 12">
            <a:extLst>
              <a:ext uri="{FF2B5EF4-FFF2-40B4-BE49-F238E27FC236}">
                <a16:creationId xmlns:a16="http://schemas.microsoft.com/office/drawing/2014/main" id="{263666EE-88DE-F085-402A-E58666ACAA79}"/>
              </a:ext>
            </a:extLst>
          </p:cNvPr>
          <p:cNvSpPr txBox="1"/>
          <p:nvPr/>
        </p:nvSpPr>
        <p:spPr>
          <a:xfrm>
            <a:off x="8068407" y="5758927"/>
            <a:ext cx="2252786"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ysClr val="windowText" lastClr="000000"/>
                </a:solidFill>
                <a:effectLst/>
                <a:uLnTx/>
                <a:uFillTx/>
                <a:latin typeface="Segoe UI Semilight"/>
                <a:ea typeface="+mn-ea"/>
                <a:cs typeface="+mn-cs"/>
              </a:rPr>
              <a:t>Control Routes</a:t>
            </a:r>
          </a:p>
        </p:txBody>
      </p:sp>
      <p:sp>
        <p:nvSpPr>
          <p:cNvPr id="7" name="Rectangle 6">
            <a:extLst>
              <a:ext uri="{FF2B5EF4-FFF2-40B4-BE49-F238E27FC236}">
                <a16:creationId xmlns:a16="http://schemas.microsoft.com/office/drawing/2014/main" id="{309F9880-D97A-E513-E628-095A94A0E872}"/>
              </a:ext>
            </a:extLst>
          </p:cNvPr>
          <p:cNvSpPr/>
          <p:nvPr/>
        </p:nvSpPr>
        <p:spPr>
          <a:xfrm>
            <a:off x="3758797" y="3117522"/>
            <a:ext cx="2016773" cy="9369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000" b="1">
                <a:solidFill>
                  <a:srgbClr val="00B050"/>
                </a:solidFill>
                <a:latin typeface="+mj-lt"/>
              </a:rPr>
              <a:t>+15% </a:t>
            </a:r>
          </a:p>
          <a:p>
            <a:pPr algn="ctr"/>
            <a:r>
              <a:rPr lang="en-GB">
                <a:solidFill>
                  <a:srgbClr val="00B050"/>
                </a:solidFill>
              </a:rPr>
              <a:t>vs control</a:t>
            </a:r>
            <a:endParaRPr lang="en-GB" sz="2400">
              <a:solidFill>
                <a:srgbClr val="00B050"/>
              </a:solidFill>
            </a:endParaRPr>
          </a:p>
        </p:txBody>
      </p:sp>
      <p:sp>
        <p:nvSpPr>
          <p:cNvPr id="16" name="TextBox 15">
            <a:extLst>
              <a:ext uri="{FF2B5EF4-FFF2-40B4-BE49-F238E27FC236}">
                <a16:creationId xmlns:a16="http://schemas.microsoft.com/office/drawing/2014/main" id="{483D158F-4A12-AD27-2F90-B7BB7D00B8CA}"/>
              </a:ext>
            </a:extLst>
          </p:cNvPr>
          <p:cNvSpPr txBox="1"/>
          <p:nvPr/>
        </p:nvSpPr>
        <p:spPr>
          <a:xfrm>
            <a:off x="11104928" y="5318524"/>
            <a:ext cx="1087072" cy="861774"/>
          </a:xfrm>
          <a:prstGeom prst="rect">
            <a:avLst/>
          </a:prstGeom>
          <a:noFill/>
        </p:spPr>
        <p:txBody>
          <a:bodyPr wrap="square" rtlCol="0">
            <a:spAutoFit/>
          </a:bodyPr>
          <a:lstStyle/>
          <a:p>
            <a:r>
              <a:rPr lang="en-GB" sz="1000">
                <a:solidFill>
                  <a:srgbClr val="00B050"/>
                </a:solidFill>
              </a:rPr>
              <a:t>Statistically significant compared to control routes </a:t>
            </a:r>
          </a:p>
          <a:p>
            <a:r>
              <a:rPr lang="en-GB" sz="1000">
                <a:solidFill>
                  <a:srgbClr val="00B050"/>
                </a:solidFill>
              </a:rPr>
              <a:t>@ 95% CL </a:t>
            </a:r>
          </a:p>
        </p:txBody>
      </p:sp>
    </p:spTree>
    <p:extLst>
      <p:ext uri="{BB962C8B-B14F-4D97-AF65-F5344CB8AC3E}">
        <p14:creationId xmlns:p14="http://schemas.microsoft.com/office/powerpoint/2010/main" val="36951069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hart 6">
            <a:extLst>
              <a:ext uri="{FF2B5EF4-FFF2-40B4-BE49-F238E27FC236}">
                <a16:creationId xmlns:a16="http://schemas.microsoft.com/office/drawing/2014/main" id="{830F756A-657F-BD83-8B67-A82A873AD288}"/>
              </a:ext>
            </a:extLst>
          </p:cNvPr>
          <p:cNvGraphicFramePr/>
          <p:nvPr>
            <p:extLst>
              <p:ext uri="{D42A27DB-BD31-4B8C-83A1-F6EECF244321}">
                <p14:modId xmlns:p14="http://schemas.microsoft.com/office/powerpoint/2010/main" val="2038062115"/>
              </p:ext>
            </p:extLst>
          </p:nvPr>
        </p:nvGraphicFramePr>
        <p:xfrm>
          <a:off x="506708" y="2063528"/>
          <a:ext cx="11178584" cy="4361087"/>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a:extLst>
              <a:ext uri="{FF2B5EF4-FFF2-40B4-BE49-F238E27FC236}">
                <a16:creationId xmlns:a16="http://schemas.microsoft.com/office/drawing/2014/main" id="{CB609511-5FDA-EB56-24C5-8E180A6C89EF}"/>
              </a:ext>
            </a:extLst>
          </p:cNvPr>
          <p:cNvSpPr>
            <a:spLocks noGrp="1"/>
          </p:cNvSpPr>
          <p:nvPr>
            <p:ph type="title"/>
          </p:nvPr>
        </p:nvSpPr>
        <p:spPr>
          <a:xfrm>
            <a:off x="336753" y="433385"/>
            <a:ext cx="11643123" cy="867930"/>
          </a:xfrm>
        </p:spPr>
        <p:txBody>
          <a:bodyPr/>
          <a:lstStyle/>
          <a:p>
            <a:r>
              <a:rPr lang="en-GB"/>
              <a:t>Those on refurbished buses claim that clean, well looked after buses make them more likely to take the bus more in future</a:t>
            </a:r>
          </a:p>
        </p:txBody>
      </p:sp>
      <p:sp>
        <p:nvSpPr>
          <p:cNvPr id="3" name="Text Placeholder 2">
            <a:extLst>
              <a:ext uri="{FF2B5EF4-FFF2-40B4-BE49-F238E27FC236}">
                <a16:creationId xmlns:a16="http://schemas.microsoft.com/office/drawing/2014/main" id="{C8A0AE55-7B0E-043F-34B7-803C593EE003}"/>
              </a:ext>
            </a:extLst>
          </p:cNvPr>
          <p:cNvSpPr>
            <a:spLocks noGrp="1"/>
          </p:cNvSpPr>
          <p:nvPr>
            <p:ph type="body" sz="quarter" idx="10"/>
          </p:nvPr>
        </p:nvSpPr>
        <p:spPr>
          <a:xfrm>
            <a:off x="336550" y="1386956"/>
            <a:ext cx="11791950" cy="341632"/>
          </a:xfrm>
        </p:spPr>
        <p:txBody>
          <a:bodyPr/>
          <a:lstStyle/>
          <a:p>
            <a:r>
              <a:rPr lang="en-GB"/>
              <a:t>A maintained bus encourages more travel frequency, but may not be a sole driver of frequency change</a:t>
            </a:r>
          </a:p>
        </p:txBody>
      </p:sp>
      <p:sp>
        <p:nvSpPr>
          <p:cNvPr id="14" name="TextBox 13">
            <a:extLst>
              <a:ext uri="{FF2B5EF4-FFF2-40B4-BE49-F238E27FC236}">
                <a16:creationId xmlns:a16="http://schemas.microsoft.com/office/drawing/2014/main" id="{00B0EE30-4204-ECAF-A027-3617D1D549BF}"/>
              </a:ext>
            </a:extLst>
          </p:cNvPr>
          <p:cNvSpPr txBox="1"/>
          <p:nvPr/>
        </p:nvSpPr>
        <p:spPr>
          <a:xfrm>
            <a:off x="0" y="6438263"/>
            <a:ext cx="8133348" cy="4154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prstClr val="black"/>
                </a:solidFill>
                <a:effectLst/>
                <a:uLnTx/>
                <a:uFillTx/>
                <a:latin typeface="Segoe UI Semilight"/>
                <a:ea typeface="+mn-ea"/>
                <a:cs typeface="+mn-cs"/>
              </a:rPr>
              <a:t>A6. When the bus feels clean and well looked after, how does this impact how often you take the bus?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prstClr val="black"/>
                </a:solidFill>
                <a:effectLst/>
                <a:uLnTx/>
                <a:uFillTx/>
                <a:latin typeface="Segoe UI Semilight"/>
                <a:ea typeface="+mn-ea"/>
                <a:cs typeface="+mn-cs"/>
              </a:rPr>
              <a:t>Base:</a:t>
            </a:r>
            <a:r>
              <a:rPr lang="en-GB" sz="1050"/>
              <a:t> Test Routes (340) Control Routes (311)</a:t>
            </a:r>
            <a:endParaRPr kumimoji="0" lang="en-GB" sz="105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17" name="Text Placeholder 3">
            <a:extLst>
              <a:ext uri="{FF2B5EF4-FFF2-40B4-BE49-F238E27FC236}">
                <a16:creationId xmlns:a16="http://schemas.microsoft.com/office/drawing/2014/main" id="{F4D32B8A-D29D-6CDF-55CB-E0310F207F80}"/>
              </a:ext>
            </a:extLst>
          </p:cNvPr>
          <p:cNvSpPr txBox="1">
            <a:spLocks/>
          </p:cNvSpPr>
          <p:nvPr/>
        </p:nvSpPr>
        <p:spPr>
          <a:xfrm>
            <a:off x="336550" y="1840561"/>
            <a:ext cx="11642725" cy="307777"/>
          </a:xfrm>
          <a:prstGeom prst="rect">
            <a:avLst/>
          </a:prstGeom>
        </p:spPr>
        <p:txBody>
          <a:bodyPr vert="horz" lIns="91440" tIns="45720" rIns="91440" bIns="45720" rtlCol="0">
            <a:spAutoFit/>
          </a:bodyPr>
          <a:lstStyle>
            <a:lvl1pPr marL="182563" indent="-182563" algn="l" defTabSz="914400" rtl="0" eaLnBrk="1" latinLnBrk="0" hangingPunct="1">
              <a:lnSpc>
                <a:spcPct val="100000"/>
              </a:lnSpc>
              <a:spcBef>
                <a:spcPts val="1000"/>
              </a:spcBef>
              <a:buClrTx/>
              <a:buFont typeface="Arial" panose="020B0604020202020204" pitchFamily="34" charset="0"/>
              <a:buChar char="•"/>
              <a:defRPr sz="1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ClrTx/>
              <a:buFont typeface="Arial" panose="020B0604020202020204" pitchFamily="34" charset="0"/>
              <a:buChar char="•"/>
              <a:defRPr sz="1400" kern="1200">
                <a:solidFill>
                  <a:schemeClr val="tx1"/>
                </a:solidFill>
                <a:latin typeface="+mn-lt"/>
                <a:ea typeface="+mn-ea"/>
                <a:cs typeface="+mn-cs"/>
              </a:defRPr>
            </a:lvl2pPr>
            <a:lvl3pPr marL="1166813" indent="-252413" algn="l" defTabSz="914400" rtl="0" eaLnBrk="1" latinLnBrk="0" hangingPunct="1">
              <a:lnSpc>
                <a:spcPct val="100000"/>
              </a:lnSpc>
              <a:spcBef>
                <a:spcPts val="500"/>
              </a:spcBef>
              <a:buClrTx/>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GB" sz="1400" i="0" u="none" strike="noStrike" kern="1200" cap="none" spc="0" normalizeH="0" baseline="0" noProof="0">
                <a:ln>
                  <a:noFill/>
                </a:ln>
                <a:solidFill>
                  <a:prstClr val="black"/>
                </a:solidFill>
                <a:effectLst/>
                <a:uLnTx/>
                <a:uFillTx/>
                <a:latin typeface="Segoe UI Semilight"/>
                <a:ea typeface="+mn-ea"/>
                <a:cs typeface="+mn-cs"/>
              </a:rPr>
              <a:t>Maintenance effect on travel frequency | Test and Control routes</a:t>
            </a:r>
          </a:p>
        </p:txBody>
      </p:sp>
      <p:sp>
        <p:nvSpPr>
          <p:cNvPr id="6" name="Rectangle 5">
            <a:extLst>
              <a:ext uri="{FF2B5EF4-FFF2-40B4-BE49-F238E27FC236}">
                <a16:creationId xmlns:a16="http://schemas.microsoft.com/office/drawing/2014/main" id="{6817CC3D-DAD7-0982-A059-402BC51E03F0}"/>
              </a:ext>
            </a:extLst>
          </p:cNvPr>
          <p:cNvSpPr/>
          <p:nvPr/>
        </p:nvSpPr>
        <p:spPr>
          <a:xfrm>
            <a:off x="1747580" y="2924867"/>
            <a:ext cx="2371725" cy="781050"/>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r>
              <a:rPr lang="en-GB" sz="1000"/>
              <a:t>Passengers on refurbished buses are more likely to say they would take the bus more often…</a:t>
            </a:r>
          </a:p>
        </p:txBody>
      </p:sp>
      <p:sp>
        <p:nvSpPr>
          <p:cNvPr id="8" name="Rectangle 7">
            <a:extLst>
              <a:ext uri="{FF2B5EF4-FFF2-40B4-BE49-F238E27FC236}">
                <a16:creationId xmlns:a16="http://schemas.microsoft.com/office/drawing/2014/main" id="{98DCA47A-4E8B-E682-0688-49550FC3C516}"/>
              </a:ext>
            </a:extLst>
          </p:cNvPr>
          <p:cNvSpPr/>
          <p:nvPr/>
        </p:nvSpPr>
        <p:spPr>
          <a:xfrm>
            <a:off x="7040272" y="2793324"/>
            <a:ext cx="2371725" cy="781050"/>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r>
              <a:rPr lang="en-GB" sz="1000"/>
              <a:t>But for the majority, this isn’t enough for them to change how often they use the bus</a:t>
            </a:r>
          </a:p>
        </p:txBody>
      </p:sp>
      <p:cxnSp>
        <p:nvCxnSpPr>
          <p:cNvPr id="10" name="Straight Connector 9">
            <a:extLst>
              <a:ext uri="{FF2B5EF4-FFF2-40B4-BE49-F238E27FC236}">
                <a16:creationId xmlns:a16="http://schemas.microsoft.com/office/drawing/2014/main" id="{C54C6576-EC94-91B8-63EF-3E38C31674D9}"/>
              </a:ext>
            </a:extLst>
          </p:cNvPr>
          <p:cNvCxnSpPr>
            <a:cxnSpLocks/>
          </p:cNvCxnSpPr>
          <p:nvPr/>
        </p:nvCxnSpPr>
        <p:spPr>
          <a:xfrm flipH="1">
            <a:off x="6261401" y="3429000"/>
            <a:ext cx="778871" cy="400755"/>
          </a:xfrm>
          <a:prstGeom prst="line">
            <a:avLst/>
          </a:prstGeom>
        </p:spPr>
        <p:style>
          <a:lnRef idx="1">
            <a:schemeClr val="dk1"/>
          </a:lnRef>
          <a:fillRef idx="0">
            <a:schemeClr val="dk1"/>
          </a:fillRef>
          <a:effectRef idx="0">
            <a:schemeClr val="dk1"/>
          </a:effectRef>
          <a:fontRef idx="minor">
            <a:schemeClr val="tx1"/>
          </a:fontRef>
        </p:style>
      </p:cxnSp>
      <p:cxnSp>
        <p:nvCxnSpPr>
          <p:cNvPr id="11" name="Straight Connector 10">
            <a:extLst>
              <a:ext uri="{FF2B5EF4-FFF2-40B4-BE49-F238E27FC236}">
                <a16:creationId xmlns:a16="http://schemas.microsoft.com/office/drawing/2014/main" id="{8C903BD6-058D-A326-AAD5-7149C7FC415E}"/>
              </a:ext>
            </a:extLst>
          </p:cNvPr>
          <p:cNvCxnSpPr>
            <a:cxnSpLocks/>
            <a:stCxn id="6" idx="2"/>
          </p:cNvCxnSpPr>
          <p:nvPr/>
        </p:nvCxnSpPr>
        <p:spPr>
          <a:xfrm flipH="1">
            <a:off x="1747580" y="3705917"/>
            <a:ext cx="1185863" cy="833426"/>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0727970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TfL admits to New Routemaster bus battery problems - Air Quality News">
            <a:extLst>
              <a:ext uri="{FF2B5EF4-FFF2-40B4-BE49-F238E27FC236}">
                <a16:creationId xmlns:a16="http://schemas.microsoft.com/office/drawing/2014/main" id="{B3736C2D-4FC8-1219-3478-8EC9E8262326}"/>
              </a:ext>
            </a:extLst>
          </p:cNvPr>
          <p:cNvPicPr>
            <a:picLocks noGrp="1" noChangeAspect="1" noChangeArrowheads="1"/>
          </p:cNvPicPr>
          <p:nvPr>
            <p:ph type="pic" sz="quarter" idx="10"/>
          </p:nvPr>
        </p:nvPicPr>
        <p:blipFill rotWithShape="1">
          <a:blip r:embed="rId2">
            <a:extLst>
              <a:ext uri="{28A0092B-C50C-407E-A947-70E740481C1C}">
                <a14:useLocalDpi xmlns:a14="http://schemas.microsoft.com/office/drawing/2010/main" val="0"/>
              </a:ext>
            </a:extLst>
          </a:blip>
          <a:srcRect l="5526" r="5526"/>
          <a:stretch/>
        </p:blipFill>
        <p:spPr bwMode="auto">
          <a:xfrm>
            <a:off x="3824288" y="0"/>
            <a:ext cx="8367712" cy="6858000"/>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16">
            <a:extLst>
              <a:ext uri="{FF2B5EF4-FFF2-40B4-BE49-F238E27FC236}">
                <a16:creationId xmlns:a16="http://schemas.microsoft.com/office/drawing/2014/main" id="{9269D084-BCFF-4708-8584-6089734D3430}"/>
              </a:ext>
            </a:extLst>
          </p:cNvPr>
          <p:cNvSpPr/>
          <p:nvPr/>
        </p:nvSpPr>
        <p:spPr>
          <a:xfrm>
            <a:off x="0" y="0"/>
            <a:ext cx="2584174"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Segoe UI Semilight"/>
              <a:ea typeface="+mn-ea"/>
              <a:cs typeface="+mn-cs"/>
            </a:endParaRPr>
          </a:p>
        </p:txBody>
      </p:sp>
      <p:pic>
        <p:nvPicPr>
          <p:cNvPr id="18" name="Graphic 17">
            <a:extLst>
              <a:ext uri="{FF2B5EF4-FFF2-40B4-BE49-F238E27FC236}">
                <a16:creationId xmlns:a16="http://schemas.microsoft.com/office/drawing/2014/main" id="{1F30661C-1B03-4C49-8C23-2C5AA73AC275}"/>
              </a:ext>
            </a:extLst>
          </p:cNvPr>
          <p:cNvPicPr>
            <a:picLocks noChangeAspect="1"/>
          </p:cNvPicPr>
          <p:nvPr/>
        </p:nvPicPr>
        <p:blipFill rotWithShape="1">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l="28864" t="20137" b="21824"/>
          <a:stretch/>
        </p:blipFill>
        <p:spPr>
          <a:xfrm>
            <a:off x="3496" y="0"/>
            <a:ext cx="6421607" cy="6858000"/>
          </a:xfrm>
          <a:prstGeom prst="rect">
            <a:avLst/>
          </a:prstGeom>
        </p:spPr>
      </p:pic>
      <p:sp>
        <p:nvSpPr>
          <p:cNvPr id="19" name="Title 8">
            <a:extLst>
              <a:ext uri="{FF2B5EF4-FFF2-40B4-BE49-F238E27FC236}">
                <a16:creationId xmlns:a16="http://schemas.microsoft.com/office/drawing/2014/main" id="{96EDE8EF-48DF-4B96-98B9-07BA404FE909}"/>
              </a:ext>
            </a:extLst>
          </p:cNvPr>
          <p:cNvSpPr txBox="1">
            <a:spLocks/>
          </p:cNvSpPr>
          <p:nvPr/>
        </p:nvSpPr>
        <p:spPr>
          <a:xfrm>
            <a:off x="450937" y="3385585"/>
            <a:ext cx="4367806" cy="1311128"/>
          </a:xfrm>
          <a:prstGeom prst="rect">
            <a:avLst/>
          </a:prstGeom>
        </p:spPr>
        <p:txBody>
          <a:bodyPr wrap="square" anchor="t">
            <a:spAutoFit/>
          </a:bodyPr>
          <a:lstStyle>
            <a:lvl1pPr algn="l" defTabSz="914400" rtl="0" eaLnBrk="1" latinLnBrk="0" hangingPunct="1">
              <a:lnSpc>
                <a:spcPct val="90000"/>
              </a:lnSpc>
              <a:spcBef>
                <a:spcPct val="0"/>
              </a:spcBef>
              <a:buNone/>
              <a:defRPr sz="4400" b="1" i="0" kern="1200">
                <a:solidFill>
                  <a:schemeClr val="bg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GB"/>
              <a:t>Understanding priority seating</a:t>
            </a:r>
            <a:endParaRPr kumimoji="0" lang="en-GB" sz="4400" b="1" i="0" u="none" strike="sngStrike" kern="1200" cap="none" spc="0" normalizeH="0" baseline="0" noProof="0">
              <a:ln>
                <a:noFill/>
              </a:ln>
              <a:solidFill>
                <a:schemeClr val="tx2"/>
              </a:solidFill>
              <a:effectLst/>
              <a:highlight>
                <a:srgbClr val="FFFF00"/>
              </a:highlight>
              <a:uLnTx/>
              <a:uFillTx/>
              <a:latin typeface="Segoe UI"/>
              <a:ea typeface="+mj-ea"/>
              <a:cs typeface="+mj-cs"/>
            </a:endParaRPr>
          </a:p>
        </p:txBody>
      </p:sp>
      <p:cxnSp>
        <p:nvCxnSpPr>
          <p:cNvPr id="20" name="Straight Connector 19">
            <a:extLst>
              <a:ext uri="{FF2B5EF4-FFF2-40B4-BE49-F238E27FC236}">
                <a16:creationId xmlns:a16="http://schemas.microsoft.com/office/drawing/2014/main" id="{EFDE489E-9A59-4430-8FE0-D0F7A9FF9373}"/>
              </a:ext>
            </a:extLst>
          </p:cNvPr>
          <p:cNvCxnSpPr>
            <a:cxnSpLocks/>
          </p:cNvCxnSpPr>
          <p:nvPr/>
        </p:nvCxnSpPr>
        <p:spPr>
          <a:xfrm>
            <a:off x="547728" y="3291736"/>
            <a:ext cx="646049" cy="0"/>
          </a:xfrm>
          <a:prstGeom prst="line">
            <a:avLst/>
          </a:prstGeom>
          <a:ln w="38100">
            <a:solidFill>
              <a:srgbClr val="00AEEF"/>
            </a:solidFill>
          </a:ln>
        </p:spPr>
        <p:style>
          <a:lnRef idx="1">
            <a:schemeClr val="accent1"/>
          </a:lnRef>
          <a:fillRef idx="0">
            <a:schemeClr val="accent1"/>
          </a:fillRef>
          <a:effectRef idx="0">
            <a:schemeClr val="accent1"/>
          </a:effectRef>
          <a:fontRef idx="minor">
            <a:schemeClr val="tx1"/>
          </a:fontRef>
        </p:style>
      </p:cxnSp>
      <p:grpSp>
        <p:nvGrpSpPr>
          <p:cNvPr id="21" name="Group 20">
            <a:extLst>
              <a:ext uri="{FF2B5EF4-FFF2-40B4-BE49-F238E27FC236}">
                <a16:creationId xmlns:a16="http://schemas.microsoft.com/office/drawing/2014/main" id="{BC8F9865-9A53-4670-988C-BB8A8E133045}"/>
              </a:ext>
            </a:extLst>
          </p:cNvPr>
          <p:cNvGrpSpPr/>
          <p:nvPr/>
        </p:nvGrpSpPr>
        <p:grpSpPr>
          <a:xfrm>
            <a:off x="501237" y="2237021"/>
            <a:ext cx="940033" cy="785748"/>
            <a:chOff x="11080509" y="269721"/>
            <a:chExt cx="821264" cy="669978"/>
          </a:xfrm>
        </p:grpSpPr>
        <p:sp>
          <p:nvSpPr>
            <p:cNvPr id="22" name="Freeform: Shape 21">
              <a:extLst>
                <a:ext uri="{FF2B5EF4-FFF2-40B4-BE49-F238E27FC236}">
                  <a16:creationId xmlns:a16="http://schemas.microsoft.com/office/drawing/2014/main" id="{E7B34B9D-8B4F-4D40-BD32-205289282F67}"/>
                </a:ext>
              </a:extLst>
            </p:cNvPr>
            <p:cNvSpPr/>
            <p:nvPr/>
          </p:nvSpPr>
          <p:spPr>
            <a:xfrm>
              <a:off x="11080509" y="269721"/>
              <a:ext cx="821264" cy="669978"/>
            </a:xfrm>
            <a:custGeom>
              <a:avLst/>
              <a:gdLst>
                <a:gd name="connsiteX0" fmla="*/ 534871 w 821263"/>
                <a:gd name="connsiteY0" fmla="*/ 665205 h 669978"/>
                <a:gd name="connsiteX1" fmla="*/ 631190 w 821263"/>
                <a:gd name="connsiteY1" fmla="*/ 653174 h 669978"/>
                <a:gd name="connsiteX2" fmla="*/ 723330 w 821263"/>
                <a:gd name="connsiteY2" fmla="*/ 640567 h 669978"/>
                <a:gd name="connsiteX3" fmla="*/ 778297 w 821263"/>
                <a:gd name="connsiteY3" fmla="*/ 591651 h 669978"/>
                <a:gd name="connsiteX4" fmla="*/ 800557 w 821263"/>
                <a:gd name="connsiteY4" fmla="*/ 468462 h 669978"/>
                <a:gd name="connsiteX5" fmla="*/ 816190 w 821263"/>
                <a:gd name="connsiteY5" fmla="*/ 317104 h 669978"/>
                <a:gd name="connsiteX6" fmla="*/ 815758 w 821263"/>
                <a:gd name="connsiteY6" fmla="*/ 146296 h 669978"/>
                <a:gd name="connsiteX7" fmla="*/ 806753 w 821263"/>
                <a:gd name="connsiteY7" fmla="*/ 62368 h 669978"/>
                <a:gd name="connsiteX8" fmla="*/ 766554 w 821263"/>
                <a:gd name="connsiteY8" fmla="*/ 19288 h 669978"/>
                <a:gd name="connsiteX9" fmla="*/ 536168 w 821263"/>
                <a:gd name="connsiteY9" fmla="*/ 6609 h 669978"/>
                <a:gd name="connsiteX10" fmla="*/ 407936 w 821263"/>
                <a:gd name="connsiteY10" fmla="*/ 13813 h 669978"/>
                <a:gd name="connsiteX11" fmla="*/ 270338 w 821263"/>
                <a:gd name="connsiteY11" fmla="*/ 26780 h 669978"/>
                <a:gd name="connsiteX12" fmla="*/ 165807 w 821263"/>
                <a:gd name="connsiteY12" fmla="*/ 41837 h 669978"/>
                <a:gd name="connsiteX13" fmla="*/ 84833 w 821263"/>
                <a:gd name="connsiteY13" fmla="*/ 60135 h 669978"/>
                <a:gd name="connsiteX14" fmla="*/ 49389 w 821263"/>
                <a:gd name="connsiteY14" fmla="*/ 96011 h 669978"/>
                <a:gd name="connsiteX15" fmla="*/ 30659 w 821263"/>
                <a:gd name="connsiteY15" fmla="*/ 178210 h 669978"/>
                <a:gd name="connsiteX16" fmla="*/ 17907 w 821263"/>
                <a:gd name="connsiteY16" fmla="*/ 277410 h 669978"/>
                <a:gd name="connsiteX17" fmla="*/ 5372 w 821263"/>
                <a:gd name="connsiteY17" fmla="*/ 504050 h 669978"/>
                <a:gd name="connsiteX18" fmla="*/ 19348 w 821263"/>
                <a:gd name="connsiteY18" fmla="*/ 627023 h 669978"/>
                <a:gd name="connsiteX19" fmla="*/ 53784 w 821263"/>
                <a:gd name="connsiteY19" fmla="*/ 656992 h 669978"/>
                <a:gd name="connsiteX20" fmla="*/ 335751 w 821263"/>
                <a:gd name="connsiteY20" fmla="*/ 670104 h 669978"/>
                <a:gd name="connsiteX21" fmla="*/ 534871 w 821263"/>
                <a:gd name="connsiteY21" fmla="*/ 665205 h 669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21263" h="669978">
                  <a:moveTo>
                    <a:pt x="534871" y="665205"/>
                  </a:moveTo>
                  <a:cubicBezTo>
                    <a:pt x="567073" y="663692"/>
                    <a:pt x="599132" y="657424"/>
                    <a:pt x="631190" y="653174"/>
                  </a:cubicBezTo>
                  <a:cubicBezTo>
                    <a:pt x="661879" y="649068"/>
                    <a:pt x="692568" y="644745"/>
                    <a:pt x="723330" y="640567"/>
                  </a:cubicBezTo>
                  <a:cubicBezTo>
                    <a:pt x="761727" y="635308"/>
                    <a:pt x="769724" y="629833"/>
                    <a:pt x="778297" y="591651"/>
                  </a:cubicBezTo>
                  <a:cubicBezTo>
                    <a:pt x="787446" y="551020"/>
                    <a:pt x="794938" y="509813"/>
                    <a:pt x="800557" y="468462"/>
                  </a:cubicBezTo>
                  <a:cubicBezTo>
                    <a:pt x="807401" y="418249"/>
                    <a:pt x="813957" y="367749"/>
                    <a:pt x="816190" y="317104"/>
                  </a:cubicBezTo>
                  <a:cubicBezTo>
                    <a:pt x="818711" y="260264"/>
                    <a:pt x="817343" y="203208"/>
                    <a:pt x="815758" y="146296"/>
                  </a:cubicBezTo>
                  <a:cubicBezTo>
                    <a:pt x="814965" y="118272"/>
                    <a:pt x="810571" y="90248"/>
                    <a:pt x="806753" y="62368"/>
                  </a:cubicBezTo>
                  <a:cubicBezTo>
                    <a:pt x="802863" y="33912"/>
                    <a:pt x="794362" y="24979"/>
                    <a:pt x="766554" y="19288"/>
                  </a:cubicBezTo>
                  <a:cubicBezTo>
                    <a:pt x="690407" y="3871"/>
                    <a:pt x="613540" y="1278"/>
                    <a:pt x="536168" y="6609"/>
                  </a:cubicBezTo>
                  <a:cubicBezTo>
                    <a:pt x="493448" y="9563"/>
                    <a:pt x="450656" y="10571"/>
                    <a:pt x="407936" y="13813"/>
                  </a:cubicBezTo>
                  <a:cubicBezTo>
                    <a:pt x="361974" y="17271"/>
                    <a:pt x="316084" y="21593"/>
                    <a:pt x="270338" y="26780"/>
                  </a:cubicBezTo>
                  <a:cubicBezTo>
                    <a:pt x="235398" y="30743"/>
                    <a:pt x="200459" y="35641"/>
                    <a:pt x="165807" y="41837"/>
                  </a:cubicBezTo>
                  <a:cubicBezTo>
                    <a:pt x="138576" y="46664"/>
                    <a:pt x="111920" y="54444"/>
                    <a:pt x="84833" y="60135"/>
                  </a:cubicBezTo>
                  <a:cubicBezTo>
                    <a:pt x="64662" y="64314"/>
                    <a:pt x="54216" y="78145"/>
                    <a:pt x="49389" y="96011"/>
                  </a:cubicBezTo>
                  <a:cubicBezTo>
                    <a:pt x="42041" y="123099"/>
                    <a:pt x="35341" y="150546"/>
                    <a:pt x="30659" y="178210"/>
                  </a:cubicBezTo>
                  <a:cubicBezTo>
                    <a:pt x="25183" y="211060"/>
                    <a:pt x="22662" y="244415"/>
                    <a:pt x="17907" y="277410"/>
                  </a:cubicBezTo>
                  <a:cubicBezTo>
                    <a:pt x="7101" y="352620"/>
                    <a:pt x="1338" y="428191"/>
                    <a:pt x="5372" y="504050"/>
                  </a:cubicBezTo>
                  <a:cubicBezTo>
                    <a:pt x="7605" y="545185"/>
                    <a:pt x="13513" y="586176"/>
                    <a:pt x="19348" y="627023"/>
                  </a:cubicBezTo>
                  <a:cubicBezTo>
                    <a:pt x="21870" y="644457"/>
                    <a:pt x="36566" y="655984"/>
                    <a:pt x="53784" y="656992"/>
                  </a:cubicBezTo>
                  <a:cubicBezTo>
                    <a:pt x="147653" y="662539"/>
                    <a:pt x="315219" y="670104"/>
                    <a:pt x="335751" y="670104"/>
                  </a:cubicBezTo>
                  <a:cubicBezTo>
                    <a:pt x="356283" y="670104"/>
                    <a:pt x="468594" y="668303"/>
                    <a:pt x="534871" y="665205"/>
                  </a:cubicBezTo>
                </a:path>
              </a:pathLst>
            </a:custGeom>
            <a:solidFill>
              <a:srgbClr val="009FDF"/>
            </a:solidFill>
            <a:ln w="719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23" name="Freeform: Shape 22">
              <a:extLst>
                <a:ext uri="{FF2B5EF4-FFF2-40B4-BE49-F238E27FC236}">
                  <a16:creationId xmlns:a16="http://schemas.microsoft.com/office/drawing/2014/main" id="{9D4315E1-EF9B-42F9-AF33-BA658BBE8671}"/>
                </a:ext>
              </a:extLst>
            </p:cNvPr>
            <p:cNvSpPr/>
            <p:nvPr/>
          </p:nvSpPr>
          <p:spPr>
            <a:xfrm>
              <a:off x="11217716" y="582935"/>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6" y="42576"/>
                    <a:pt x="22981" y="42576"/>
                  </a:cubicBezTo>
                  <a:cubicBezTo>
                    <a:pt x="13255" y="42576"/>
                    <a:pt x="5403" y="34291"/>
                    <a:pt x="5403" y="23990"/>
                  </a:cubicBezTo>
                  <a:cubicBezTo>
                    <a:pt x="5403" y="13688"/>
                    <a:pt x="13255" y="5403"/>
                    <a:pt x="22981" y="5403"/>
                  </a:cubicBezTo>
                  <a:cubicBezTo>
                    <a:pt x="32706" y="5403"/>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24" name="Freeform: Shape 23">
              <a:extLst>
                <a:ext uri="{FF2B5EF4-FFF2-40B4-BE49-F238E27FC236}">
                  <a16:creationId xmlns:a16="http://schemas.microsoft.com/office/drawing/2014/main" id="{3D0BA23E-C220-4066-83C0-1753E7355CDB}"/>
                </a:ext>
              </a:extLst>
            </p:cNvPr>
            <p:cNvSpPr/>
            <p:nvPr/>
          </p:nvSpPr>
          <p:spPr>
            <a:xfrm>
              <a:off x="11175789" y="627240"/>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19"/>
                    <a:pt x="5403" y="23990"/>
                  </a:cubicBezTo>
                  <a:cubicBezTo>
                    <a:pt x="5403" y="13688"/>
                    <a:pt x="13255" y="5403"/>
                    <a:pt x="22981" y="5403"/>
                  </a:cubicBezTo>
                  <a:cubicBezTo>
                    <a:pt x="32707" y="5403"/>
                    <a:pt x="40559" y="13760"/>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25" name="Freeform: Shape 24">
              <a:extLst>
                <a:ext uri="{FF2B5EF4-FFF2-40B4-BE49-F238E27FC236}">
                  <a16:creationId xmlns:a16="http://schemas.microsoft.com/office/drawing/2014/main" id="{B903CF88-76E1-4EBA-8B0C-A88421B5E14C}"/>
                </a:ext>
              </a:extLst>
            </p:cNvPr>
            <p:cNvSpPr/>
            <p:nvPr/>
          </p:nvSpPr>
          <p:spPr>
            <a:xfrm>
              <a:off x="11133861" y="671617"/>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19"/>
                    <a:pt x="5403" y="23990"/>
                  </a:cubicBezTo>
                  <a:cubicBezTo>
                    <a:pt x="5403" y="13688"/>
                    <a:pt x="13255" y="5403"/>
                    <a:pt x="22981" y="5403"/>
                  </a:cubicBezTo>
                  <a:cubicBezTo>
                    <a:pt x="32707" y="5403"/>
                    <a:pt x="40559" y="13760"/>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26" name="Freeform: Shape 25">
              <a:extLst>
                <a:ext uri="{FF2B5EF4-FFF2-40B4-BE49-F238E27FC236}">
                  <a16:creationId xmlns:a16="http://schemas.microsoft.com/office/drawing/2014/main" id="{05E655AE-D181-4667-9F5C-43CC151BAB5E}"/>
                </a:ext>
              </a:extLst>
            </p:cNvPr>
            <p:cNvSpPr/>
            <p:nvPr/>
          </p:nvSpPr>
          <p:spPr>
            <a:xfrm>
              <a:off x="11175789" y="449876"/>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19"/>
                    <a:pt x="5403" y="23990"/>
                  </a:cubicBezTo>
                  <a:cubicBezTo>
                    <a:pt x="5403" y="13688"/>
                    <a:pt x="13255" y="5403"/>
                    <a:pt x="22981" y="5403"/>
                  </a:cubicBezTo>
                  <a:cubicBezTo>
                    <a:pt x="32707" y="5403"/>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27" name="Freeform: Shape 26">
              <a:extLst>
                <a:ext uri="{FF2B5EF4-FFF2-40B4-BE49-F238E27FC236}">
                  <a16:creationId xmlns:a16="http://schemas.microsoft.com/office/drawing/2014/main" id="{8588AFFB-B922-4C37-A937-D29491395965}"/>
                </a:ext>
              </a:extLst>
            </p:cNvPr>
            <p:cNvSpPr/>
            <p:nvPr/>
          </p:nvSpPr>
          <p:spPr>
            <a:xfrm>
              <a:off x="11217716" y="449876"/>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6" y="42576"/>
                    <a:pt x="22981" y="42576"/>
                  </a:cubicBezTo>
                  <a:cubicBezTo>
                    <a:pt x="13255" y="42576"/>
                    <a:pt x="5403" y="34219"/>
                    <a:pt x="5403" y="23990"/>
                  </a:cubicBezTo>
                  <a:cubicBezTo>
                    <a:pt x="5403" y="13688"/>
                    <a:pt x="13255" y="5403"/>
                    <a:pt x="22981" y="5403"/>
                  </a:cubicBezTo>
                  <a:cubicBezTo>
                    <a:pt x="32706" y="5403"/>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28" name="Freeform: Shape 27">
              <a:extLst>
                <a:ext uri="{FF2B5EF4-FFF2-40B4-BE49-F238E27FC236}">
                  <a16:creationId xmlns:a16="http://schemas.microsoft.com/office/drawing/2014/main" id="{EC056A42-DA08-4E46-B47A-C8813BEAD719}"/>
                </a:ext>
              </a:extLst>
            </p:cNvPr>
            <p:cNvSpPr/>
            <p:nvPr/>
          </p:nvSpPr>
          <p:spPr>
            <a:xfrm>
              <a:off x="11259572" y="449876"/>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6" y="42576"/>
                    <a:pt x="22981" y="42576"/>
                  </a:cubicBezTo>
                  <a:cubicBezTo>
                    <a:pt x="13255" y="42576"/>
                    <a:pt x="5403" y="34219"/>
                    <a:pt x="5403" y="23990"/>
                  </a:cubicBezTo>
                  <a:cubicBezTo>
                    <a:pt x="5403" y="13688"/>
                    <a:pt x="13255" y="5403"/>
                    <a:pt x="22981" y="5403"/>
                  </a:cubicBezTo>
                  <a:cubicBezTo>
                    <a:pt x="32706" y="5403"/>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29" name="Freeform: Shape 28">
              <a:extLst>
                <a:ext uri="{FF2B5EF4-FFF2-40B4-BE49-F238E27FC236}">
                  <a16:creationId xmlns:a16="http://schemas.microsoft.com/office/drawing/2014/main" id="{0144D2DB-5137-4CF2-AF5D-4E80CA3ACD7B}"/>
                </a:ext>
              </a:extLst>
            </p:cNvPr>
            <p:cNvSpPr/>
            <p:nvPr/>
          </p:nvSpPr>
          <p:spPr>
            <a:xfrm>
              <a:off x="11133861" y="494253"/>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4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20"/>
                    <a:pt x="32707" y="42576"/>
                    <a:pt x="22981" y="42576"/>
                  </a:cubicBezTo>
                  <a:cubicBezTo>
                    <a:pt x="13255" y="42576"/>
                    <a:pt x="5403" y="34220"/>
                    <a:pt x="5403" y="23990"/>
                  </a:cubicBezTo>
                  <a:cubicBezTo>
                    <a:pt x="5403" y="13688"/>
                    <a:pt x="13255" y="5404"/>
                    <a:pt x="22981" y="5404"/>
                  </a:cubicBezTo>
                  <a:cubicBezTo>
                    <a:pt x="32707" y="5331"/>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30" name="Freeform: Shape 29">
              <a:extLst>
                <a:ext uri="{FF2B5EF4-FFF2-40B4-BE49-F238E27FC236}">
                  <a16:creationId xmlns:a16="http://schemas.microsoft.com/office/drawing/2014/main" id="{56A242F0-F1AA-408F-8657-36387185F9BA}"/>
                </a:ext>
              </a:extLst>
            </p:cNvPr>
            <p:cNvSpPr/>
            <p:nvPr/>
          </p:nvSpPr>
          <p:spPr>
            <a:xfrm>
              <a:off x="11301499" y="494253"/>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4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20"/>
                    <a:pt x="32707" y="42576"/>
                    <a:pt x="22981" y="42576"/>
                  </a:cubicBezTo>
                  <a:cubicBezTo>
                    <a:pt x="13256" y="42576"/>
                    <a:pt x="5403" y="34220"/>
                    <a:pt x="5403" y="23990"/>
                  </a:cubicBezTo>
                  <a:cubicBezTo>
                    <a:pt x="5403" y="13688"/>
                    <a:pt x="13256" y="5404"/>
                    <a:pt x="22981" y="5404"/>
                  </a:cubicBezTo>
                  <a:cubicBezTo>
                    <a:pt x="32707" y="5331"/>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31" name="Freeform: Shape 30">
              <a:extLst>
                <a:ext uri="{FF2B5EF4-FFF2-40B4-BE49-F238E27FC236}">
                  <a16:creationId xmlns:a16="http://schemas.microsoft.com/office/drawing/2014/main" id="{1A2E29A2-281B-4717-B833-D4D916015EC5}"/>
                </a:ext>
              </a:extLst>
            </p:cNvPr>
            <p:cNvSpPr/>
            <p:nvPr/>
          </p:nvSpPr>
          <p:spPr>
            <a:xfrm>
              <a:off x="11301499" y="538558"/>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6" y="42576"/>
                    <a:pt x="5403" y="34291"/>
                    <a:pt x="5403" y="23990"/>
                  </a:cubicBezTo>
                  <a:cubicBezTo>
                    <a:pt x="5403" y="13688"/>
                    <a:pt x="13256" y="5403"/>
                    <a:pt x="22981" y="5403"/>
                  </a:cubicBezTo>
                  <a:cubicBezTo>
                    <a:pt x="32707" y="5403"/>
                    <a:pt x="40559" y="13760"/>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32" name="Freeform: Shape 31">
              <a:extLst>
                <a:ext uri="{FF2B5EF4-FFF2-40B4-BE49-F238E27FC236}">
                  <a16:creationId xmlns:a16="http://schemas.microsoft.com/office/drawing/2014/main" id="{9ED941E5-C804-406A-AAA2-3B95E83CCDAE}"/>
                </a:ext>
              </a:extLst>
            </p:cNvPr>
            <p:cNvSpPr/>
            <p:nvPr/>
          </p:nvSpPr>
          <p:spPr>
            <a:xfrm>
              <a:off x="11259572" y="582935"/>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6" y="42576"/>
                    <a:pt x="22981" y="42576"/>
                  </a:cubicBezTo>
                  <a:cubicBezTo>
                    <a:pt x="13255" y="42576"/>
                    <a:pt x="5403" y="34291"/>
                    <a:pt x="5403" y="23990"/>
                  </a:cubicBezTo>
                  <a:cubicBezTo>
                    <a:pt x="5403" y="13688"/>
                    <a:pt x="13255" y="5403"/>
                    <a:pt x="22981" y="5403"/>
                  </a:cubicBezTo>
                  <a:cubicBezTo>
                    <a:pt x="32706" y="5403"/>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33" name="Freeform: Shape 32">
              <a:extLst>
                <a:ext uri="{FF2B5EF4-FFF2-40B4-BE49-F238E27FC236}">
                  <a16:creationId xmlns:a16="http://schemas.microsoft.com/office/drawing/2014/main" id="{CFC6F7F4-AB55-4960-ABA7-A11EE69420C8}"/>
                </a:ext>
              </a:extLst>
            </p:cNvPr>
            <p:cNvSpPr/>
            <p:nvPr/>
          </p:nvSpPr>
          <p:spPr>
            <a:xfrm>
              <a:off x="11133861" y="715994"/>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19"/>
                    <a:pt x="5403" y="23990"/>
                  </a:cubicBezTo>
                  <a:cubicBezTo>
                    <a:pt x="5403" y="13688"/>
                    <a:pt x="13255" y="5403"/>
                    <a:pt x="22981" y="5403"/>
                  </a:cubicBezTo>
                  <a:cubicBezTo>
                    <a:pt x="32707" y="5403"/>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34" name="Freeform: Shape 33">
              <a:extLst>
                <a:ext uri="{FF2B5EF4-FFF2-40B4-BE49-F238E27FC236}">
                  <a16:creationId xmlns:a16="http://schemas.microsoft.com/office/drawing/2014/main" id="{390578C8-D20B-4393-B0EF-87714380C06C}"/>
                </a:ext>
              </a:extLst>
            </p:cNvPr>
            <p:cNvSpPr/>
            <p:nvPr/>
          </p:nvSpPr>
          <p:spPr>
            <a:xfrm>
              <a:off x="11175789" y="715994"/>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19"/>
                    <a:pt x="5403" y="23990"/>
                  </a:cubicBezTo>
                  <a:cubicBezTo>
                    <a:pt x="5403" y="13688"/>
                    <a:pt x="13255" y="5403"/>
                    <a:pt x="22981" y="5403"/>
                  </a:cubicBezTo>
                  <a:cubicBezTo>
                    <a:pt x="32707" y="5403"/>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35" name="Freeform: Shape 34">
              <a:extLst>
                <a:ext uri="{FF2B5EF4-FFF2-40B4-BE49-F238E27FC236}">
                  <a16:creationId xmlns:a16="http://schemas.microsoft.com/office/drawing/2014/main" id="{14CCA5DD-EBAE-4C29-8017-5DC68DA8B4B4}"/>
                </a:ext>
              </a:extLst>
            </p:cNvPr>
            <p:cNvSpPr/>
            <p:nvPr/>
          </p:nvSpPr>
          <p:spPr>
            <a:xfrm>
              <a:off x="11217716" y="715994"/>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6" y="42576"/>
                    <a:pt x="22981" y="42576"/>
                  </a:cubicBezTo>
                  <a:cubicBezTo>
                    <a:pt x="13255" y="42576"/>
                    <a:pt x="5403" y="34219"/>
                    <a:pt x="5403" y="23990"/>
                  </a:cubicBezTo>
                  <a:cubicBezTo>
                    <a:pt x="5403" y="13688"/>
                    <a:pt x="13255" y="5403"/>
                    <a:pt x="22981" y="5403"/>
                  </a:cubicBezTo>
                  <a:cubicBezTo>
                    <a:pt x="32706" y="5403"/>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36" name="Freeform: Shape 35">
              <a:extLst>
                <a:ext uri="{FF2B5EF4-FFF2-40B4-BE49-F238E27FC236}">
                  <a16:creationId xmlns:a16="http://schemas.microsoft.com/office/drawing/2014/main" id="{5CC99EF7-37C3-4A38-9445-9D3102811F41}"/>
                </a:ext>
              </a:extLst>
            </p:cNvPr>
            <p:cNvSpPr/>
            <p:nvPr/>
          </p:nvSpPr>
          <p:spPr>
            <a:xfrm>
              <a:off x="11259572" y="715994"/>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6" y="42576"/>
                    <a:pt x="22981" y="42576"/>
                  </a:cubicBezTo>
                  <a:cubicBezTo>
                    <a:pt x="13255" y="42576"/>
                    <a:pt x="5403" y="34219"/>
                    <a:pt x="5403" y="23990"/>
                  </a:cubicBezTo>
                  <a:cubicBezTo>
                    <a:pt x="5403" y="13688"/>
                    <a:pt x="13255" y="5403"/>
                    <a:pt x="22981" y="5403"/>
                  </a:cubicBezTo>
                  <a:cubicBezTo>
                    <a:pt x="32706" y="5403"/>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37" name="Freeform: Shape 36">
              <a:extLst>
                <a:ext uri="{FF2B5EF4-FFF2-40B4-BE49-F238E27FC236}">
                  <a16:creationId xmlns:a16="http://schemas.microsoft.com/office/drawing/2014/main" id="{49150C3D-7E15-424D-B17C-2A3E814FC823}"/>
                </a:ext>
              </a:extLst>
            </p:cNvPr>
            <p:cNvSpPr/>
            <p:nvPr/>
          </p:nvSpPr>
          <p:spPr>
            <a:xfrm>
              <a:off x="11301499" y="715994"/>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6" y="42576"/>
                    <a:pt x="5403" y="34219"/>
                    <a:pt x="5403" y="23990"/>
                  </a:cubicBezTo>
                  <a:cubicBezTo>
                    <a:pt x="5403" y="13688"/>
                    <a:pt x="13256" y="5403"/>
                    <a:pt x="22981" y="5403"/>
                  </a:cubicBezTo>
                  <a:cubicBezTo>
                    <a:pt x="32707" y="5403"/>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38" name="Freeform: Shape 37">
              <a:extLst>
                <a:ext uri="{FF2B5EF4-FFF2-40B4-BE49-F238E27FC236}">
                  <a16:creationId xmlns:a16="http://schemas.microsoft.com/office/drawing/2014/main" id="{0ADDEC0E-492A-4EDD-8627-32100FD56D67}"/>
                </a:ext>
              </a:extLst>
            </p:cNvPr>
            <p:cNvSpPr/>
            <p:nvPr/>
          </p:nvSpPr>
          <p:spPr>
            <a:xfrm>
              <a:off x="11412514" y="449876"/>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19"/>
                    <a:pt x="5403" y="23990"/>
                  </a:cubicBezTo>
                  <a:cubicBezTo>
                    <a:pt x="5403" y="13688"/>
                    <a:pt x="13255" y="5403"/>
                    <a:pt x="22981" y="5403"/>
                  </a:cubicBezTo>
                  <a:cubicBezTo>
                    <a:pt x="32707" y="5403"/>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39" name="Freeform: Shape 38">
              <a:extLst>
                <a:ext uri="{FF2B5EF4-FFF2-40B4-BE49-F238E27FC236}">
                  <a16:creationId xmlns:a16="http://schemas.microsoft.com/office/drawing/2014/main" id="{654D8077-23C9-45F9-93E1-E73BB9B9430C}"/>
                </a:ext>
              </a:extLst>
            </p:cNvPr>
            <p:cNvSpPr/>
            <p:nvPr/>
          </p:nvSpPr>
          <p:spPr>
            <a:xfrm>
              <a:off x="11454442" y="449876"/>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19"/>
                    <a:pt x="5403" y="23990"/>
                  </a:cubicBezTo>
                  <a:cubicBezTo>
                    <a:pt x="5403" y="13688"/>
                    <a:pt x="13255" y="5403"/>
                    <a:pt x="22981" y="5403"/>
                  </a:cubicBezTo>
                  <a:cubicBezTo>
                    <a:pt x="32707" y="5403"/>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40" name="Freeform: Shape 39">
              <a:extLst>
                <a:ext uri="{FF2B5EF4-FFF2-40B4-BE49-F238E27FC236}">
                  <a16:creationId xmlns:a16="http://schemas.microsoft.com/office/drawing/2014/main" id="{D0031627-88A2-4697-BD4D-A39210F69D42}"/>
                </a:ext>
              </a:extLst>
            </p:cNvPr>
            <p:cNvSpPr/>
            <p:nvPr/>
          </p:nvSpPr>
          <p:spPr>
            <a:xfrm>
              <a:off x="11496370" y="449876"/>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19"/>
                    <a:pt x="5403" y="23990"/>
                  </a:cubicBezTo>
                  <a:cubicBezTo>
                    <a:pt x="5403" y="13688"/>
                    <a:pt x="13255" y="5403"/>
                    <a:pt x="22981" y="5403"/>
                  </a:cubicBezTo>
                  <a:cubicBezTo>
                    <a:pt x="32707" y="5403"/>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41" name="Freeform: Shape 40">
              <a:extLst>
                <a:ext uri="{FF2B5EF4-FFF2-40B4-BE49-F238E27FC236}">
                  <a16:creationId xmlns:a16="http://schemas.microsoft.com/office/drawing/2014/main" id="{16F5F20D-25F2-4DA6-8200-A52594AF0257}"/>
                </a:ext>
              </a:extLst>
            </p:cNvPr>
            <p:cNvSpPr/>
            <p:nvPr/>
          </p:nvSpPr>
          <p:spPr>
            <a:xfrm>
              <a:off x="11370658" y="494253"/>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19"/>
                    <a:pt x="32707" y="42576"/>
                    <a:pt x="22981" y="42576"/>
                  </a:cubicBezTo>
                  <a:cubicBezTo>
                    <a:pt x="13255" y="42576"/>
                    <a:pt x="5403" y="34219"/>
                    <a:pt x="5403" y="23990"/>
                  </a:cubicBezTo>
                  <a:cubicBezTo>
                    <a:pt x="5403" y="13688"/>
                    <a:pt x="13255" y="5403"/>
                    <a:pt x="22981" y="5403"/>
                  </a:cubicBezTo>
                  <a:cubicBezTo>
                    <a:pt x="32707" y="5403"/>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42" name="Freeform: Shape 41">
              <a:extLst>
                <a:ext uri="{FF2B5EF4-FFF2-40B4-BE49-F238E27FC236}">
                  <a16:creationId xmlns:a16="http://schemas.microsoft.com/office/drawing/2014/main" id="{6E9BF58C-AB22-48C4-9C5D-A63B7287CF0C}"/>
                </a:ext>
              </a:extLst>
            </p:cNvPr>
            <p:cNvSpPr/>
            <p:nvPr/>
          </p:nvSpPr>
          <p:spPr>
            <a:xfrm>
              <a:off x="11538225" y="494253"/>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19"/>
                    <a:pt x="32707" y="42576"/>
                    <a:pt x="22981" y="42576"/>
                  </a:cubicBezTo>
                  <a:cubicBezTo>
                    <a:pt x="13255" y="42576"/>
                    <a:pt x="5403" y="34219"/>
                    <a:pt x="5403" y="23990"/>
                  </a:cubicBezTo>
                  <a:cubicBezTo>
                    <a:pt x="5403" y="13688"/>
                    <a:pt x="13255" y="5403"/>
                    <a:pt x="22981" y="5403"/>
                  </a:cubicBezTo>
                  <a:cubicBezTo>
                    <a:pt x="32707" y="5403"/>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43" name="Freeform: Shape 42">
              <a:extLst>
                <a:ext uri="{FF2B5EF4-FFF2-40B4-BE49-F238E27FC236}">
                  <a16:creationId xmlns:a16="http://schemas.microsoft.com/office/drawing/2014/main" id="{5E2B5E36-A086-4E12-AE11-987560298283}"/>
                </a:ext>
              </a:extLst>
            </p:cNvPr>
            <p:cNvSpPr/>
            <p:nvPr/>
          </p:nvSpPr>
          <p:spPr>
            <a:xfrm>
              <a:off x="11370658" y="538558"/>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91"/>
                    <a:pt x="5403" y="23990"/>
                  </a:cubicBezTo>
                  <a:cubicBezTo>
                    <a:pt x="5403" y="13688"/>
                    <a:pt x="13255" y="5403"/>
                    <a:pt x="22981" y="5403"/>
                  </a:cubicBezTo>
                  <a:cubicBezTo>
                    <a:pt x="32707" y="5403"/>
                    <a:pt x="40559" y="13760"/>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44" name="Freeform: Shape 43">
              <a:extLst>
                <a:ext uri="{FF2B5EF4-FFF2-40B4-BE49-F238E27FC236}">
                  <a16:creationId xmlns:a16="http://schemas.microsoft.com/office/drawing/2014/main" id="{C26EB60B-776B-4BDD-99FD-12D209251457}"/>
                </a:ext>
              </a:extLst>
            </p:cNvPr>
            <p:cNvSpPr/>
            <p:nvPr/>
          </p:nvSpPr>
          <p:spPr>
            <a:xfrm>
              <a:off x="11370658" y="582935"/>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19"/>
                    <a:pt x="5403" y="23990"/>
                  </a:cubicBezTo>
                  <a:cubicBezTo>
                    <a:pt x="5403" y="13688"/>
                    <a:pt x="13255" y="5403"/>
                    <a:pt x="22981" y="5403"/>
                  </a:cubicBezTo>
                  <a:cubicBezTo>
                    <a:pt x="32707" y="5403"/>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45" name="Freeform: Shape 44">
              <a:extLst>
                <a:ext uri="{FF2B5EF4-FFF2-40B4-BE49-F238E27FC236}">
                  <a16:creationId xmlns:a16="http://schemas.microsoft.com/office/drawing/2014/main" id="{C43F1931-EDC4-47E0-BF2D-315C4FC981A7}"/>
                </a:ext>
              </a:extLst>
            </p:cNvPr>
            <p:cNvSpPr/>
            <p:nvPr/>
          </p:nvSpPr>
          <p:spPr>
            <a:xfrm>
              <a:off x="11370658" y="627240"/>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19"/>
                    <a:pt x="5403" y="23990"/>
                  </a:cubicBezTo>
                  <a:cubicBezTo>
                    <a:pt x="5403" y="13688"/>
                    <a:pt x="13255" y="5403"/>
                    <a:pt x="22981" y="5403"/>
                  </a:cubicBezTo>
                  <a:cubicBezTo>
                    <a:pt x="32707" y="5403"/>
                    <a:pt x="40559" y="13760"/>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46" name="Freeform: Shape 45">
              <a:extLst>
                <a:ext uri="{FF2B5EF4-FFF2-40B4-BE49-F238E27FC236}">
                  <a16:creationId xmlns:a16="http://schemas.microsoft.com/office/drawing/2014/main" id="{91E0ABDE-64AE-4E26-B12B-8FC443571DB6}"/>
                </a:ext>
              </a:extLst>
            </p:cNvPr>
            <p:cNvSpPr/>
            <p:nvPr/>
          </p:nvSpPr>
          <p:spPr>
            <a:xfrm>
              <a:off x="11370658" y="671617"/>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91"/>
                    <a:pt x="5403" y="23990"/>
                  </a:cubicBezTo>
                  <a:cubicBezTo>
                    <a:pt x="5403" y="13688"/>
                    <a:pt x="13255" y="5403"/>
                    <a:pt x="22981" y="5403"/>
                  </a:cubicBezTo>
                  <a:cubicBezTo>
                    <a:pt x="32707" y="5403"/>
                    <a:pt x="40559" y="13760"/>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47" name="Freeform: Shape 46">
              <a:extLst>
                <a:ext uri="{FF2B5EF4-FFF2-40B4-BE49-F238E27FC236}">
                  <a16:creationId xmlns:a16="http://schemas.microsoft.com/office/drawing/2014/main" id="{38487256-4FC7-4CC8-B096-F50FE12BBFDE}"/>
                </a:ext>
              </a:extLst>
            </p:cNvPr>
            <p:cNvSpPr/>
            <p:nvPr/>
          </p:nvSpPr>
          <p:spPr>
            <a:xfrm>
              <a:off x="11538225" y="671617"/>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91"/>
                    <a:pt x="5403" y="23990"/>
                  </a:cubicBezTo>
                  <a:cubicBezTo>
                    <a:pt x="5403" y="13688"/>
                    <a:pt x="13255" y="5403"/>
                    <a:pt x="22981" y="5403"/>
                  </a:cubicBezTo>
                  <a:cubicBezTo>
                    <a:pt x="32707" y="5403"/>
                    <a:pt x="40559" y="13760"/>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48" name="Freeform: Shape 47">
              <a:extLst>
                <a:ext uri="{FF2B5EF4-FFF2-40B4-BE49-F238E27FC236}">
                  <a16:creationId xmlns:a16="http://schemas.microsoft.com/office/drawing/2014/main" id="{36AD5B43-C92F-438F-8F46-2134ADBA24F8}"/>
                </a:ext>
              </a:extLst>
            </p:cNvPr>
            <p:cNvSpPr/>
            <p:nvPr/>
          </p:nvSpPr>
          <p:spPr>
            <a:xfrm>
              <a:off x="11412514" y="715994"/>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19"/>
                    <a:pt x="5403" y="23990"/>
                  </a:cubicBezTo>
                  <a:cubicBezTo>
                    <a:pt x="5403" y="13688"/>
                    <a:pt x="13255" y="5403"/>
                    <a:pt x="22981" y="5403"/>
                  </a:cubicBezTo>
                  <a:cubicBezTo>
                    <a:pt x="32707" y="5403"/>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49" name="Freeform: Shape 48">
              <a:extLst>
                <a:ext uri="{FF2B5EF4-FFF2-40B4-BE49-F238E27FC236}">
                  <a16:creationId xmlns:a16="http://schemas.microsoft.com/office/drawing/2014/main" id="{60A799DC-3F45-4B9D-A2AF-499118109CD0}"/>
                </a:ext>
              </a:extLst>
            </p:cNvPr>
            <p:cNvSpPr/>
            <p:nvPr/>
          </p:nvSpPr>
          <p:spPr>
            <a:xfrm>
              <a:off x="11454442" y="715994"/>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19"/>
                    <a:pt x="5403" y="23990"/>
                  </a:cubicBezTo>
                  <a:cubicBezTo>
                    <a:pt x="5403" y="13688"/>
                    <a:pt x="13255" y="5403"/>
                    <a:pt x="22981" y="5403"/>
                  </a:cubicBezTo>
                  <a:cubicBezTo>
                    <a:pt x="32707" y="5403"/>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50" name="Freeform: Shape 49">
              <a:extLst>
                <a:ext uri="{FF2B5EF4-FFF2-40B4-BE49-F238E27FC236}">
                  <a16:creationId xmlns:a16="http://schemas.microsoft.com/office/drawing/2014/main" id="{F77E1DC2-B703-43FC-8342-56A788B2BC4F}"/>
                </a:ext>
              </a:extLst>
            </p:cNvPr>
            <p:cNvSpPr/>
            <p:nvPr/>
          </p:nvSpPr>
          <p:spPr>
            <a:xfrm>
              <a:off x="11496370" y="715994"/>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19"/>
                    <a:pt x="5403" y="23990"/>
                  </a:cubicBezTo>
                  <a:cubicBezTo>
                    <a:pt x="5403" y="13688"/>
                    <a:pt x="13255" y="5403"/>
                    <a:pt x="22981" y="5403"/>
                  </a:cubicBezTo>
                  <a:cubicBezTo>
                    <a:pt x="32707" y="5403"/>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51" name="Freeform: Shape 50">
              <a:extLst>
                <a:ext uri="{FF2B5EF4-FFF2-40B4-BE49-F238E27FC236}">
                  <a16:creationId xmlns:a16="http://schemas.microsoft.com/office/drawing/2014/main" id="{74199FD3-09DB-41CC-9BCA-2C90D6400DE7}"/>
                </a:ext>
              </a:extLst>
            </p:cNvPr>
            <p:cNvSpPr/>
            <p:nvPr/>
          </p:nvSpPr>
          <p:spPr>
            <a:xfrm>
              <a:off x="11607528" y="451317"/>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19"/>
                    <a:pt x="32707" y="42576"/>
                    <a:pt x="22981" y="42576"/>
                  </a:cubicBezTo>
                  <a:cubicBezTo>
                    <a:pt x="13255" y="42576"/>
                    <a:pt x="5403" y="34219"/>
                    <a:pt x="5403" y="23990"/>
                  </a:cubicBezTo>
                  <a:cubicBezTo>
                    <a:pt x="5403" y="13688"/>
                    <a:pt x="13255" y="5403"/>
                    <a:pt x="22981" y="5403"/>
                  </a:cubicBezTo>
                  <a:cubicBezTo>
                    <a:pt x="32707" y="5403"/>
                    <a:pt x="40559" y="13760"/>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52" name="Freeform: Shape 51">
              <a:extLst>
                <a:ext uri="{FF2B5EF4-FFF2-40B4-BE49-F238E27FC236}">
                  <a16:creationId xmlns:a16="http://schemas.microsoft.com/office/drawing/2014/main" id="{0ED9CA48-8987-43BB-A424-78CA0AEE0E3F}"/>
                </a:ext>
              </a:extLst>
            </p:cNvPr>
            <p:cNvSpPr/>
            <p:nvPr/>
          </p:nvSpPr>
          <p:spPr>
            <a:xfrm>
              <a:off x="11775167" y="451317"/>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19"/>
                    <a:pt x="32707" y="42576"/>
                    <a:pt x="22981" y="42576"/>
                  </a:cubicBezTo>
                  <a:cubicBezTo>
                    <a:pt x="13256" y="42576"/>
                    <a:pt x="5403" y="34219"/>
                    <a:pt x="5403" y="23990"/>
                  </a:cubicBezTo>
                  <a:cubicBezTo>
                    <a:pt x="5403" y="13688"/>
                    <a:pt x="13256" y="5403"/>
                    <a:pt x="22981" y="5403"/>
                  </a:cubicBezTo>
                  <a:cubicBezTo>
                    <a:pt x="32635" y="5403"/>
                    <a:pt x="40559" y="13760"/>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53" name="Freeform: Shape 52">
              <a:extLst>
                <a:ext uri="{FF2B5EF4-FFF2-40B4-BE49-F238E27FC236}">
                  <a16:creationId xmlns:a16="http://schemas.microsoft.com/office/drawing/2014/main" id="{CEDF10ED-DBB4-4542-B63B-B294E713EF7F}"/>
                </a:ext>
              </a:extLst>
            </p:cNvPr>
            <p:cNvSpPr/>
            <p:nvPr/>
          </p:nvSpPr>
          <p:spPr>
            <a:xfrm>
              <a:off x="11607528" y="495694"/>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19"/>
                    <a:pt x="5403" y="23990"/>
                  </a:cubicBezTo>
                  <a:cubicBezTo>
                    <a:pt x="5403" y="13760"/>
                    <a:pt x="13255" y="5403"/>
                    <a:pt x="22981" y="5403"/>
                  </a:cubicBezTo>
                  <a:cubicBezTo>
                    <a:pt x="32707" y="5403"/>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54" name="Freeform: Shape 53">
              <a:extLst>
                <a:ext uri="{FF2B5EF4-FFF2-40B4-BE49-F238E27FC236}">
                  <a16:creationId xmlns:a16="http://schemas.microsoft.com/office/drawing/2014/main" id="{85FBEEFF-7796-4B13-8F18-81538A0AE3B3}"/>
                </a:ext>
              </a:extLst>
            </p:cNvPr>
            <p:cNvSpPr/>
            <p:nvPr/>
          </p:nvSpPr>
          <p:spPr>
            <a:xfrm>
              <a:off x="11775167" y="495694"/>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6" y="42576"/>
                    <a:pt x="5403" y="34219"/>
                    <a:pt x="5403" y="23990"/>
                  </a:cubicBezTo>
                  <a:cubicBezTo>
                    <a:pt x="5403" y="13760"/>
                    <a:pt x="13256" y="5403"/>
                    <a:pt x="22981" y="5403"/>
                  </a:cubicBezTo>
                  <a:cubicBezTo>
                    <a:pt x="32635" y="5403"/>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55" name="Freeform: Shape 54">
              <a:extLst>
                <a:ext uri="{FF2B5EF4-FFF2-40B4-BE49-F238E27FC236}">
                  <a16:creationId xmlns:a16="http://schemas.microsoft.com/office/drawing/2014/main" id="{C4765D0B-0901-412F-BD53-76F530F2DF35}"/>
                </a:ext>
              </a:extLst>
            </p:cNvPr>
            <p:cNvSpPr/>
            <p:nvPr/>
          </p:nvSpPr>
          <p:spPr>
            <a:xfrm>
              <a:off x="11607528" y="539999"/>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19"/>
                    <a:pt x="5403" y="23990"/>
                  </a:cubicBezTo>
                  <a:cubicBezTo>
                    <a:pt x="5403" y="13688"/>
                    <a:pt x="13255" y="5403"/>
                    <a:pt x="22981" y="5403"/>
                  </a:cubicBezTo>
                  <a:cubicBezTo>
                    <a:pt x="32707" y="5403"/>
                    <a:pt x="40559" y="13760"/>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56" name="Freeform: Shape 55">
              <a:extLst>
                <a:ext uri="{FF2B5EF4-FFF2-40B4-BE49-F238E27FC236}">
                  <a16:creationId xmlns:a16="http://schemas.microsoft.com/office/drawing/2014/main" id="{A77695AD-CCFE-470F-8506-C0170B697B4A}"/>
                </a:ext>
              </a:extLst>
            </p:cNvPr>
            <p:cNvSpPr/>
            <p:nvPr/>
          </p:nvSpPr>
          <p:spPr>
            <a:xfrm>
              <a:off x="11775167" y="539999"/>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6" y="42576"/>
                    <a:pt x="5403" y="34219"/>
                    <a:pt x="5403" y="23990"/>
                  </a:cubicBezTo>
                  <a:cubicBezTo>
                    <a:pt x="5403" y="13688"/>
                    <a:pt x="13256" y="5403"/>
                    <a:pt x="22981" y="5403"/>
                  </a:cubicBezTo>
                  <a:cubicBezTo>
                    <a:pt x="32635" y="5403"/>
                    <a:pt x="40559" y="13760"/>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57" name="Freeform: Shape 56">
              <a:extLst>
                <a:ext uri="{FF2B5EF4-FFF2-40B4-BE49-F238E27FC236}">
                  <a16:creationId xmlns:a16="http://schemas.microsoft.com/office/drawing/2014/main" id="{8D81F235-F80F-42B5-89AB-AEEDD38C9214}"/>
                </a:ext>
              </a:extLst>
            </p:cNvPr>
            <p:cNvSpPr/>
            <p:nvPr/>
          </p:nvSpPr>
          <p:spPr>
            <a:xfrm>
              <a:off x="11607528" y="584376"/>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19"/>
                    <a:pt x="32707" y="42576"/>
                    <a:pt x="22981" y="42576"/>
                  </a:cubicBezTo>
                  <a:cubicBezTo>
                    <a:pt x="13255" y="42576"/>
                    <a:pt x="5403" y="34219"/>
                    <a:pt x="5403" y="23990"/>
                  </a:cubicBezTo>
                  <a:cubicBezTo>
                    <a:pt x="5403" y="13688"/>
                    <a:pt x="13255" y="5403"/>
                    <a:pt x="22981" y="5403"/>
                  </a:cubicBezTo>
                  <a:cubicBezTo>
                    <a:pt x="32707" y="5403"/>
                    <a:pt x="40559" y="13760"/>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58" name="Freeform: Shape 57">
              <a:extLst>
                <a:ext uri="{FF2B5EF4-FFF2-40B4-BE49-F238E27FC236}">
                  <a16:creationId xmlns:a16="http://schemas.microsoft.com/office/drawing/2014/main" id="{29C4CA24-22A6-4257-8BA7-DDFC0CCF565D}"/>
                </a:ext>
              </a:extLst>
            </p:cNvPr>
            <p:cNvSpPr/>
            <p:nvPr/>
          </p:nvSpPr>
          <p:spPr>
            <a:xfrm>
              <a:off x="11775167" y="584376"/>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19"/>
                    <a:pt x="32707" y="42576"/>
                    <a:pt x="22981" y="42576"/>
                  </a:cubicBezTo>
                  <a:cubicBezTo>
                    <a:pt x="13256" y="42576"/>
                    <a:pt x="5403" y="34219"/>
                    <a:pt x="5403" y="23990"/>
                  </a:cubicBezTo>
                  <a:cubicBezTo>
                    <a:pt x="5403" y="13688"/>
                    <a:pt x="13256" y="5403"/>
                    <a:pt x="22981" y="5403"/>
                  </a:cubicBezTo>
                  <a:cubicBezTo>
                    <a:pt x="32635" y="5403"/>
                    <a:pt x="40559" y="13760"/>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59" name="Freeform: Shape 58">
              <a:extLst>
                <a:ext uri="{FF2B5EF4-FFF2-40B4-BE49-F238E27FC236}">
                  <a16:creationId xmlns:a16="http://schemas.microsoft.com/office/drawing/2014/main" id="{F5CC0280-6A26-4B11-8FB4-ABC7BBC32B75}"/>
                </a:ext>
              </a:extLst>
            </p:cNvPr>
            <p:cNvSpPr/>
            <p:nvPr/>
          </p:nvSpPr>
          <p:spPr>
            <a:xfrm>
              <a:off x="11607528" y="628752"/>
              <a:ext cx="43224" cy="43224"/>
            </a:xfrm>
            <a:custGeom>
              <a:avLst/>
              <a:gdLst>
                <a:gd name="connsiteX0" fmla="*/ 40559 w 43224"/>
                <a:gd name="connsiteY0" fmla="*/ 23990 h 43224"/>
                <a:gd name="connsiteX1" fmla="*/ 22981 w 43224"/>
                <a:gd name="connsiteY1" fmla="*/ 42577 h 43224"/>
                <a:gd name="connsiteX2" fmla="*/ 5403 w 43224"/>
                <a:gd name="connsiteY2" fmla="*/ 23990 h 43224"/>
                <a:gd name="connsiteX3" fmla="*/ 22981 w 43224"/>
                <a:gd name="connsiteY3" fmla="*/ 5404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2"/>
                    <a:pt x="32707" y="42577"/>
                    <a:pt x="22981" y="42577"/>
                  </a:cubicBezTo>
                  <a:cubicBezTo>
                    <a:pt x="13255" y="42577"/>
                    <a:pt x="5403" y="34292"/>
                    <a:pt x="5403" y="23990"/>
                  </a:cubicBezTo>
                  <a:cubicBezTo>
                    <a:pt x="5403" y="13688"/>
                    <a:pt x="13255" y="5404"/>
                    <a:pt x="22981" y="5404"/>
                  </a:cubicBezTo>
                  <a:cubicBezTo>
                    <a:pt x="32707" y="5331"/>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60" name="Freeform: Shape 59">
              <a:extLst>
                <a:ext uri="{FF2B5EF4-FFF2-40B4-BE49-F238E27FC236}">
                  <a16:creationId xmlns:a16="http://schemas.microsoft.com/office/drawing/2014/main" id="{4536D280-DD59-4F6C-8283-7F6143768BB5}"/>
                </a:ext>
              </a:extLst>
            </p:cNvPr>
            <p:cNvSpPr/>
            <p:nvPr/>
          </p:nvSpPr>
          <p:spPr>
            <a:xfrm>
              <a:off x="11775167" y="628752"/>
              <a:ext cx="43224" cy="43224"/>
            </a:xfrm>
            <a:custGeom>
              <a:avLst/>
              <a:gdLst>
                <a:gd name="connsiteX0" fmla="*/ 40559 w 43224"/>
                <a:gd name="connsiteY0" fmla="*/ 23990 h 43224"/>
                <a:gd name="connsiteX1" fmla="*/ 22981 w 43224"/>
                <a:gd name="connsiteY1" fmla="*/ 42577 h 43224"/>
                <a:gd name="connsiteX2" fmla="*/ 5403 w 43224"/>
                <a:gd name="connsiteY2" fmla="*/ 23990 h 43224"/>
                <a:gd name="connsiteX3" fmla="*/ 22981 w 43224"/>
                <a:gd name="connsiteY3" fmla="*/ 5404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2"/>
                    <a:pt x="32707" y="42577"/>
                    <a:pt x="22981" y="42577"/>
                  </a:cubicBezTo>
                  <a:cubicBezTo>
                    <a:pt x="13256" y="42577"/>
                    <a:pt x="5403" y="34292"/>
                    <a:pt x="5403" y="23990"/>
                  </a:cubicBezTo>
                  <a:cubicBezTo>
                    <a:pt x="5403" y="13688"/>
                    <a:pt x="13256" y="5404"/>
                    <a:pt x="22981" y="5404"/>
                  </a:cubicBezTo>
                  <a:cubicBezTo>
                    <a:pt x="32635" y="5331"/>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61" name="Freeform: Shape 60">
              <a:extLst>
                <a:ext uri="{FF2B5EF4-FFF2-40B4-BE49-F238E27FC236}">
                  <a16:creationId xmlns:a16="http://schemas.microsoft.com/office/drawing/2014/main" id="{59F6FCE0-70C4-44A8-B5AD-BC3F1FF82507}"/>
                </a:ext>
              </a:extLst>
            </p:cNvPr>
            <p:cNvSpPr/>
            <p:nvPr/>
          </p:nvSpPr>
          <p:spPr>
            <a:xfrm>
              <a:off x="11649456" y="673058"/>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91"/>
                    <a:pt x="5403" y="23990"/>
                  </a:cubicBezTo>
                  <a:cubicBezTo>
                    <a:pt x="5403" y="13688"/>
                    <a:pt x="13255" y="5403"/>
                    <a:pt x="22981" y="5403"/>
                  </a:cubicBezTo>
                  <a:cubicBezTo>
                    <a:pt x="32634" y="5403"/>
                    <a:pt x="40559" y="13760"/>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62" name="Freeform: Shape 61">
              <a:extLst>
                <a:ext uri="{FF2B5EF4-FFF2-40B4-BE49-F238E27FC236}">
                  <a16:creationId xmlns:a16="http://schemas.microsoft.com/office/drawing/2014/main" id="{B344E1EA-721D-4FB6-A9E3-CE23DD5F1468}"/>
                </a:ext>
              </a:extLst>
            </p:cNvPr>
            <p:cNvSpPr/>
            <p:nvPr/>
          </p:nvSpPr>
          <p:spPr>
            <a:xfrm>
              <a:off x="11733239" y="673058"/>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6" y="42576"/>
                    <a:pt x="22981" y="42576"/>
                  </a:cubicBezTo>
                  <a:cubicBezTo>
                    <a:pt x="13255" y="42576"/>
                    <a:pt x="5403" y="34291"/>
                    <a:pt x="5403" y="23990"/>
                  </a:cubicBezTo>
                  <a:cubicBezTo>
                    <a:pt x="5403" y="13688"/>
                    <a:pt x="13255" y="5403"/>
                    <a:pt x="22981" y="5403"/>
                  </a:cubicBezTo>
                  <a:cubicBezTo>
                    <a:pt x="32706" y="5403"/>
                    <a:pt x="40559" y="13760"/>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63" name="Freeform: Shape 62">
              <a:extLst>
                <a:ext uri="{FF2B5EF4-FFF2-40B4-BE49-F238E27FC236}">
                  <a16:creationId xmlns:a16="http://schemas.microsoft.com/office/drawing/2014/main" id="{6BD4C82A-65D6-458C-BB34-83E0A58EB1E2}"/>
                </a:ext>
              </a:extLst>
            </p:cNvPr>
            <p:cNvSpPr/>
            <p:nvPr/>
          </p:nvSpPr>
          <p:spPr>
            <a:xfrm>
              <a:off x="11691312" y="717435"/>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19"/>
                    <a:pt x="5403" y="23990"/>
                  </a:cubicBezTo>
                  <a:cubicBezTo>
                    <a:pt x="5403" y="13688"/>
                    <a:pt x="13255" y="5403"/>
                    <a:pt x="22981" y="5403"/>
                  </a:cubicBezTo>
                  <a:cubicBezTo>
                    <a:pt x="32707" y="5403"/>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grpSp>
    </p:spTree>
    <p:extLst>
      <p:ext uri="{BB962C8B-B14F-4D97-AF65-F5344CB8AC3E}">
        <p14:creationId xmlns:p14="http://schemas.microsoft.com/office/powerpoint/2010/main" val="3947592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968A1CE2-9014-DA9D-A808-27E521821FFF}"/>
              </a:ext>
            </a:extLst>
          </p:cNvPr>
          <p:cNvSpPr/>
          <p:nvPr/>
        </p:nvSpPr>
        <p:spPr>
          <a:xfrm>
            <a:off x="8503390" y="4446984"/>
            <a:ext cx="3688610" cy="116392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BB885241-3199-34CA-44BF-1EB29E1C1392}"/>
              </a:ext>
            </a:extLst>
          </p:cNvPr>
          <p:cNvSpPr/>
          <p:nvPr/>
        </p:nvSpPr>
        <p:spPr>
          <a:xfrm>
            <a:off x="8503390" y="2640850"/>
            <a:ext cx="3688610" cy="116392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0654E0A3-DCEC-3529-99FF-53F6C6DD60A1}"/>
              </a:ext>
            </a:extLst>
          </p:cNvPr>
          <p:cNvSpPr>
            <a:spLocks noGrp="1"/>
          </p:cNvSpPr>
          <p:nvPr>
            <p:ph type="title"/>
          </p:nvPr>
        </p:nvSpPr>
        <p:spPr>
          <a:xfrm>
            <a:off x="336753" y="433385"/>
            <a:ext cx="11643123" cy="867930"/>
          </a:xfrm>
        </p:spPr>
        <p:txBody>
          <a:bodyPr/>
          <a:lstStyle/>
          <a:p>
            <a:r>
              <a:rPr lang="en-GB"/>
              <a:t>The new </a:t>
            </a:r>
            <a:r>
              <a:rPr lang="en-GB" err="1"/>
              <a:t>moquettes</a:t>
            </a:r>
            <a:r>
              <a:rPr lang="en-GB"/>
              <a:t> on refurbished buses have made it much easier for customers to see priority seating</a:t>
            </a:r>
            <a:endParaRPr lang="en-GB">
              <a:highlight>
                <a:srgbClr val="FFFF00"/>
              </a:highlight>
            </a:endParaRPr>
          </a:p>
        </p:txBody>
      </p:sp>
      <p:sp>
        <p:nvSpPr>
          <p:cNvPr id="3" name="Text Placeholder 2">
            <a:extLst>
              <a:ext uri="{FF2B5EF4-FFF2-40B4-BE49-F238E27FC236}">
                <a16:creationId xmlns:a16="http://schemas.microsoft.com/office/drawing/2014/main" id="{37A12E54-0BD4-1A61-B524-9D4BF4D64092}"/>
              </a:ext>
            </a:extLst>
          </p:cNvPr>
          <p:cNvSpPr>
            <a:spLocks noGrp="1"/>
          </p:cNvSpPr>
          <p:nvPr>
            <p:ph type="body" sz="quarter" idx="10"/>
          </p:nvPr>
        </p:nvSpPr>
        <p:spPr/>
        <p:txBody>
          <a:bodyPr/>
          <a:lstStyle/>
          <a:p>
            <a:r>
              <a:rPr lang="en-GB"/>
              <a:t>There is a visible uptick in passengers who find the priority seating easier to see on the refurbished buses</a:t>
            </a:r>
          </a:p>
        </p:txBody>
      </p:sp>
      <p:sp>
        <p:nvSpPr>
          <p:cNvPr id="10" name="Text Placeholder 3">
            <a:extLst>
              <a:ext uri="{FF2B5EF4-FFF2-40B4-BE49-F238E27FC236}">
                <a16:creationId xmlns:a16="http://schemas.microsoft.com/office/drawing/2014/main" id="{18DA0E05-B307-37A6-79A9-C6E0C8263C60}"/>
              </a:ext>
            </a:extLst>
          </p:cNvPr>
          <p:cNvSpPr txBox="1">
            <a:spLocks/>
          </p:cNvSpPr>
          <p:nvPr/>
        </p:nvSpPr>
        <p:spPr>
          <a:xfrm>
            <a:off x="336550" y="1840561"/>
            <a:ext cx="11642725" cy="307777"/>
          </a:xfrm>
          <a:prstGeom prst="rect">
            <a:avLst/>
          </a:prstGeom>
        </p:spPr>
        <p:txBody>
          <a:bodyPr vert="horz" lIns="91440" tIns="45720" rIns="91440" bIns="45720" rtlCol="0">
            <a:spAutoFit/>
          </a:bodyPr>
          <a:lstStyle>
            <a:lvl1pPr marL="182563" indent="-182563" algn="l" defTabSz="914400" rtl="0" eaLnBrk="1" latinLnBrk="0" hangingPunct="1">
              <a:lnSpc>
                <a:spcPct val="100000"/>
              </a:lnSpc>
              <a:spcBef>
                <a:spcPts val="1000"/>
              </a:spcBef>
              <a:buClrTx/>
              <a:buFont typeface="Arial" panose="020B0604020202020204" pitchFamily="34" charset="0"/>
              <a:buChar char="•"/>
              <a:defRPr sz="1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ClrTx/>
              <a:buFont typeface="Arial" panose="020B0604020202020204" pitchFamily="34" charset="0"/>
              <a:buChar char="•"/>
              <a:defRPr sz="1400" kern="1200">
                <a:solidFill>
                  <a:schemeClr val="tx1"/>
                </a:solidFill>
                <a:latin typeface="+mn-lt"/>
                <a:ea typeface="+mn-ea"/>
                <a:cs typeface="+mn-cs"/>
              </a:defRPr>
            </a:lvl2pPr>
            <a:lvl3pPr marL="1166813" indent="-252413" algn="l" defTabSz="914400" rtl="0" eaLnBrk="1" latinLnBrk="0" hangingPunct="1">
              <a:lnSpc>
                <a:spcPct val="100000"/>
              </a:lnSpc>
              <a:spcBef>
                <a:spcPts val="500"/>
              </a:spcBef>
              <a:buClrTx/>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GB" sz="1400" i="0" u="none" strike="noStrike" kern="1200" cap="none" spc="0" normalizeH="0" baseline="0" noProof="0">
                <a:ln>
                  <a:noFill/>
                </a:ln>
                <a:solidFill>
                  <a:prstClr val="black"/>
                </a:solidFill>
                <a:effectLst/>
                <a:uLnTx/>
                <a:uFillTx/>
                <a:latin typeface="Segoe UI Semilight"/>
                <a:ea typeface="+mn-ea"/>
                <a:cs typeface="+mn-cs"/>
              </a:rPr>
              <a:t>Ease of seating visibility (T2B) | Test and Control routes</a:t>
            </a:r>
          </a:p>
        </p:txBody>
      </p:sp>
      <p:sp>
        <p:nvSpPr>
          <p:cNvPr id="11" name="TextBox 10">
            <a:extLst>
              <a:ext uri="{FF2B5EF4-FFF2-40B4-BE49-F238E27FC236}">
                <a16:creationId xmlns:a16="http://schemas.microsoft.com/office/drawing/2014/main" id="{395BDD1F-75B2-F1EB-6C2F-59B4C560B294}"/>
              </a:ext>
            </a:extLst>
          </p:cNvPr>
          <p:cNvSpPr txBox="1"/>
          <p:nvPr/>
        </p:nvSpPr>
        <p:spPr>
          <a:xfrm>
            <a:off x="-1751" y="6418894"/>
            <a:ext cx="7503397" cy="4154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prstClr val="black"/>
                </a:solidFill>
                <a:effectLst/>
                <a:uLnTx/>
                <a:uFillTx/>
                <a:latin typeface="Segoe UI Semilight"/>
                <a:ea typeface="+mn-ea"/>
                <a:cs typeface="+mn-cs"/>
              </a:rPr>
              <a:t>B2. How easy or hard is it to notice priority seating on this bus?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prstClr val="black"/>
                </a:solidFill>
                <a:effectLst/>
                <a:uLnTx/>
                <a:uFillTx/>
                <a:latin typeface="Segoe UI Semilight"/>
                <a:ea typeface="+mn-ea"/>
                <a:cs typeface="+mn-cs"/>
              </a:rPr>
              <a:t>Base: </a:t>
            </a:r>
            <a:r>
              <a:rPr lang="en-GB" sz="1050"/>
              <a:t>Test Routes (340) Control Routes (311)</a:t>
            </a:r>
            <a:endParaRPr kumimoji="0" lang="en-GB" sz="1050" b="0" i="0" u="none" strike="noStrike" kern="1200" cap="none" spc="0" normalizeH="0" baseline="0" noProof="0">
              <a:ln>
                <a:noFill/>
              </a:ln>
              <a:solidFill>
                <a:prstClr val="black"/>
              </a:solidFill>
              <a:effectLst/>
              <a:uLnTx/>
              <a:uFillTx/>
              <a:latin typeface="Segoe UI Semilight"/>
              <a:ea typeface="+mn-ea"/>
              <a:cs typeface="+mn-cs"/>
            </a:endParaRPr>
          </a:p>
        </p:txBody>
      </p:sp>
      <p:graphicFrame>
        <p:nvGraphicFramePr>
          <p:cNvPr id="6" name="Chart 5">
            <a:extLst>
              <a:ext uri="{FF2B5EF4-FFF2-40B4-BE49-F238E27FC236}">
                <a16:creationId xmlns:a16="http://schemas.microsoft.com/office/drawing/2014/main" id="{56ACD6A2-3D49-C20D-D5BA-6B18BA85632C}"/>
              </a:ext>
            </a:extLst>
          </p:cNvPr>
          <p:cNvGraphicFramePr/>
          <p:nvPr>
            <p:extLst>
              <p:ext uri="{D42A27DB-BD31-4B8C-83A1-F6EECF244321}">
                <p14:modId xmlns:p14="http://schemas.microsoft.com/office/powerpoint/2010/main" val="3696265051"/>
              </p:ext>
            </p:extLst>
          </p:nvPr>
        </p:nvGraphicFramePr>
        <p:xfrm>
          <a:off x="81629" y="2525486"/>
          <a:ext cx="8304530" cy="3893408"/>
        </p:xfrm>
        <a:graphic>
          <a:graphicData uri="http://schemas.openxmlformats.org/drawingml/2006/chart">
            <c:chart xmlns:c="http://schemas.openxmlformats.org/drawingml/2006/chart" xmlns:r="http://schemas.openxmlformats.org/officeDocument/2006/relationships" r:id="rId3"/>
          </a:graphicData>
        </a:graphic>
      </p:graphicFrame>
      <p:sp>
        <p:nvSpPr>
          <p:cNvPr id="7" name="Rectangle 6">
            <a:extLst>
              <a:ext uri="{FF2B5EF4-FFF2-40B4-BE49-F238E27FC236}">
                <a16:creationId xmlns:a16="http://schemas.microsoft.com/office/drawing/2014/main" id="{D5CF37B4-B9D7-5FD1-5CAA-EB8F9E75CC5D}"/>
              </a:ext>
            </a:extLst>
          </p:cNvPr>
          <p:cNvSpPr/>
          <p:nvPr/>
        </p:nvSpPr>
        <p:spPr>
          <a:xfrm>
            <a:off x="8673249" y="2707277"/>
            <a:ext cx="788801" cy="293026"/>
          </a:xfrm>
          <a:prstGeom prst="rect">
            <a:avLst/>
          </a:prstGeom>
          <a:solidFill>
            <a:schemeClr val="tx2"/>
          </a:solid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r>
              <a:rPr lang="en-GB">
                <a:solidFill>
                  <a:schemeClr val="bg1"/>
                </a:solidFill>
              </a:rPr>
              <a:t>100% </a:t>
            </a:r>
          </a:p>
        </p:txBody>
      </p:sp>
      <p:sp>
        <p:nvSpPr>
          <p:cNvPr id="8" name="Rectangle 7">
            <a:extLst>
              <a:ext uri="{FF2B5EF4-FFF2-40B4-BE49-F238E27FC236}">
                <a16:creationId xmlns:a16="http://schemas.microsoft.com/office/drawing/2014/main" id="{A32A2467-72A4-4F00-7E9F-D1B31DEAB30D}"/>
              </a:ext>
            </a:extLst>
          </p:cNvPr>
          <p:cNvSpPr/>
          <p:nvPr/>
        </p:nvSpPr>
        <p:spPr>
          <a:xfrm>
            <a:off x="2622175" y="2185182"/>
            <a:ext cx="2395701" cy="680608"/>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sz="1200">
                <a:solidFill>
                  <a:schemeClr val="tx1"/>
                </a:solidFill>
              </a:rPr>
              <a:t>Only 2% of test users feel it is hard to see </a:t>
            </a:r>
          </a:p>
        </p:txBody>
      </p:sp>
      <p:cxnSp>
        <p:nvCxnSpPr>
          <p:cNvPr id="14" name="Straight Connector 13">
            <a:extLst>
              <a:ext uri="{FF2B5EF4-FFF2-40B4-BE49-F238E27FC236}">
                <a16:creationId xmlns:a16="http://schemas.microsoft.com/office/drawing/2014/main" id="{0DA1654E-7DE6-677E-7D41-C5BE1AF21CC6}"/>
              </a:ext>
            </a:extLst>
          </p:cNvPr>
          <p:cNvCxnSpPr>
            <a:cxnSpLocks/>
          </p:cNvCxnSpPr>
          <p:nvPr/>
        </p:nvCxnSpPr>
        <p:spPr>
          <a:xfrm flipH="1">
            <a:off x="2622175" y="2677216"/>
            <a:ext cx="625717" cy="6343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3382D407-8E1A-3335-06E5-8130390A8127}"/>
              </a:ext>
            </a:extLst>
          </p:cNvPr>
          <p:cNvSpPr/>
          <p:nvPr/>
        </p:nvSpPr>
        <p:spPr>
          <a:xfrm>
            <a:off x="5677599" y="2525486"/>
            <a:ext cx="2395701" cy="680608"/>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sz="1200">
                <a:solidFill>
                  <a:schemeClr val="tx1"/>
                </a:solidFill>
              </a:rPr>
              <a:t>But 12% of control users feel it is hard to see </a:t>
            </a:r>
          </a:p>
        </p:txBody>
      </p:sp>
      <p:cxnSp>
        <p:nvCxnSpPr>
          <p:cNvPr id="21" name="Straight Connector 20">
            <a:extLst>
              <a:ext uri="{FF2B5EF4-FFF2-40B4-BE49-F238E27FC236}">
                <a16:creationId xmlns:a16="http://schemas.microsoft.com/office/drawing/2014/main" id="{1B5959CD-E25C-6AB7-3AF4-78E1DA0F3C10}"/>
              </a:ext>
            </a:extLst>
          </p:cNvPr>
          <p:cNvCxnSpPr>
            <a:cxnSpLocks/>
          </p:cNvCxnSpPr>
          <p:nvPr/>
        </p:nvCxnSpPr>
        <p:spPr>
          <a:xfrm flipH="1">
            <a:off x="6069679" y="3017520"/>
            <a:ext cx="233637" cy="41148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CDD76646-18BD-64AC-AB16-891E0A6FB512}"/>
              </a:ext>
            </a:extLst>
          </p:cNvPr>
          <p:cNvSpPr/>
          <p:nvPr/>
        </p:nvSpPr>
        <p:spPr>
          <a:xfrm>
            <a:off x="9714670" y="2743312"/>
            <a:ext cx="2395701" cy="680608"/>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sz="1200">
              <a:solidFill>
                <a:schemeClr val="tx1"/>
              </a:solidFill>
            </a:endParaRPr>
          </a:p>
        </p:txBody>
      </p:sp>
      <p:sp>
        <p:nvSpPr>
          <p:cNvPr id="26" name="Text Placeholder 3">
            <a:extLst>
              <a:ext uri="{FF2B5EF4-FFF2-40B4-BE49-F238E27FC236}">
                <a16:creationId xmlns:a16="http://schemas.microsoft.com/office/drawing/2014/main" id="{B87F10E0-EC7A-2A45-FDDF-10BDCF968781}"/>
              </a:ext>
            </a:extLst>
          </p:cNvPr>
          <p:cNvSpPr txBox="1">
            <a:spLocks/>
          </p:cNvSpPr>
          <p:nvPr/>
        </p:nvSpPr>
        <p:spPr>
          <a:xfrm>
            <a:off x="9115666" y="1821412"/>
            <a:ext cx="2464057" cy="523220"/>
          </a:xfrm>
          <a:prstGeom prst="rect">
            <a:avLst/>
          </a:prstGeom>
        </p:spPr>
        <p:txBody>
          <a:bodyPr vert="horz" wrap="square" lIns="91440" tIns="45720" rIns="91440" bIns="45720" rtlCol="0">
            <a:spAutoFit/>
          </a:bodyPr>
          <a:lstStyle>
            <a:lvl1pPr marL="182563" indent="-182563" algn="l" defTabSz="914400" rtl="0" eaLnBrk="1" latinLnBrk="0" hangingPunct="1">
              <a:lnSpc>
                <a:spcPct val="100000"/>
              </a:lnSpc>
              <a:spcBef>
                <a:spcPts val="1000"/>
              </a:spcBef>
              <a:buClrTx/>
              <a:buFont typeface="Arial" panose="020B0604020202020204" pitchFamily="34" charset="0"/>
              <a:buChar char="•"/>
              <a:defRPr sz="1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ClrTx/>
              <a:buFont typeface="Arial" panose="020B0604020202020204" pitchFamily="34" charset="0"/>
              <a:buChar char="•"/>
              <a:defRPr sz="1400" kern="1200">
                <a:solidFill>
                  <a:schemeClr val="tx1"/>
                </a:solidFill>
                <a:latin typeface="+mn-lt"/>
                <a:ea typeface="+mn-ea"/>
                <a:cs typeface="+mn-cs"/>
              </a:defRPr>
            </a:lvl2pPr>
            <a:lvl3pPr marL="1166813" indent="-252413" algn="l" defTabSz="914400" rtl="0" eaLnBrk="1" latinLnBrk="0" hangingPunct="1">
              <a:lnSpc>
                <a:spcPct val="100000"/>
              </a:lnSpc>
              <a:spcBef>
                <a:spcPts val="500"/>
              </a:spcBef>
              <a:buClrTx/>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GB" sz="1400" i="0" u="none" strike="noStrike" kern="1200" cap="none" spc="0" normalizeH="0" baseline="0" noProof="0">
                <a:ln>
                  <a:noFill/>
                </a:ln>
                <a:solidFill>
                  <a:prstClr val="black"/>
                </a:solidFill>
                <a:effectLst/>
                <a:uLnTx/>
                <a:uFillTx/>
                <a:latin typeface="Segoe UI Semilight"/>
                <a:ea typeface="+mn-ea"/>
                <a:cs typeface="+mn-cs"/>
              </a:rPr>
              <a:t>Priority seating users’ vs. non-users’ perceptions </a:t>
            </a:r>
          </a:p>
        </p:txBody>
      </p:sp>
      <p:sp>
        <p:nvSpPr>
          <p:cNvPr id="27" name="Rectangle 26">
            <a:extLst>
              <a:ext uri="{FF2B5EF4-FFF2-40B4-BE49-F238E27FC236}">
                <a16:creationId xmlns:a16="http://schemas.microsoft.com/office/drawing/2014/main" id="{3F0EFA4C-3DD8-D400-F06E-807B9C31EE36}"/>
              </a:ext>
            </a:extLst>
          </p:cNvPr>
          <p:cNvSpPr/>
          <p:nvPr/>
        </p:nvSpPr>
        <p:spPr>
          <a:xfrm>
            <a:off x="9493972" y="2843050"/>
            <a:ext cx="1961881" cy="680608"/>
          </a:xfrm>
          <a:prstGeom prst="rect">
            <a:avLst/>
          </a:prstGeom>
          <a:solidFill>
            <a:schemeClr val="bg1">
              <a:lumMod val="95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sz="1200" dirty="0">
                <a:solidFill>
                  <a:schemeClr val="tx1"/>
                </a:solidFill>
              </a:rPr>
              <a:t>None of the surveyed priority seating users on test buses find the seating hard to see </a:t>
            </a:r>
          </a:p>
        </p:txBody>
      </p:sp>
      <p:sp>
        <p:nvSpPr>
          <p:cNvPr id="29" name="Rectangle 28">
            <a:extLst>
              <a:ext uri="{FF2B5EF4-FFF2-40B4-BE49-F238E27FC236}">
                <a16:creationId xmlns:a16="http://schemas.microsoft.com/office/drawing/2014/main" id="{21B9879E-CB00-B5E2-585B-A30A1EE710E3}"/>
              </a:ext>
            </a:extLst>
          </p:cNvPr>
          <p:cNvSpPr/>
          <p:nvPr/>
        </p:nvSpPr>
        <p:spPr>
          <a:xfrm>
            <a:off x="9581322" y="4688643"/>
            <a:ext cx="2014325" cy="680608"/>
          </a:xfrm>
          <a:prstGeom prst="rect">
            <a:avLst/>
          </a:prstGeom>
          <a:solidFill>
            <a:schemeClr val="bg1">
              <a:lumMod val="95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sz="1200">
                <a:solidFill>
                  <a:schemeClr val="tx1"/>
                </a:solidFill>
              </a:rPr>
              <a:t>It is still easier to see the seating on test buses, even for those who don’t need it </a:t>
            </a:r>
          </a:p>
        </p:txBody>
      </p:sp>
      <p:cxnSp>
        <p:nvCxnSpPr>
          <p:cNvPr id="32" name="Straight Connector 31">
            <a:extLst>
              <a:ext uri="{FF2B5EF4-FFF2-40B4-BE49-F238E27FC236}">
                <a16:creationId xmlns:a16="http://schemas.microsoft.com/office/drawing/2014/main" id="{08CBC487-D93E-DBD8-8D9D-BDF0B6FB7046}"/>
              </a:ext>
            </a:extLst>
          </p:cNvPr>
          <p:cNvCxnSpPr/>
          <p:nvPr/>
        </p:nvCxnSpPr>
        <p:spPr>
          <a:xfrm>
            <a:off x="8386159" y="2525486"/>
            <a:ext cx="0" cy="3549921"/>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00D1FE53-2D97-A408-C57D-539535B0AF53}"/>
              </a:ext>
            </a:extLst>
          </p:cNvPr>
          <p:cNvSpPr/>
          <p:nvPr/>
        </p:nvSpPr>
        <p:spPr>
          <a:xfrm>
            <a:off x="8673249" y="3375698"/>
            <a:ext cx="788801" cy="293026"/>
          </a:xfrm>
          <a:prstGeom prst="rect">
            <a:avLst/>
          </a:prstGeom>
          <a:solidFill>
            <a:schemeClr val="accent3">
              <a:lumMod val="50000"/>
            </a:schemeClr>
          </a:solid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r>
              <a:rPr lang="en-GB">
                <a:solidFill>
                  <a:schemeClr val="bg1"/>
                </a:solidFill>
              </a:rPr>
              <a:t>88%</a:t>
            </a:r>
          </a:p>
        </p:txBody>
      </p:sp>
      <p:sp>
        <p:nvSpPr>
          <p:cNvPr id="12" name="Rectangle 11">
            <a:extLst>
              <a:ext uri="{FF2B5EF4-FFF2-40B4-BE49-F238E27FC236}">
                <a16:creationId xmlns:a16="http://schemas.microsoft.com/office/drawing/2014/main" id="{0C5B9D84-012A-20B3-A69D-404C6F0719A5}"/>
              </a:ext>
            </a:extLst>
          </p:cNvPr>
          <p:cNvSpPr/>
          <p:nvPr/>
        </p:nvSpPr>
        <p:spPr>
          <a:xfrm>
            <a:off x="8673249" y="4509598"/>
            <a:ext cx="788801" cy="293026"/>
          </a:xfrm>
          <a:prstGeom prst="rect">
            <a:avLst/>
          </a:prstGeom>
          <a:solidFill>
            <a:schemeClr val="tx2"/>
          </a:solid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r>
              <a:rPr lang="en-GB">
                <a:solidFill>
                  <a:schemeClr val="bg1"/>
                </a:solidFill>
              </a:rPr>
              <a:t>84% </a:t>
            </a:r>
          </a:p>
        </p:txBody>
      </p:sp>
      <p:sp>
        <p:nvSpPr>
          <p:cNvPr id="13" name="Rectangle 12">
            <a:extLst>
              <a:ext uri="{FF2B5EF4-FFF2-40B4-BE49-F238E27FC236}">
                <a16:creationId xmlns:a16="http://schemas.microsoft.com/office/drawing/2014/main" id="{A33A6215-F184-1AD7-0AAF-120A979F4EE5}"/>
              </a:ext>
            </a:extLst>
          </p:cNvPr>
          <p:cNvSpPr/>
          <p:nvPr/>
        </p:nvSpPr>
        <p:spPr>
          <a:xfrm>
            <a:off x="8673249" y="5178019"/>
            <a:ext cx="788801" cy="293026"/>
          </a:xfrm>
          <a:prstGeom prst="rect">
            <a:avLst/>
          </a:prstGeom>
          <a:solidFill>
            <a:schemeClr val="accent3">
              <a:lumMod val="50000"/>
            </a:schemeClr>
          </a:solid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r>
              <a:rPr lang="en-GB">
                <a:solidFill>
                  <a:schemeClr val="bg1"/>
                </a:solidFill>
              </a:rPr>
              <a:t>63%</a:t>
            </a:r>
          </a:p>
        </p:txBody>
      </p:sp>
      <p:graphicFrame>
        <p:nvGraphicFramePr>
          <p:cNvPr id="15" name="Table 14">
            <a:extLst>
              <a:ext uri="{FF2B5EF4-FFF2-40B4-BE49-F238E27FC236}">
                <a16:creationId xmlns:a16="http://schemas.microsoft.com/office/drawing/2014/main" id="{F2F22154-20E6-6013-D1D0-4C4681876305}"/>
              </a:ext>
            </a:extLst>
          </p:cNvPr>
          <p:cNvGraphicFramePr>
            <a:graphicFrameLocks noGrp="1"/>
          </p:cNvGraphicFramePr>
          <p:nvPr>
            <p:extLst>
              <p:ext uri="{D42A27DB-BD31-4B8C-83A1-F6EECF244321}">
                <p14:modId xmlns:p14="http://schemas.microsoft.com/office/powerpoint/2010/main" val="1807594086"/>
              </p:ext>
            </p:extLst>
          </p:nvPr>
        </p:nvGraphicFramePr>
        <p:xfrm>
          <a:off x="9976157" y="5765438"/>
          <a:ext cx="1018756" cy="487680"/>
        </p:xfrm>
        <a:graphic>
          <a:graphicData uri="http://schemas.openxmlformats.org/drawingml/2006/table">
            <a:tbl>
              <a:tblPr/>
              <a:tblGrid>
                <a:gridCol w="427514">
                  <a:extLst>
                    <a:ext uri="{9D8B030D-6E8A-4147-A177-3AD203B41FA5}">
                      <a16:colId xmlns:a16="http://schemas.microsoft.com/office/drawing/2014/main" val="2846434361"/>
                    </a:ext>
                  </a:extLst>
                </a:gridCol>
                <a:gridCol w="591242">
                  <a:extLst>
                    <a:ext uri="{9D8B030D-6E8A-4147-A177-3AD203B41FA5}">
                      <a16:colId xmlns:a16="http://schemas.microsoft.com/office/drawing/2014/main" val="2646870754"/>
                    </a:ext>
                  </a:extLst>
                </a:gridCol>
              </a:tblGrid>
              <a:tr h="212547">
                <a:tc>
                  <a:txBody>
                    <a:bodyPr/>
                    <a:lstStyle/>
                    <a:p>
                      <a:pPr algn="ctr"/>
                      <a:endParaRPr lang="en-GB" sz="10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tx2"/>
                    </a:solidFill>
                  </a:tcPr>
                </a:tc>
                <a:tc>
                  <a:txBody>
                    <a:bodyPr/>
                    <a:lstStyle/>
                    <a:p>
                      <a:pPr algn="ctr"/>
                      <a:r>
                        <a:rPr lang="en-GB" sz="1000"/>
                        <a:t>Test</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2258394658"/>
                  </a:ext>
                </a:extLst>
              </a:tr>
              <a:tr h="212547">
                <a:tc>
                  <a:txBody>
                    <a:bodyPr/>
                    <a:lstStyle/>
                    <a:p>
                      <a:pPr algn="ctr"/>
                      <a:endParaRPr lang="en-GB" sz="10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3">
                        <a:lumMod val="50000"/>
                      </a:schemeClr>
                    </a:solidFill>
                  </a:tcPr>
                </a:tc>
                <a:tc>
                  <a:txBody>
                    <a:bodyPr/>
                    <a:lstStyle/>
                    <a:p>
                      <a:pPr algn="ctr"/>
                      <a:r>
                        <a:rPr lang="en-GB" sz="1000"/>
                        <a:t>Control</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498726094"/>
                  </a:ext>
                </a:extLst>
              </a:tr>
            </a:tbl>
          </a:graphicData>
        </a:graphic>
      </p:graphicFrame>
      <p:sp>
        <p:nvSpPr>
          <p:cNvPr id="4" name="Text Placeholder 3">
            <a:extLst>
              <a:ext uri="{FF2B5EF4-FFF2-40B4-BE49-F238E27FC236}">
                <a16:creationId xmlns:a16="http://schemas.microsoft.com/office/drawing/2014/main" id="{7E30C5F8-0227-2C04-06B6-E5550FF40214}"/>
              </a:ext>
            </a:extLst>
          </p:cNvPr>
          <p:cNvSpPr txBox="1">
            <a:spLocks/>
          </p:cNvSpPr>
          <p:nvPr/>
        </p:nvSpPr>
        <p:spPr>
          <a:xfrm>
            <a:off x="8991796" y="2409131"/>
            <a:ext cx="2987479" cy="246221"/>
          </a:xfrm>
          <a:prstGeom prst="rect">
            <a:avLst/>
          </a:prstGeom>
        </p:spPr>
        <p:txBody>
          <a:bodyPr vert="horz" wrap="square" lIns="91440" tIns="45720" rIns="91440" bIns="45720" rtlCol="0">
            <a:spAutoFit/>
          </a:bodyPr>
          <a:lstStyle>
            <a:lvl1pPr marL="182563" indent="-182563" algn="l" defTabSz="914400" rtl="0" eaLnBrk="1" latinLnBrk="0" hangingPunct="1">
              <a:lnSpc>
                <a:spcPct val="100000"/>
              </a:lnSpc>
              <a:spcBef>
                <a:spcPts val="1000"/>
              </a:spcBef>
              <a:buClrTx/>
              <a:buFont typeface="Arial" panose="020B0604020202020204" pitchFamily="34" charset="0"/>
              <a:buChar char="•"/>
              <a:defRPr sz="1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ClrTx/>
              <a:buFont typeface="Arial" panose="020B0604020202020204" pitchFamily="34" charset="0"/>
              <a:buChar char="•"/>
              <a:defRPr sz="1400" kern="1200">
                <a:solidFill>
                  <a:schemeClr val="tx1"/>
                </a:solidFill>
                <a:latin typeface="+mn-lt"/>
                <a:ea typeface="+mn-ea"/>
                <a:cs typeface="+mn-cs"/>
              </a:defRPr>
            </a:lvl2pPr>
            <a:lvl3pPr marL="1166813" indent="-252413" algn="l" defTabSz="914400" rtl="0" eaLnBrk="1" latinLnBrk="0" hangingPunct="1">
              <a:lnSpc>
                <a:spcPct val="100000"/>
              </a:lnSpc>
              <a:spcBef>
                <a:spcPts val="500"/>
              </a:spcBef>
              <a:buClrTx/>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GB" sz="1000" i="0" u="none" strike="noStrike" kern="1200" cap="none" spc="0" normalizeH="0" baseline="0" noProof="0">
                <a:ln>
                  <a:noFill/>
                </a:ln>
                <a:solidFill>
                  <a:prstClr val="black"/>
                </a:solidFill>
                <a:effectLst/>
                <a:uLnTx/>
                <a:uFillTx/>
                <a:latin typeface="Segoe UI Semilight"/>
                <a:ea typeface="+mn-ea"/>
                <a:cs typeface="+mn-cs"/>
              </a:rPr>
              <a:t>Ease of visibility (T2B) – priority seating users</a:t>
            </a:r>
          </a:p>
        </p:txBody>
      </p:sp>
      <p:sp>
        <p:nvSpPr>
          <p:cNvPr id="5" name="Text Placeholder 3">
            <a:extLst>
              <a:ext uri="{FF2B5EF4-FFF2-40B4-BE49-F238E27FC236}">
                <a16:creationId xmlns:a16="http://schemas.microsoft.com/office/drawing/2014/main" id="{D0B4BFEF-69EA-5705-0190-F700A117F41F}"/>
              </a:ext>
            </a:extLst>
          </p:cNvPr>
          <p:cNvSpPr txBox="1">
            <a:spLocks/>
          </p:cNvSpPr>
          <p:nvPr/>
        </p:nvSpPr>
        <p:spPr>
          <a:xfrm>
            <a:off x="8874566" y="4184008"/>
            <a:ext cx="3221940" cy="246221"/>
          </a:xfrm>
          <a:prstGeom prst="rect">
            <a:avLst/>
          </a:prstGeom>
        </p:spPr>
        <p:txBody>
          <a:bodyPr vert="horz" wrap="square" lIns="91440" tIns="45720" rIns="91440" bIns="45720" rtlCol="0">
            <a:spAutoFit/>
          </a:bodyPr>
          <a:lstStyle>
            <a:lvl1pPr marL="182563" indent="-182563" algn="l" defTabSz="914400" rtl="0" eaLnBrk="1" latinLnBrk="0" hangingPunct="1">
              <a:lnSpc>
                <a:spcPct val="100000"/>
              </a:lnSpc>
              <a:spcBef>
                <a:spcPts val="1000"/>
              </a:spcBef>
              <a:buClrTx/>
              <a:buFont typeface="Arial" panose="020B0604020202020204" pitchFamily="34" charset="0"/>
              <a:buChar char="•"/>
              <a:defRPr sz="1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ClrTx/>
              <a:buFont typeface="Arial" panose="020B0604020202020204" pitchFamily="34" charset="0"/>
              <a:buChar char="•"/>
              <a:defRPr sz="1400" kern="1200">
                <a:solidFill>
                  <a:schemeClr val="tx1"/>
                </a:solidFill>
                <a:latin typeface="+mn-lt"/>
                <a:ea typeface="+mn-ea"/>
                <a:cs typeface="+mn-cs"/>
              </a:defRPr>
            </a:lvl2pPr>
            <a:lvl3pPr marL="1166813" indent="-252413" algn="l" defTabSz="914400" rtl="0" eaLnBrk="1" latinLnBrk="0" hangingPunct="1">
              <a:lnSpc>
                <a:spcPct val="100000"/>
              </a:lnSpc>
              <a:spcBef>
                <a:spcPts val="500"/>
              </a:spcBef>
              <a:buClrTx/>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GB" sz="1000" i="0" u="none" strike="noStrike" kern="1200" cap="none" spc="0" normalizeH="0" baseline="0" noProof="0">
                <a:ln>
                  <a:noFill/>
                </a:ln>
                <a:solidFill>
                  <a:prstClr val="black"/>
                </a:solidFill>
                <a:effectLst/>
                <a:uLnTx/>
                <a:uFillTx/>
                <a:latin typeface="Segoe UI Semilight"/>
                <a:ea typeface="+mn-ea"/>
                <a:cs typeface="+mn-cs"/>
              </a:rPr>
              <a:t>Ease of visibility (T2B) – non-users of priority seating </a:t>
            </a:r>
          </a:p>
        </p:txBody>
      </p:sp>
      <p:sp>
        <p:nvSpPr>
          <p:cNvPr id="19" name="TextBox 18">
            <a:extLst>
              <a:ext uri="{FF2B5EF4-FFF2-40B4-BE49-F238E27FC236}">
                <a16:creationId xmlns:a16="http://schemas.microsoft.com/office/drawing/2014/main" id="{2CDEA22C-36C3-B67F-6B7C-5EAD3204A1E7}"/>
              </a:ext>
            </a:extLst>
          </p:cNvPr>
          <p:cNvSpPr txBox="1"/>
          <p:nvPr/>
        </p:nvSpPr>
        <p:spPr>
          <a:xfrm>
            <a:off x="6844078" y="6331156"/>
            <a:ext cx="4447142" cy="400110"/>
          </a:xfrm>
          <a:prstGeom prst="rect">
            <a:avLst/>
          </a:prstGeom>
          <a:noFill/>
        </p:spPr>
        <p:txBody>
          <a:bodyPr wrap="square" rtlCol="0">
            <a:spAutoFit/>
          </a:bodyPr>
          <a:lstStyle/>
          <a:p>
            <a:pPr algn="r"/>
            <a:r>
              <a:rPr lang="en-GB" sz="1000">
                <a:solidFill>
                  <a:srgbClr val="00B050"/>
                </a:solidFill>
              </a:rPr>
              <a:t>Statistically significant compared to control routes </a:t>
            </a:r>
          </a:p>
          <a:p>
            <a:pPr algn="r"/>
            <a:r>
              <a:rPr lang="en-GB" sz="1000">
                <a:solidFill>
                  <a:srgbClr val="00B050"/>
                </a:solidFill>
              </a:rPr>
              <a:t>@ 95% CL </a:t>
            </a:r>
          </a:p>
        </p:txBody>
      </p:sp>
    </p:spTree>
    <p:extLst>
      <p:ext uri="{BB962C8B-B14F-4D97-AF65-F5344CB8AC3E}">
        <p14:creationId xmlns:p14="http://schemas.microsoft.com/office/powerpoint/2010/main" val="1946679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TfL admits to New Routemaster bus battery problems - Air Quality News">
            <a:extLst>
              <a:ext uri="{FF2B5EF4-FFF2-40B4-BE49-F238E27FC236}">
                <a16:creationId xmlns:a16="http://schemas.microsoft.com/office/drawing/2014/main" id="{85478700-72E9-BBDA-C08E-330EF5298A35}"/>
              </a:ext>
            </a:extLst>
          </p:cNvPr>
          <p:cNvPicPr>
            <a:picLocks noGrp="1" noChangeAspect="1" noChangeArrowheads="1"/>
          </p:cNvPicPr>
          <p:nvPr>
            <p:ph type="pic" sz="quarter" idx="10"/>
          </p:nvPr>
        </p:nvPicPr>
        <p:blipFill rotWithShape="1">
          <a:blip r:embed="rId2">
            <a:extLst>
              <a:ext uri="{28A0092B-C50C-407E-A947-70E740481C1C}">
                <a14:useLocalDpi xmlns:a14="http://schemas.microsoft.com/office/drawing/2010/main" val="0"/>
              </a:ext>
            </a:extLst>
          </a:blip>
          <a:srcRect l="20697" r="20697"/>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12" name="Title 11">
            <a:extLst>
              <a:ext uri="{FF2B5EF4-FFF2-40B4-BE49-F238E27FC236}">
                <a16:creationId xmlns:a16="http://schemas.microsoft.com/office/drawing/2014/main" id="{12CEBEEF-7E4F-460A-BC61-CADB07494319}"/>
              </a:ext>
            </a:extLst>
          </p:cNvPr>
          <p:cNvSpPr>
            <a:spLocks noGrp="1"/>
          </p:cNvSpPr>
          <p:nvPr>
            <p:ph type="title"/>
          </p:nvPr>
        </p:nvSpPr>
        <p:spPr/>
        <p:txBody>
          <a:bodyPr/>
          <a:lstStyle/>
          <a:p>
            <a:r>
              <a:rPr lang="en-GB"/>
              <a:t>Contents</a:t>
            </a:r>
          </a:p>
        </p:txBody>
      </p:sp>
      <p:sp>
        <p:nvSpPr>
          <p:cNvPr id="6" name="Text Placeholder 5">
            <a:extLst>
              <a:ext uri="{FF2B5EF4-FFF2-40B4-BE49-F238E27FC236}">
                <a16:creationId xmlns:a16="http://schemas.microsoft.com/office/drawing/2014/main" id="{61B18100-4DC5-4119-B06B-1EC2D7E3DE69}"/>
              </a:ext>
            </a:extLst>
          </p:cNvPr>
          <p:cNvSpPr>
            <a:spLocks noGrp="1"/>
          </p:cNvSpPr>
          <p:nvPr>
            <p:ph type="body" sz="quarter" idx="11"/>
          </p:nvPr>
        </p:nvSpPr>
        <p:spPr/>
        <p:txBody>
          <a:bodyPr/>
          <a:lstStyle/>
          <a:p>
            <a:r>
              <a:rPr lang="en-GB" dirty="0"/>
              <a:t>Background </a:t>
            </a:r>
          </a:p>
          <a:p>
            <a:r>
              <a:rPr lang="en-GB" dirty="0"/>
              <a:t>Understanding customer satisfaction</a:t>
            </a:r>
          </a:p>
          <a:p>
            <a:r>
              <a:rPr lang="en-GB" dirty="0"/>
              <a:t>Understanding priority seating </a:t>
            </a:r>
          </a:p>
          <a:p>
            <a:r>
              <a:rPr lang="en-GB" dirty="0"/>
              <a:t>Appendix</a:t>
            </a:r>
          </a:p>
          <a:p>
            <a:pPr marL="0" indent="0">
              <a:buNone/>
            </a:pPr>
            <a:endParaRPr lang="en-GB" dirty="0"/>
          </a:p>
          <a:p>
            <a:endParaRPr lang="en-GB" dirty="0"/>
          </a:p>
          <a:p>
            <a:endParaRPr lang="en-GB" dirty="0"/>
          </a:p>
          <a:p>
            <a:endParaRPr lang="en-GB" dirty="0"/>
          </a:p>
        </p:txBody>
      </p:sp>
    </p:spTree>
    <p:extLst>
      <p:ext uri="{BB962C8B-B14F-4D97-AF65-F5344CB8AC3E}">
        <p14:creationId xmlns:p14="http://schemas.microsoft.com/office/powerpoint/2010/main" val="40389091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54E0A3-DCEC-3529-99FF-53F6C6DD60A1}"/>
              </a:ext>
            </a:extLst>
          </p:cNvPr>
          <p:cNvSpPr>
            <a:spLocks noGrp="1"/>
          </p:cNvSpPr>
          <p:nvPr>
            <p:ph type="title"/>
          </p:nvPr>
        </p:nvSpPr>
        <p:spPr>
          <a:xfrm>
            <a:off x="336753" y="433385"/>
            <a:ext cx="11643123" cy="867930"/>
          </a:xfrm>
        </p:spPr>
        <p:txBody>
          <a:bodyPr/>
          <a:lstStyle/>
          <a:p>
            <a:r>
              <a:rPr lang="en-GB"/>
              <a:t>This also feeds into satisfaction scores – people who see priority seating more easily are more likely to enjoy their journey  </a:t>
            </a:r>
          </a:p>
        </p:txBody>
      </p:sp>
      <p:sp>
        <p:nvSpPr>
          <p:cNvPr id="3" name="Text Placeholder 2">
            <a:extLst>
              <a:ext uri="{FF2B5EF4-FFF2-40B4-BE49-F238E27FC236}">
                <a16:creationId xmlns:a16="http://schemas.microsoft.com/office/drawing/2014/main" id="{37A12E54-0BD4-1A61-B524-9D4BF4D64092}"/>
              </a:ext>
            </a:extLst>
          </p:cNvPr>
          <p:cNvSpPr>
            <a:spLocks noGrp="1"/>
          </p:cNvSpPr>
          <p:nvPr>
            <p:ph type="body" sz="quarter" idx="10"/>
          </p:nvPr>
        </p:nvSpPr>
        <p:spPr/>
        <p:txBody>
          <a:bodyPr/>
          <a:lstStyle/>
          <a:p>
            <a:r>
              <a:rPr lang="en-GB"/>
              <a:t>For customers who need priority seating, this suggests how easily they see it could effect their experience</a:t>
            </a:r>
          </a:p>
        </p:txBody>
      </p:sp>
      <p:sp>
        <p:nvSpPr>
          <p:cNvPr id="10" name="Text Placeholder 3">
            <a:extLst>
              <a:ext uri="{FF2B5EF4-FFF2-40B4-BE49-F238E27FC236}">
                <a16:creationId xmlns:a16="http://schemas.microsoft.com/office/drawing/2014/main" id="{18DA0E05-B307-37A6-79A9-C6E0C8263C60}"/>
              </a:ext>
            </a:extLst>
          </p:cNvPr>
          <p:cNvSpPr txBox="1">
            <a:spLocks/>
          </p:cNvSpPr>
          <p:nvPr/>
        </p:nvSpPr>
        <p:spPr>
          <a:xfrm>
            <a:off x="336550" y="1840561"/>
            <a:ext cx="11642725" cy="307777"/>
          </a:xfrm>
          <a:prstGeom prst="rect">
            <a:avLst/>
          </a:prstGeom>
        </p:spPr>
        <p:txBody>
          <a:bodyPr vert="horz" lIns="91440" tIns="45720" rIns="91440" bIns="45720" rtlCol="0">
            <a:spAutoFit/>
          </a:bodyPr>
          <a:lstStyle>
            <a:lvl1pPr marL="182563" indent="-182563" algn="l" defTabSz="914400" rtl="0" eaLnBrk="1" latinLnBrk="0" hangingPunct="1">
              <a:lnSpc>
                <a:spcPct val="100000"/>
              </a:lnSpc>
              <a:spcBef>
                <a:spcPts val="1000"/>
              </a:spcBef>
              <a:buClrTx/>
              <a:buFont typeface="Arial" panose="020B0604020202020204" pitchFamily="34" charset="0"/>
              <a:buChar char="•"/>
              <a:defRPr sz="1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ClrTx/>
              <a:buFont typeface="Arial" panose="020B0604020202020204" pitchFamily="34" charset="0"/>
              <a:buChar char="•"/>
              <a:defRPr sz="1400" kern="1200">
                <a:solidFill>
                  <a:schemeClr val="tx1"/>
                </a:solidFill>
                <a:latin typeface="+mn-lt"/>
                <a:ea typeface="+mn-ea"/>
                <a:cs typeface="+mn-cs"/>
              </a:defRPr>
            </a:lvl2pPr>
            <a:lvl3pPr marL="1166813" indent="-252413" algn="l" defTabSz="914400" rtl="0" eaLnBrk="1" latinLnBrk="0" hangingPunct="1">
              <a:lnSpc>
                <a:spcPct val="100000"/>
              </a:lnSpc>
              <a:spcBef>
                <a:spcPts val="500"/>
              </a:spcBef>
              <a:buClrTx/>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GB" sz="1400" i="0" u="none" strike="noStrike" kern="1200" cap="none" spc="0" normalizeH="0" baseline="0" noProof="0" dirty="0">
                <a:ln>
                  <a:noFill/>
                </a:ln>
                <a:solidFill>
                  <a:prstClr val="black"/>
                </a:solidFill>
                <a:effectLst/>
                <a:uLnTx/>
                <a:uFillTx/>
                <a:latin typeface="Segoe UI Semilight"/>
                <a:ea typeface="+mn-ea"/>
                <a:cs typeface="+mn-cs"/>
              </a:rPr>
              <a:t>Ease of seating visibility and satisfaction score (T3B) | All passengers</a:t>
            </a:r>
          </a:p>
        </p:txBody>
      </p:sp>
      <p:sp>
        <p:nvSpPr>
          <p:cNvPr id="11" name="TextBox 10">
            <a:extLst>
              <a:ext uri="{FF2B5EF4-FFF2-40B4-BE49-F238E27FC236}">
                <a16:creationId xmlns:a16="http://schemas.microsoft.com/office/drawing/2014/main" id="{395BDD1F-75B2-F1EB-6C2F-59B4C560B294}"/>
              </a:ext>
            </a:extLst>
          </p:cNvPr>
          <p:cNvSpPr txBox="1"/>
          <p:nvPr/>
        </p:nvSpPr>
        <p:spPr>
          <a:xfrm>
            <a:off x="-1751" y="6418894"/>
            <a:ext cx="7503397" cy="4154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prstClr val="black"/>
                </a:solidFill>
                <a:effectLst/>
                <a:uLnTx/>
                <a:uFillTx/>
                <a:latin typeface="Segoe UI Semilight"/>
                <a:ea typeface="+mn-ea"/>
                <a:cs typeface="+mn-cs"/>
              </a:rPr>
              <a:t>B2. How easy or hard is it to notice priority seating on this bus? A1. On a scale of 0-10, how satisfied are you with your experience on this bus today?</a:t>
            </a:r>
            <a:r>
              <a:rPr lang="en-GB" sz="1050" dirty="0">
                <a:solidFill>
                  <a:prstClr val="black"/>
                </a:solidFill>
                <a:latin typeface="Segoe UI Semilight"/>
              </a:rPr>
              <a:t> </a:t>
            </a:r>
            <a:r>
              <a:rPr kumimoji="0" lang="en-GB" sz="1050" b="0" i="0" u="none" strike="noStrike" kern="1200" cap="none" spc="0" normalizeH="0" baseline="0" noProof="0" dirty="0">
                <a:ln>
                  <a:noFill/>
                </a:ln>
                <a:solidFill>
                  <a:prstClr val="black"/>
                </a:solidFill>
                <a:effectLst/>
                <a:uLnTx/>
                <a:uFillTx/>
                <a:latin typeface="Segoe UI Semilight"/>
                <a:ea typeface="+mn-ea"/>
                <a:cs typeface="+mn-cs"/>
              </a:rPr>
              <a:t>Base:</a:t>
            </a:r>
            <a:r>
              <a:rPr lang="en-GB" sz="1050" dirty="0"/>
              <a:t> High visibility satisfaction score (441) low visibility satisfaction score (74)</a:t>
            </a:r>
            <a:endParaRPr kumimoji="0" lang="en-GB" sz="1050" b="0" i="0" u="none" strike="noStrike" kern="1200" cap="none" spc="0" normalizeH="0" baseline="0" noProof="0" dirty="0">
              <a:ln>
                <a:noFill/>
              </a:ln>
              <a:solidFill>
                <a:prstClr val="black"/>
              </a:solidFill>
              <a:effectLst/>
              <a:uLnTx/>
              <a:uFillTx/>
              <a:latin typeface="Segoe UI Semilight"/>
              <a:ea typeface="+mn-ea"/>
              <a:cs typeface="+mn-cs"/>
            </a:endParaRPr>
          </a:p>
        </p:txBody>
      </p:sp>
      <p:sp>
        <p:nvSpPr>
          <p:cNvPr id="40" name="Rectangle 39">
            <a:extLst>
              <a:ext uri="{FF2B5EF4-FFF2-40B4-BE49-F238E27FC236}">
                <a16:creationId xmlns:a16="http://schemas.microsoft.com/office/drawing/2014/main" id="{BC6E6EE0-08DB-5F3D-0A16-33673B092B9C}"/>
              </a:ext>
            </a:extLst>
          </p:cNvPr>
          <p:cNvSpPr/>
          <p:nvPr/>
        </p:nvSpPr>
        <p:spPr>
          <a:xfrm>
            <a:off x="0" y="4051005"/>
            <a:ext cx="12192000" cy="216440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7" name="Group 46">
            <a:extLst>
              <a:ext uri="{FF2B5EF4-FFF2-40B4-BE49-F238E27FC236}">
                <a16:creationId xmlns:a16="http://schemas.microsoft.com/office/drawing/2014/main" id="{7F16C7C6-7FEA-F451-9B87-EA89E2A92A40}"/>
              </a:ext>
            </a:extLst>
          </p:cNvPr>
          <p:cNvGrpSpPr/>
          <p:nvPr/>
        </p:nvGrpSpPr>
        <p:grpSpPr>
          <a:xfrm>
            <a:off x="1998654" y="2446293"/>
            <a:ext cx="3216418" cy="3216418"/>
            <a:chOff x="1714879" y="2446293"/>
            <a:chExt cx="3216418" cy="3216418"/>
          </a:xfrm>
        </p:grpSpPr>
        <p:sp>
          <p:nvSpPr>
            <p:cNvPr id="41" name="Oval 40">
              <a:extLst>
                <a:ext uri="{FF2B5EF4-FFF2-40B4-BE49-F238E27FC236}">
                  <a16:creationId xmlns:a16="http://schemas.microsoft.com/office/drawing/2014/main" id="{3394E118-6FD6-2CBB-85F7-445F27561D5B}"/>
                </a:ext>
              </a:extLst>
            </p:cNvPr>
            <p:cNvSpPr/>
            <p:nvPr/>
          </p:nvSpPr>
          <p:spPr>
            <a:xfrm>
              <a:off x="1714879" y="2446293"/>
              <a:ext cx="3216418" cy="3216418"/>
            </a:xfrm>
            <a:prstGeom prst="ellipse">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000" b="1">
                  <a:solidFill>
                    <a:srgbClr val="00B050"/>
                  </a:solidFill>
                </a:rPr>
                <a:t>84%</a:t>
              </a:r>
            </a:p>
          </p:txBody>
        </p:sp>
        <p:sp>
          <p:nvSpPr>
            <p:cNvPr id="43" name="Arc 42">
              <a:extLst>
                <a:ext uri="{FF2B5EF4-FFF2-40B4-BE49-F238E27FC236}">
                  <a16:creationId xmlns:a16="http://schemas.microsoft.com/office/drawing/2014/main" id="{7492DBE9-1766-056B-060E-75B440100833}"/>
                </a:ext>
              </a:extLst>
            </p:cNvPr>
            <p:cNvSpPr/>
            <p:nvPr/>
          </p:nvSpPr>
          <p:spPr>
            <a:xfrm>
              <a:off x="1920689" y="2673070"/>
              <a:ext cx="2798695" cy="2762864"/>
            </a:xfrm>
            <a:prstGeom prst="arc">
              <a:avLst>
                <a:gd name="adj1" fmla="val 16200000"/>
                <a:gd name="adj2" fmla="val 13409041"/>
              </a:avLst>
            </a:prstGeom>
            <a:ln w="28575">
              <a:solidFill>
                <a:schemeClr val="bg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b="0">
                <a:latin typeface="Tw Cen MT" panose="020B0602020104020603" pitchFamily="34" charset="0"/>
              </a:endParaRPr>
            </a:p>
          </p:txBody>
        </p:sp>
      </p:grpSp>
      <p:sp>
        <p:nvSpPr>
          <p:cNvPr id="45" name="TextBox 44">
            <a:extLst>
              <a:ext uri="{FF2B5EF4-FFF2-40B4-BE49-F238E27FC236}">
                <a16:creationId xmlns:a16="http://schemas.microsoft.com/office/drawing/2014/main" id="{ACD5E6E1-6DDD-53E9-1F8D-0FCAACE38B17}"/>
              </a:ext>
            </a:extLst>
          </p:cNvPr>
          <p:cNvSpPr txBox="1"/>
          <p:nvPr/>
        </p:nvSpPr>
        <p:spPr>
          <a:xfrm>
            <a:off x="1642676" y="5749412"/>
            <a:ext cx="3922270" cy="338554"/>
          </a:xfrm>
          <a:prstGeom prst="rect">
            <a:avLst/>
          </a:prstGeom>
          <a:noFill/>
        </p:spPr>
        <p:txBody>
          <a:bodyPr wrap="square" rtlCol="0">
            <a:spAutoFit/>
          </a:bodyPr>
          <a:lstStyle/>
          <a:p>
            <a:pPr algn="ctr"/>
            <a:r>
              <a:rPr lang="en-GB" sz="1600">
                <a:solidFill>
                  <a:sysClr val="windowText" lastClr="000000"/>
                </a:solidFill>
              </a:rPr>
              <a:t>High visibility* satisfaction score (T3B)</a:t>
            </a:r>
          </a:p>
        </p:txBody>
      </p:sp>
      <p:sp>
        <p:nvSpPr>
          <p:cNvPr id="46" name="TextBox 45">
            <a:extLst>
              <a:ext uri="{FF2B5EF4-FFF2-40B4-BE49-F238E27FC236}">
                <a16:creationId xmlns:a16="http://schemas.microsoft.com/office/drawing/2014/main" id="{9A20A671-B280-A4E7-2B30-188E66EE99AF}"/>
              </a:ext>
            </a:extLst>
          </p:cNvPr>
          <p:cNvSpPr txBox="1"/>
          <p:nvPr/>
        </p:nvSpPr>
        <p:spPr>
          <a:xfrm>
            <a:off x="6415938" y="5758927"/>
            <a:ext cx="3638652" cy="338554"/>
          </a:xfrm>
          <a:prstGeom prst="rect">
            <a:avLst/>
          </a:prstGeom>
          <a:noFill/>
        </p:spPr>
        <p:txBody>
          <a:bodyPr wrap="square" rtlCol="0">
            <a:spAutoFit/>
          </a:bodyPr>
          <a:lstStyle/>
          <a:p>
            <a:pPr algn="ctr"/>
            <a:r>
              <a:rPr lang="en-GB" sz="1600">
                <a:solidFill>
                  <a:sysClr val="windowText" lastClr="000000"/>
                </a:solidFill>
              </a:rPr>
              <a:t>Low visibility* satisfaction score (T3B)</a:t>
            </a:r>
          </a:p>
        </p:txBody>
      </p:sp>
      <p:grpSp>
        <p:nvGrpSpPr>
          <p:cNvPr id="48" name="Group 47">
            <a:extLst>
              <a:ext uri="{FF2B5EF4-FFF2-40B4-BE49-F238E27FC236}">
                <a16:creationId xmlns:a16="http://schemas.microsoft.com/office/drawing/2014/main" id="{C4DA945E-09AE-479C-5296-4E3B55D493D0}"/>
              </a:ext>
            </a:extLst>
          </p:cNvPr>
          <p:cNvGrpSpPr/>
          <p:nvPr/>
        </p:nvGrpSpPr>
        <p:grpSpPr>
          <a:xfrm>
            <a:off x="6627055" y="2446293"/>
            <a:ext cx="3216418" cy="3216418"/>
            <a:chOff x="1714879" y="2446293"/>
            <a:chExt cx="3216418" cy="3216418"/>
          </a:xfrm>
        </p:grpSpPr>
        <p:sp>
          <p:nvSpPr>
            <p:cNvPr id="49" name="Oval 48">
              <a:extLst>
                <a:ext uri="{FF2B5EF4-FFF2-40B4-BE49-F238E27FC236}">
                  <a16:creationId xmlns:a16="http://schemas.microsoft.com/office/drawing/2014/main" id="{2293E3CE-E946-8BFB-55DC-9DBB86EDE1AB}"/>
                </a:ext>
              </a:extLst>
            </p:cNvPr>
            <p:cNvSpPr/>
            <p:nvPr/>
          </p:nvSpPr>
          <p:spPr>
            <a:xfrm>
              <a:off x="1714879" y="2446293"/>
              <a:ext cx="3216418" cy="3216418"/>
            </a:xfrm>
            <a:prstGeom prst="ellipse">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000" b="1"/>
                <a:t>57%</a:t>
              </a:r>
            </a:p>
          </p:txBody>
        </p:sp>
        <p:sp>
          <p:nvSpPr>
            <p:cNvPr id="50" name="Arc 49">
              <a:extLst>
                <a:ext uri="{FF2B5EF4-FFF2-40B4-BE49-F238E27FC236}">
                  <a16:creationId xmlns:a16="http://schemas.microsoft.com/office/drawing/2014/main" id="{49C1112F-D02F-A5BD-1530-117374D50016}"/>
                </a:ext>
              </a:extLst>
            </p:cNvPr>
            <p:cNvSpPr/>
            <p:nvPr/>
          </p:nvSpPr>
          <p:spPr>
            <a:xfrm>
              <a:off x="1920689" y="2673070"/>
              <a:ext cx="2798695" cy="2762864"/>
            </a:xfrm>
            <a:prstGeom prst="arc">
              <a:avLst>
                <a:gd name="adj1" fmla="val 16200000"/>
                <a:gd name="adj2" fmla="val 6657248"/>
              </a:avLst>
            </a:prstGeom>
            <a:ln w="28575">
              <a:solidFill>
                <a:schemeClr val="bg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b="0">
                <a:latin typeface="Tw Cen MT" panose="020B0602020104020603" pitchFamily="34" charset="0"/>
              </a:endParaRPr>
            </a:p>
          </p:txBody>
        </p:sp>
      </p:grpSp>
      <p:sp>
        <p:nvSpPr>
          <p:cNvPr id="51" name="TextBox 50">
            <a:extLst>
              <a:ext uri="{FF2B5EF4-FFF2-40B4-BE49-F238E27FC236}">
                <a16:creationId xmlns:a16="http://schemas.microsoft.com/office/drawing/2014/main" id="{ADA2E720-C271-3426-143F-B2F6498D3168}"/>
              </a:ext>
            </a:extLst>
          </p:cNvPr>
          <p:cNvSpPr txBox="1"/>
          <p:nvPr/>
        </p:nvSpPr>
        <p:spPr>
          <a:xfrm>
            <a:off x="9064483" y="1845163"/>
            <a:ext cx="3216417" cy="553998"/>
          </a:xfrm>
          <a:prstGeom prst="rect">
            <a:avLst/>
          </a:prstGeom>
          <a:noFill/>
        </p:spPr>
        <p:txBody>
          <a:bodyPr wrap="square" rtlCol="0">
            <a:spAutoFit/>
          </a:bodyPr>
          <a:lstStyle/>
          <a:p>
            <a:r>
              <a:rPr lang="en-GB" sz="1000" i="1"/>
              <a:t>* High visibility = very/quite easy to see priority seating</a:t>
            </a:r>
          </a:p>
          <a:p>
            <a:r>
              <a:rPr lang="en-GB" sz="1000" i="1"/>
              <a:t>* Low visibility = quite/very hard to see priority seating/I’m not sure  </a:t>
            </a:r>
            <a:endParaRPr lang="en-GB" sz="1000"/>
          </a:p>
        </p:txBody>
      </p:sp>
      <p:sp>
        <p:nvSpPr>
          <p:cNvPr id="5" name="TextBox 4">
            <a:extLst>
              <a:ext uri="{FF2B5EF4-FFF2-40B4-BE49-F238E27FC236}">
                <a16:creationId xmlns:a16="http://schemas.microsoft.com/office/drawing/2014/main" id="{639C6800-8254-B0C1-470D-5915A3211CEB}"/>
              </a:ext>
            </a:extLst>
          </p:cNvPr>
          <p:cNvSpPr txBox="1"/>
          <p:nvPr/>
        </p:nvSpPr>
        <p:spPr>
          <a:xfrm>
            <a:off x="6844078" y="6331156"/>
            <a:ext cx="4447142" cy="400110"/>
          </a:xfrm>
          <a:prstGeom prst="rect">
            <a:avLst/>
          </a:prstGeom>
          <a:noFill/>
        </p:spPr>
        <p:txBody>
          <a:bodyPr wrap="square" rtlCol="0">
            <a:spAutoFit/>
          </a:bodyPr>
          <a:lstStyle/>
          <a:p>
            <a:pPr algn="r"/>
            <a:r>
              <a:rPr lang="en-GB" sz="1000">
                <a:solidFill>
                  <a:srgbClr val="00B050"/>
                </a:solidFill>
              </a:rPr>
              <a:t>Statistically significant compared to control routes </a:t>
            </a:r>
          </a:p>
          <a:p>
            <a:pPr algn="r"/>
            <a:r>
              <a:rPr lang="en-GB" sz="1000">
                <a:solidFill>
                  <a:srgbClr val="00B050"/>
                </a:solidFill>
              </a:rPr>
              <a:t>@ 95% CL </a:t>
            </a:r>
          </a:p>
        </p:txBody>
      </p:sp>
    </p:spTree>
    <p:extLst>
      <p:ext uri="{BB962C8B-B14F-4D97-AF65-F5344CB8AC3E}">
        <p14:creationId xmlns:p14="http://schemas.microsoft.com/office/powerpoint/2010/main" val="37753744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54E0A3-DCEC-3529-99FF-53F6C6DD60A1}"/>
              </a:ext>
            </a:extLst>
          </p:cNvPr>
          <p:cNvSpPr>
            <a:spLocks noGrp="1"/>
          </p:cNvSpPr>
          <p:nvPr>
            <p:ph type="title"/>
          </p:nvPr>
        </p:nvSpPr>
        <p:spPr>
          <a:xfrm>
            <a:off x="336753" y="433385"/>
            <a:ext cx="11643123" cy="867930"/>
          </a:xfrm>
        </p:spPr>
        <p:txBody>
          <a:bodyPr/>
          <a:lstStyle/>
          <a:p>
            <a:r>
              <a:rPr lang="en-GB"/>
              <a:t>At worst, passengers are apathetic toward priority seating improving their journey, but at best it is a recognised benefit for all</a:t>
            </a:r>
          </a:p>
        </p:txBody>
      </p:sp>
      <p:sp>
        <p:nvSpPr>
          <p:cNvPr id="3" name="Text Placeholder 2">
            <a:extLst>
              <a:ext uri="{FF2B5EF4-FFF2-40B4-BE49-F238E27FC236}">
                <a16:creationId xmlns:a16="http://schemas.microsoft.com/office/drawing/2014/main" id="{37A12E54-0BD4-1A61-B524-9D4BF4D64092}"/>
              </a:ext>
            </a:extLst>
          </p:cNvPr>
          <p:cNvSpPr>
            <a:spLocks noGrp="1"/>
          </p:cNvSpPr>
          <p:nvPr>
            <p:ph type="body" sz="quarter" idx="10"/>
          </p:nvPr>
        </p:nvSpPr>
        <p:spPr>
          <a:xfrm>
            <a:off x="336550" y="1386956"/>
            <a:ext cx="11643123" cy="341632"/>
          </a:xfrm>
        </p:spPr>
        <p:txBody>
          <a:bodyPr/>
          <a:lstStyle/>
          <a:p>
            <a:r>
              <a:rPr lang="en-GB"/>
              <a:t>Whilst not all customers feel the benefit of priority seating, virtually none see any drawbacks to it </a:t>
            </a:r>
          </a:p>
        </p:txBody>
      </p:sp>
      <p:sp>
        <p:nvSpPr>
          <p:cNvPr id="10" name="Text Placeholder 3">
            <a:extLst>
              <a:ext uri="{FF2B5EF4-FFF2-40B4-BE49-F238E27FC236}">
                <a16:creationId xmlns:a16="http://schemas.microsoft.com/office/drawing/2014/main" id="{18DA0E05-B307-37A6-79A9-C6E0C8263C60}"/>
              </a:ext>
            </a:extLst>
          </p:cNvPr>
          <p:cNvSpPr txBox="1">
            <a:spLocks/>
          </p:cNvSpPr>
          <p:nvPr/>
        </p:nvSpPr>
        <p:spPr>
          <a:xfrm>
            <a:off x="336550" y="1840561"/>
            <a:ext cx="11642725" cy="307777"/>
          </a:xfrm>
          <a:prstGeom prst="rect">
            <a:avLst/>
          </a:prstGeom>
        </p:spPr>
        <p:txBody>
          <a:bodyPr vert="horz" lIns="91440" tIns="45720" rIns="91440" bIns="45720" rtlCol="0">
            <a:spAutoFit/>
          </a:bodyPr>
          <a:lstStyle>
            <a:lvl1pPr marL="182563" indent="-182563" algn="l" defTabSz="914400" rtl="0" eaLnBrk="1" latinLnBrk="0" hangingPunct="1">
              <a:lnSpc>
                <a:spcPct val="100000"/>
              </a:lnSpc>
              <a:spcBef>
                <a:spcPts val="1000"/>
              </a:spcBef>
              <a:buClrTx/>
              <a:buFont typeface="Arial" panose="020B0604020202020204" pitchFamily="34" charset="0"/>
              <a:buChar char="•"/>
              <a:defRPr sz="1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ClrTx/>
              <a:buFont typeface="Arial" panose="020B0604020202020204" pitchFamily="34" charset="0"/>
              <a:buChar char="•"/>
              <a:defRPr sz="1400" kern="1200">
                <a:solidFill>
                  <a:schemeClr val="tx1"/>
                </a:solidFill>
                <a:latin typeface="+mn-lt"/>
                <a:ea typeface="+mn-ea"/>
                <a:cs typeface="+mn-cs"/>
              </a:defRPr>
            </a:lvl2pPr>
            <a:lvl3pPr marL="1166813" indent="-252413" algn="l" defTabSz="914400" rtl="0" eaLnBrk="1" latinLnBrk="0" hangingPunct="1">
              <a:lnSpc>
                <a:spcPct val="100000"/>
              </a:lnSpc>
              <a:spcBef>
                <a:spcPts val="500"/>
              </a:spcBef>
              <a:buClrTx/>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GB" sz="1400" b="0" i="0" u="none" strike="noStrike" kern="1200" cap="none" spc="0" normalizeH="0" baseline="0" noProof="0">
                <a:ln>
                  <a:noFill/>
                </a:ln>
                <a:solidFill>
                  <a:prstClr val="black"/>
                </a:solidFill>
                <a:effectLst/>
                <a:uLnTx/>
                <a:uFillTx/>
                <a:latin typeface="Segoe UI Semilight"/>
                <a:ea typeface="+mn-ea"/>
                <a:cs typeface="+mn-cs"/>
              </a:rPr>
              <a:t>Priority seating impact on journey experience | All passengers</a:t>
            </a:r>
          </a:p>
        </p:txBody>
      </p:sp>
      <p:sp>
        <p:nvSpPr>
          <p:cNvPr id="11" name="TextBox 10">
            <a:extLst>
              <a:ext uri="{FF2B5EF4-FFF2-40B4-BE49-F238E27FC236}">
                <a16:creationId xmlns:a16="http://schemas.microsoft.com/office/drawing/2014/main" id="{395BDD1F-75B2-F1EB-6C2F-59B4C560B294}"/>
              </a:ext>
            </a:extLst>
          </p:cNvPr>
          <p:cNvSpPr txBox="1"/>
          <p:nvPr/>
        </p:nvSpPr>
        <p:spPr>
          <a:xfrm>
            <a:off x="-1751" y="6418894"/>
            <a:ext cx="7503397" cy="4154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prstClr val="black"/>
                </a:solidFill>
                <a:effectLst/>
                <a:uLnTx/>
                <a:uFillTx/>
                <a:latin typeface="Segoe UI Semilight"/>
                <a:ea typeface="+mn-ea"/>
                <a:cs typeface="+mn-cs"/>
              </a:rPr>
              <a:t>B3. How has the priority seating impacted your experience of using the bus?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prstClr val="black"/>
                </a:solidFill>
                <a:effectLst/>
                <a:uLnTx/>
                <a:uFillTx/>
                <a:latin typeface="Segoe UI Semilight"/>
                <a:ea typeface="+mn-ea"/>
                <a:cs typeface="+mn-cs"/>
              </a:rPr>
              <a:t>Base:</a:t>
            </a:r>
            <a:r>
              <a:rPr lang="en-GB" sz="1050" dirty="0"/>
              <a:t> All passengers (651)</a:t>
            </a:r>
            <a:endParaRPr kumimoji="0" lang="en-GB" sz="1050" b="0" i="0" u="none" strike="noStrike" kern="1200" cap="none" spc="0" normalizeH="0" baseline="0" noProof="0" dirty="0">
              <a:ln>
                <a:noFill/>
              </a:ln>
              <a:solidFill>
                <a:prstClr val="black"/>
              </a:solidFill>
              <a:effectLst/>
              <a:uLnTx/>
              <a:uFillTx/>
              <a:latin typeface="Segoe UI Semilight"/>
              <a:ea typeface="+mn-ea"/>
              <a:cs typeface="+mn-cs"/>
            </a:endParaRPr>
          </a:p>
        </p:txBody>
      </p:sp>
      <p:graphicFrame>
        <p:nvGraphicFramePr>
          <p:cNvPr id="5" name="Chart 4">
            <a:extLst>
              <a:ext uri="{FF2B5EF4-FFF2-40B4-BE49-F238E27FC236}">
                <a16:creationId xmlns:a16="http://schemas.microsoft.com/office/drawing/2014/main" id="{C9D923EB-AF7C-8ED1-46DB-C1AC8A45237E}"/>
              </a:ext>
            </a:extLst>
          </p:cNvPr>
          <p:cNvGraphicFramePr/>
          <p:nvPr>
            <p:extLst>
              <p:ext uri="{D42A27DB-BD31-4B8C-83A1-F6EECF244321}">
                <p14:modId xmlns:p14="http://schemas.microsoft.com/office/powerpoint/2010/main" val="2164702858"/>
              </p:ext>
            </p:extLst>
          </p:nvPr>
        </p:nvGraphicFramePr>
        <p:xfrm>
          <a:off x="336550" y="2685504"/>
          <a:ext cx="11526587" cy="3405693"/>
        </p:xfrm>
        <a:graphic>
          <a:graphicData uri="http://schemas.openxmlformats.org/drawingml/2006/chart">
            <c:chart xmlns:c="http://schemas.openxmlformats.org/drawingml/2006/chart" xmlns:r="http://schemas.openxmlformats.org/officeDocument/2006/relationships" r:id="rId3"/>
          </a:graphicData>
        </a:graphic>
      </p:graphicFrame>
      <p:sp>
        <p:nvSpPr>
          <p:cNvPr id="9" name="Left Brace 8">
            <a:extLst>
              <a:ext uri="{FF2B5EF4-FFF2-40B4-BE49-F238E27FC236}">
                <a16:creationId xmlns:a16="http://schemas.microsoft.com/office/drawing/2014/main" id="{856BE15C-6F47-7A31-40ED-2F0606019655}"/>
              </a:ext>
            </a:extLst>
          </p:cNvPr>
          <p:cNvSpPr/>
          <p:nvPr/>
        </p:nvSpPr>
        <p:spPr>
          <a:xfrm rot="5400000">
            <a:off x="9334500" y="3568700"/>
            <a:ext cx="241300" cy="2374900"/>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2" name="TextBox 11">
            <a:extLst>
              <a:ext uri="{FF2B5EF4-FFF2-40B4-BE49-F238E27FC236}">
                <a16:creationId xmlns:a16="http://schemas.microsoft.com/office/drawing/2014/main" id="{B51FDB38-CBDF-DAAD-1B88-928F41264F95}"/>
              </a:ext>
            </a:extLst>
          </p:cNvPr>
          <p:cNvSpPr txBox="1"/>
          <p:nvPr/>
        </p:nvSpPr>
        <p:spPr>
          <a:xfrm>
            <a:off x="8140700" y="4157517"/>
            <a:ext cx="2705100" cy="461665"/>
          </a:xfrm>
          <a:prstGeom prst="rect">
            <a:avLst/>
          </a:prstGeom>
          <a:noFill/>
        </p:spPr>
        <p:txBody>
          <a:bodyPr wrap="square" rtlCol="0">
            <a:spAutoFit/>
          </a:bodyPr>
          <a:lstStyle/>
          <a:p>
            <a:pPr algn="ctr"/>
            <a:r>
              <a:rPr lang="en-GB" sz="1200"/>
              <a:t>Virtually no negatives to priority seating </a:t>
            </a:r>
          </a:p>
        </p:txBody>
      </p:sp>
      <p:sp>
        <p:nvSpPr>
          <p:cNvPr id="15" name="TextBox 14">
            <a:extLst>
              <a:ext uri="{FF2B5EF4-FFF2-40B4-BE49-F238E27FC236}">
                <a16:creationId xmlns:a16="http://schemas.microsoft.com/office/drawing/2014/main" id="{7457ACFD-EB7A-477C-0BF6-7A485026B7AB}"/>
              </a:ext>
            </a:extLst>
          </p:cNvPr>
          <p:cNvSpPr txBox="1"/>
          <p:nvPr/>
        </p:nvSpPr>
        <p:spPr>
          <a:xfrm>
            <a:off x="8485359" y="2164656"/>
            <a:ext cx="2880087" cy="851297"/>
          </a:xfrm>
          <a:prstGeom prst="wedgeRoundRectCallout">
            <a:avLst>
              <a:gd name="adj1" fmla="val -55124"/>
              <a:gd name="adj2" fmla="val 31641"/>
              <a:gd name="adj3" fmla="val 16667"/>
            </a:avLst>
          </a:prstGeom>
          <a:noFill/>
          <a:ln w="28575">
            <a:solidFill>
              <a:schemeClr val="accent3"/>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1" u="none" strike="noStrike" kern="1200" cap="none" spc="0" normalizeH="0" baseline="0" noProof="0">
                <a:ln>
                  <a:noFill/>
                </a:ln>
                <a:solidFill>
                  <a:prstClr val="black"/>
                </a:solidFill>
                <a:effectLst/>
                <a:uLnTx/>
                <a:uFillTx/>
                <a:latin typeface="Segoe UI Semilight"/>
                <a:ea typeface="+mn-ea"/>
                <a:cs typeface="+mn-cs"/>
              </a:rPr>
              <a:t>“Great idea and it's about time that priority seats are easily obtained on the bus for fairness”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b="1">
                <a:solidFill>
                  <a:prstClr val="black"/>
                </a:solidFill>
                <a:latin typeface="Segoe UI Semilight"/>
              </a:rPr>
              <a:t>Refurbished bus user, non-priority </a:t>
            </a:r>
            <a:endParaRPr kumimoji="0" lang="en-GB" sz="1100" b="1" i="1" u="none" strike="noStrike" kern="1200" cap="none" spc="0" normalizeH="0" baseline="0" noProof="0">
              <a:ln>
                <a:noFill/>
              </a:ln>
              <a:solidFill>
                <a:prstClr val="black"/>
              </a:solidFill>
              <a:effectLst/>
              <a:uLnTx/>
              <a:uFillTx/>
              <a:latin typeface="Segoe UI Semilight"/>
              <a:ea typeface="+mn-ea"/>
              <a:cs typeface="+mn-cs"/>
            </a:endParaRPr>
          </a:p>
        </p:txBody>
      </p:sp>
    </p:spTree>
    <p:extLst>
      <p:ext uri="{BB962C8B-B14F-4D97-AF65-F5344CB8AC3E}">
        <p14:creationId xmlns:p14="http://schemas.microsoft.com/office/powerpoint/2010/main" val="13344907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hart 7">
            <a:extLst>
              <a:ext uri="{FF2B5EF4-FFF2-40B4-BE49-F238E27FC236}">
                <a16:creationId xmlns:a16="http://schemas.microsoft.com/office/drawing/2014/main" id="{6ABE407D-AD67-930C-B238-090C7F913046}"/>
              </a:ext>
            </a:extLst>
          </p:cNvPr>
          <p:cNvGraphicFramePr>
            <a:graphicFrameLocks/>
          </p:cNvGraphicFramePr>
          <p:nvPr>
            <p:extLst>
              <p:ext uri="{D42A27DB-BD31-4B8C-83A1-F6EECF244321}">
                <p14:modId xmlns:p14="http://schemas.microsoft.com/office/powerpoint/2010/main" val="3922858488"/>
              </p:ext>
            </p:extLst>
          </p:nvPr>
        </p:nvGraphicFramePr>
        <p:xfrm>
          <a:off x="336551" y="2260311"/>
          <a:ext cx="9798050" cy="3878022"/>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a:extLst>
              <a:ext uri="{FF2B5EF4-FFF2-40B4-BE49-F238E27FC236}">
                <a16:creationId xmlns:a16="http://schemas.microsoft.com/office/drawing/2014/main" id="{31141271-710C-9317-968B-CA2697EEA91A}"/>
              </a:ext>
            </a:extLst>
          </p:cNvPr>
          <p:cNvSpPr>
            <a:spLocks noGrp="1"/>
          </p:cNvSpPr>
          <p:nvPr>
            <p:ph type="title"/>
          </p:nvPr>
        </p:nvSpPr>
        <p:spPr>
          <a:xfrm>
            <a:off x="336753" y="433385"/>
            <a:ext cx="11753647" cy="867930"/>
          </a:xfrm>
        </p:spPr>
        <p:txBody>
          <a:bodyPr/>
          <a:lstStyle/>
          <a:p>
            <a:r>
              <a:rPr lang="en-GB"/>
              <a:t>The importance of priority seating is recognised by </a:t>
            </a:r>
            <a:r>
              <a:rPr lang="en-GB" i="1"/>
              <a:t>all </a:t>
            </a:r>
            <a:r>
              <a:rPr lang="en-GB"/>
              <a:t>passengers, not just those who need or use it</a:t>
            </a:r>
          </a:p>
        </p:txBody>
      </p:sp>
      <p:sp>
        <p:nvSpPr>
          <p:cNvPr id="3" name="Text Placeholder 2">
            <a:extLst>
              <a:ext uri="{FF2B5EF4-FFF2-40B4-BE49-F238E27FC236}">
                <a16:creationId xmlns:a16="http://schemas.microsoft.com/office/drawing/2014/main" id="{ACC547B0-B9B6-2006-9BF6-D257DBC5E3DA}"/>
              </a:ext>
            </a:extLst>
          </p:cNvPr>
          <p:cNvSpPr>
            <a:spLocks noGrp="1"/>
          </p:cNvSpPr>
          <p:nvPr>
            <p:ph type="body" sz="quarter" idx="10"/>
          </p:nvPr>
        </p:nvSpPr>
        <p:spPr/>
        <p:txBody>
          <a:bodyPr/>
          <a:lstStyle/>
          <a:p>
            <a:r>
              <a:rPr lang="en-GB"/>
              <a:t>This may be due to the increased visibility of the priority seating moquettes </a:t>
            </a:r>
          </a:p>
        </p:txBody>
      </p:sp>
      <p:sp>
        <p:nvSpPr>
          <p:cNvPr id="4" name="Text Placeholder 3">
            <a:extLst>
              <a:ext uri="{FF2B5EF4-FFF2-40B4-BE49-F238E27FC236}">
                <a16:creationId xmlns:a16="http://schemas.microsoft.com/office/drawing/2014/main" id="{D0A19417-48ED-F2EC-091E-503248E5F050}"/>
              </a:ext>
            </a:extLst>
          </p:cNvPr>
          <p:cNvSpPr>
            <a:spLocks noGrp="1"/>
          </p:cNvSpPr>
          <p:nvPr>
            <p:ph type="body" sz="quarter" idx="11"/>
          </p:nvPr>
        </p:nvSpPr>
        <p:spPr>
          <a:xfrm>
            <a:off x="336550" y="1840561"/>
            <a:ext cx="11642725" cy="307777"/>
          </a:xfrm>
        </p:spPr>
        <p:txBody>
          <a:bodyPr/>
          <a:lstStyle/>
          <a:p>
            <a:pPr marL="0" indent="0">
              <a:buNone/>
            </a:pPr>
            <a:r>
              <a:rPr lang="en-GB"/>
              <a:t>The importance of priority seating – full scale  | Users and non-users of priority seating </a:t>
            </a:r>
          </a:p>
        </p:txBody>
      </p:sp>
      <p:sp>
        <p:nvSpPr>
          <p:cNvPr id="5" name="TextBox 4">
            <a:extLst>
              <a:ext uri="{FF2B5EF4-FFF2-40B4-BE49-F238E27FC236}">
                <a16:creationId xmlns:a16="http://schemas.microsoft.com/office/drawing/2014/main" id="{0C917456-D189-F7F5-A930-1D70E61E0C51}"/>
              </a:ext>
            </a:extLst>
          </p:cNvPr>
          <p:cNvSpPr txBox="1"/>
          <p:nvPr/>
        </p:nvSpPr>
        <p:spPr>
          <a:xfrm>
            <a:off x="0" y="6438263"/>
            <a:ext cx="6455391" cy="4308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prstClr val="black"/>
                </a:solidFill>
                <a:effectLst/>
                <a:uLnTx/>
                <a:uFillTx/>
                <a:latin typeface="Segoe UI Semilight"/>
                <a:ea typeface="+mn-ea"/>
                <a:cs typeface="+mn-cs"/>
              </a:rPr>
              <a:t>B5. On a scale of 1-10, how important is it to have priority seating that is easily identifiable from standard seating on buses? Base: </a:t>
            </a:r>
            <a:r>
              <a:rPr lang="en-GB" sz="1050"/>
              <a:t> Priority seating user (147); Non-priority seating user (389)</a:t>
            </a:r>
            <a:endParaRPr kumimoji="0" lang="en-GB" sz="105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21" name="Rectangle 20">
            <a:extLst>
              <a:ext uri="{FF2B5EF4-FFF2-40B4-BE49-F238E27FC236}">
                <a16:creationId xmlns:a16="http://schemas.microsoft.com/office/drawing/2014/main" id="{13EDA95A-D252-B2B0-F861-31B0164EC37E}"/>
              </a:ext>
            </a:extLst>
          </p:cNvPr>
          <p:cNvSpPr/>
          <p:nvPr/>
        </p:nvSpPr>
        <p:spPr>
          <a:xfrm>
            <a:off x="9241276" y="3281266"/>
            <a:ext cx="2950723" cy="116392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B1F1EABE-4CA3-32AC-1B80-94D55B47D79D}"/>
              </a:ext>
            </a:extLst>
          </p:cNvPr>
          <p:cNvSpPr/>
          <p:nvPr/>
        </p:nvSpPr>
        <p:spPr>
          <a:xfrm>
            <a:off x="10179308" y="3407451"/>
            <a:ext cx="2014325" cy="949129"/>
          </a:xfrm>
          <a:prstGeom prst="rect">
            <a:avLst/>
          </a:prstGeom>
          <a:solidFill>
            <a:schemeClr val="bg1">
              <a:lumMod val="95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sz="1200">
                <a:solidFill>
                  <a:schemeClr val="tx1"/>
                </a:solidFill>
              </a:rPr>
              <a:t>Non-users of priority seating recognise the importance of it more on refurbished buses </a:t>
            </a:r>
          </a:p>
        </p:txBody>
      </p:sp>
      <p:sp>
        <p:nvSpPr>
          <p:cNvPr id="23" name="Rectangle 22">
            <a:extLst>
              <a:ext uri="{FF2B5EF4-FFF2-40B4-BE49-F238E27FC236}">
                <a16:creationId xmlns:a16="http://schemas.microsoft.com/office/drawing/2014/main" id="{362AB0FC-D5EB-F73D-FDEA-1DA0E726DCB8}"/>
              </a:ext>
            </a:extLst>
          </p:cNvPr>
          <p:cNvSpPr/>
          <p:nvPr/>
        </p:nvSpPr>
        <p:spPr>
          <a:xfrm>
            <a:off x="9345800" y="3444165"/>
            <a:ext cx="788801" cy="293026"/>
          </a:xfrm>
          <a:prstGeom prst="rect">
            <a:avLst/>
          </a:prstGeom>
          <a:solidFill>
            <a:schemeClr val="tx2"/>
          </a:solid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r>
              <a:rPr lang="en-GB">
                <a:solidFill>
                  <a:schemeClr val="tx1"/>
                </a:solidFill>
              </a:rPr>
              <a:t>59% </a:t>
            </a:r>
          </a:p>
        </p:txBody>
      </p:sp>
      <p:sp>
        <p:nvSpPr>
          <p:cNvPr id="24" name="Rectangle 23">
            <a:extLst>
              <a:ext uri="{FF2B5EF4-FFF2-40B4-BE49-F238E27FC236}">
                <a16:creationId xmlns:a16="http://schemas.microsoft.com/office/drawing/2014/main" id="{6A918446-C184-0A56-0E05-1CE1E9975460}"/>
              </a:ext>
            </a:extLst>
          </p:cNvPr>
          <p:cNvSpPr/>
          <p:nvPr/>
        </p:nvSpPr>
        <p:spPr>
          <a:xfrm>
            <a:off x="9345800" y="3949687"/>
            <a:ext cx="788801" cy="293026"/>
          </a:xfrm>
          <a:prstGeom prst="rect">
            <a:avLst/>
          </a:prstGeom>
          <a:solidFill>
            <a:schemeClr val="accent3">
              <a:lumMod val="50000"/>
            </a:schemeClr>
          </a:solid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r>
              <a:rPr lang="en-GB">
                <a:solidFill>
                  <a:schemeClr val="bg1"/>
                </a:solidFill>
              </a:rPr>
              <a:t>49%</a:t>
            </a:r>
          </a:p>
        </p:txBody>
      </p:sp>
      <p:sp>
        <p:nvSpPr>
          <p:cNvPr id="25" name="Text Placeholder 3">
            <a:extLst>
              <a:ext uri="{FF2B5EF4-FFF2-40B4-BE49-F238E27FC236}">
                <a16:creationId xmlns:a16="http://schemas.microsoft.com/office/drawing/2014/main" id="{F9B2266B-1584-DB88-908B-A78478CE7D7A}"/>
              </a:ext>
            </a:extLst>
          </p:cNvPr>
          <p:cNvSpPr txBox="1">
            <a:spLocks/>
          </p:cNvSpPr>
          <p:nvPr/>
        </p:nvSpPr>
        <p:spPr>
          <a:xfrm>
            <a:off x="9239642" y="3034993"/>
            <a:ext cx="2886100" cy="246221"/>
          </a:xfrm>
          <a:prstGeom prst="rect">
            <a:avLst/>
          </a:prstGeom>
        </p:spPr>
        <p:txBody>
          <a:bodyPr vert="horz" wrap="square" lIns="91440" tIns="45720" rIns="91440" bIns="45720" rtlCol="0">
            <a:spAutoFit/>
          </a:bodyPr>
          <a:lstStyle>
            <a:lvl1pPr marL="182563" indent="-182563" algn="l" defTabSz="914400" rtl="0" eaLnBrk="1" latinLnBrk="0" hangingPunct="1">
              <a:lnSpc>
                <a:spcPct val="100000"/>
              </a:lnSpc>
              <a:spcBef>
                <a:spcPts val="1000"/>
              </a:spcBef>
              <a:buClrTx/>
              <a:buFont typeface="Arial" panose="020B0604020202020204" pitchFamily="34" charset="0"/>
              <a:buChar char="•"/>
              <a:defRPr sz="1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ClrTx/>
              <a:buFont typeface="Arial" panose="020B0604020202020204" pitchFamily="34" charset="0"/>
              <a:buChar char="•"/>
              <a:defRPr sz="1400" kern="1200">
                <a:solidFill>
                  <a:schemeClr val="tx1"/>
                </a:solidFill>
                <a:latin typeface="+mn-lt"/>
                <a:ea typeface="+mn-ea"/>
                <a:cs typeface="+mn-cs"/>
              </a:defRPr>
            </a:lvl2pPr>
            <a:lvl3pPr marL="1166813" indent="-252413" algn="l" defTabSz="914400" rtl="0" eaLnBrk="1" latinLnBrk="0" hangingPunct="1">
              <a:lnSpc>
                <a:spcPct val="100000"/>
              </a:lnSpc>
              <a:spcBef>
                <a:spcPts val="500"/>
              </a:spcBef>
              <a:buClrTx/>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GB" sz="1000" i="0" u="none" strike="noStrike" kern="1200" cap="none" spc="0" normalizeH="0" baseline="0" noProof="0">
                <a:ln>
                  <a:noFill/>
                </a:ln>
                <a:solidFill>
                  <a:prstClr val="black"/>
                </a:solidFill>
                <a:effectLst/>
                <a:uLnTx/>
                <a:uFillTx/>
                <a:latin typeface="Segoe UI Semilight"/>
                <a:ea typeface="+mn-ea"/>
                <a:cs typeface="+mn-cs"/>
              </a:rPr>
              <a:t>Importance of priority seating (T2B) </a:t>
            </a:r>
          </a:p>
        </p:txBody>
      </p:sp>
      <p:sp>
        <p:nvSpPr>
          <p:cNvPr id="26" name="TextBox 25">
            <a:extLst>
              <a:ext uri="{FF2B5EF4-FFF2-40B4-BE49-F238E27FC236}">
                <a16:creationId xmlns:a16="http://schemas.microsoft.com/office/drawing/2014/main" id="{6A79C28B-9786-E276-B775-FBD3CDB21ACD}"/>
              </a:ext>
            </a:extLst>
          </p:cNvPr>
          <p:cNvSpPr txBox="1"/>
          <p:nvPr/>
        </p:nvSpPr>
        <p:spPr>
          <a:xfrm>
            <a:off x="10610849" y="5131138"/>
            <a:ext cx="1581149" cy="553998"/>
          </a:xfrm>
          <a:prstGeom prst="rect">
            <a:avLst/>
          </a:prstGeom>
          <a:noFill/>
        </p:spPr>
        <p:txBody>
          <a:bodyPr wrap="square" rtlCol="0">
            <a:spAutoFit/>
          </a:bodyPr>
          <a:lstStyle/>
          <a:p>
            <a:pPr algn="r"/>
            <a:r>
              <a:rPr lang="en-GB" sz="1000">
                <a:solidFill>
                  <a:srgbClr val="00B050"/>
                </a:solidFill>
              </a:rPr>
              <a:t>Statistically significant compared to control routes @ 95% CL </a:t>
            </a:r>
          </a:p>
        </p:txBody>
      </p:sp>
      <p:cxnSp>
        <p:nvCxnSpPr>
          <p:cNvPr id="27" name="Straight Arrow Connector 26">
            <a:extLst>
              <a:ext uri="{FF2B5EF4-FFF2-40B4-BE49-F238E27FC236}">
                <a16:creationId xmlns:a16="http://schemas.microsoft.com/office/drawing/2014/main" id="{417146CE-642C-4F1A-B9ED-2C86706FBEB9}"/>
              </a:ext>
            </a:extLst>
          </p:cNvPr>
          <p:cNvCxnSpPr/>
          <p:nvPr/>
        </p:nvCxnSpPr>
        <p:spPr>
          <a:xfrm flipV="1">
            <a:off x="10750808" y="5225143"/>
            <a:ext cx="0" cy="338554"/>
          </a:xfrm>
          <a:prstGeom prst="straightConnector1">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530653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DEDDDD-55E7-8CD7-2D85-440D24BBBF61}"/>
              </a:ext>
            </a:extLst>
          </p:cNvPr>
          <p:cNvSpPr>
            <a:spLocks noGrp="1"/>
          </p:cNvSpPr>
          <p:nvPr>
            <p:ph type="title"/>
          </p:nvPr>
        </p:nvSpPr>
        <p:spPr>
          <a:xfrm>
            <a:off x="336753" y="433385"/>
            <a:ext cx="11643123" cy="867930"/>
          </a:xfrm>
        </p:spPr>
        <p:txBody>
          <a:bodyPr/>
          <a:lstStyle/>
          <a:p>
            <a:r>
              <a:rPr lang="en-GB"/>
              <a:t>Those who do need priority seating feel that TfL is taking their needs seriously and helping to improve their journeys</a:t>
            </a:r>
          </a:p>
        </p:txBody>
      </p:sp>
      <p:sp>
        <p:nvSpPr>
          <p:cNvPr id="3" name="Text Placeholder 2">
            <a:extLst>
              <a:ext uri="{FF2B5EF4-FFF2-40B4-BE49-F238E27FC236}">
                <a16:creationId xmlns:a16="http://schemas.microsoft.com/office/drawing/2014/main" id="{815B7250-A8E3-E73A-27CF-B5A505C80CCE}"/>
              </a:ext>
            </a:extLst>
          </p:cNvPr>
          <p:cNvSpPr>
            <a:spLocks noGrp="1"/>
          </p:cNvSpPr>
          <p:nvPr>
            <p:ph type="body" sz="quarter" idx="10"/>
          </p:nvPr>
        </p:nvSpPr>
        <p:spPr>
          <a:xfrm>
            <a:off x="336550" y="1386956"/>
            <a:ext cx="11643123" cy="341632"/>
          </a:xfrm>
        </p:spPr>
        <p:txBody>
          <a:bodyPr/>
          <a:lstStyle/>
          <a:p>
            <a:r>
              <a:rPr lang="en-GB"/>
              <a:t>Some say it makes them want to travel more or feel more comfortable on board</a:t>
            </a:r>
          </a:p>
        </p:txBody>
      </p:sp>
      <p:sp>
        <p:nvSpPr>
          <p:cNvPr id="13" name="Content Placeholder 3">
            <a:extLst>
              <a:ext uri="{FF2B5EF4-FFF2-40B4-BE49-F238E27FC236}">
                <a16:creationId xmlns:a16="http://schemas.microsoft.com/office/drawing/2014/main" id="{4B1391E2-9C12-FE66-5E01-4E1F157BE43B}"/>
              </a:ext>
            </a:extLst>
          </p:cNvPr>
          <p:cNvSpPr txBox="1">
            <a:spLocks/>
          </p:cNvSpPr>
          <p:nvPr/>
        </p:nvSpPr>
        <p:spPr>
          <a:xfrm>
            <a:off x="336550" y="1721290"/>
            <a:ext cx="6330950" cy="276999"/>
          </a:xfrm>
          <a:prstGeom prst="rect">
            <a:avLst/>
          </a:prstGeom>
        </p:spPr>
        <p:txBody>
          <a:bodyPr vert="horz" wrap="square" lIns="91440" tIns="45720" rIns="91440" bIns="45720" rtlCol="0" anchor="t">
            <a:spAutoFit/>
          </a:bodyPr>
          <a:lstStyle>
            <a:lvl1pPr marL="176213" indent="-176213" algn="l" defTabSz="914400" rtl="0" eaLnBrk="1" latinLnBrk="0" hangingPunct="1">
              <a:lnSpc>
                <a:spcPct val="100000"/>
              </a:lnSpc>
              <a:spcBef>
                <a:spcPts val="500"/>
              </a:spcBef>
              <a:spcAft>
                <a:spcPts val="400"/>
              </a:spcAft>
              <a:buClrTx/>
              <a:buSzPct val="100000"/>
              <a:buFont typeface="Arial" panose="020B0604020202020204" pitchFamily="34" charset="0"/>
              <a:buChar char="•"/>
              <a:defRPr sz="1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spcAft>
                <a:spcPts val="400"/>
              </a:spcAft>
              <a:buClr>
                <a:schemeClr val="accent4">
                  <a:lumMod val="75000"/>
                </a:schemeClr>
              </a:buClr>
              <a:buFont typeface="Arial" panose="020B0604020202020204" pitchFamily="34" charset="0"/>
              <a:buChar char="•"/>
              <a:defRPr sz="1600" kern="1200">
                <a:solidFill>
                  <a:schemeClr val="tx1"/>
                </a:solidFill>
                <a:latin typeface="+mj-lt"/>
                <a:ea typeface="+mn-ea"/>
                <a:cs typeface="+mn-cs"/>
              </a:defRPr>
            </a:lvl2pPr>
            <a:lvl3pPr marL="1257300" indent="-342900" algn="l" defTabSz="914400" rtl="0" eaLnBrk="1" latinLnBrk="0" hangingPunct="1">
              <a:lnSpc>
                <a:spcPct val="90000"/>
              </a:lnSpc>
              <a:spcBef>
                <a:spcPts val="500"/>
              </a:spcBef>
              <a:buClr>
                <a:schemeClr val="accent4">
                  <a:lumMod val="75000"/>
                </a:schemeClr>
              </a:buClr>
              <a:buFont typeface="Arial" panose="020B0604020202020204" pitchFamily="34" charset="0"/>
              <a:buChar char="•"/>
              <a:defRPr sz="16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500"/>
              </a:spcBef>
              <a:spcAft>
                <a:spcPts val="400"/>
              </a:spcAft>
              <a:buClrTx/>
              <a:buSzPct val="100000"/>
              <a:buFont typeface="Arial" panose="020B0604020202020204" pitchFamily="34" charset="0"/>
              <a:buNone/>
              <a:tabLst/>
              <a:defRPr/>
            </a:pPr>
            <a:r>
              <a:rPr kumimoji="0" lang="en-GB" sz="1200" b="0" i="0" u="none" strike="noStrike" kern="1200" cap="none" spc="0" normalizeH="0" baseline="0" noProof="0">
                <a:ln>
                  <a:noFill/>
                </a:ln>
                <a:solidFill>
                  <a:prstClr val="black"/>
                </a:solidFill>
                <a:effectLst/>
                <a:uLnTx/>
                <a:uFillTx/>
                <a:latin typeface="Segoe UI Semilight" panose="020B0402040204020203" pitchFamily="34" charset="0"/>
                <a:ea typeface="Segoe UI Semilight" panose="020B0402040204020203" pitchFamily="34" charset="0"/>
                <a:cs typeface="Times New Roman" panose="02020603050405020304" pitchFamily="18" charset="0"/>
              </a:rPr>
              <a:t>Priority seating effect opinions (open end) | Users of priority seating – refurbished buses </a:t>
            </a:r>
          </a:p>
        </p:txBody>
      </p:sp>
      <p:sp>
        <p:nvSpPr>
          <p:cNvPr id="8" name="TextBox 7">
            <a:extLst>
              <a:ext uri="{FF2B5EF4-FFF2-40B4-BE49-F238E27FC236}">
                <a16:creationId xmlns:a16="http://schemas.microsoft.com/office/drawing/2014/main" id="{39AEE9E5-A84B-CA39-CE80-24F63B713200}"/>
              </a:ext>
            </a:extLst>
          </p:cNvPr>
          <p:cNvSpPr txBox="1"/>
          <p:nvPr/>
        </p:nvSpPr>
        <p:spPr>
          <a:xfrm>
            <a:off x="8895555" y="4337290"/>
            <a:ext cx="2880087" cy="1293971"/>
          </a:xfrm>
          <a:prstGeom prst="wedgeRoundRectCallout">
            <a:avLst>
              <a:gd name="adj1" fmla="val -54262"/>
              <a:gd name="adj2" fmla="val 11404"/>
              <a:gd name="adj3" fmla="val 16667"/>
            </a:avLst>
          </a:prstGeom>
          <a:noFill/>
          <a:ln w="28575">
            <a:solidFill>
              <a:schemeClr val="tx2"/>
            </a:solidFill>
          </a:ln>
        </p:spPr>
        <p:txBody>
          <a:bodyPr wrap="square">
            <a:spAutoFit/>
          </a:bodyPr>
          <a:lstStyle>
            <a:defPPr>
              <a:defRPr lang="en-US"/>
            </a:defPPr>
            <a:lvl1pPr>
              <a:defRPr sz="1000" i="1"/>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1" u="none" strike="noStrike" kern="1200" cap="none" spc="0" normalizeH="0" baseline="0" noProof="0">
                <a:ln>
                  <a:noFill/>
                </a:ln>
                <a:solidFill>
                  <a:prstClr val="black"/>
                </a:solidFill>
                <a:effectLst/>
                <a:uLnTx/>
                <a:uFillTx/>
                <a:latin typeface="Segoe UI Semilight"/>
                <a:ea typeface="+mn-ea"/>
                <a:cs typeface="+mn-cs"/>
              </a:rPr>
              <a:t>“It's a huge relief for people like myself who are struggling to stand. Thanks for the wonderful help”</a:t>
            </a:r>
          </a:p>
          <a:p>
            <a:r>
              <a:rPr lang="en-GB" sz="1400" b="1">
                <a:solidFill>
                  <a:prstClr val="black"/>
                </a:solidFill>
                <a:latin typeface="Segoe UI Semilight"/>
              </a:rPr>
              <a:t>Refurbished bus user </a:t>
            </a:r>
            <a:endParaRPr kumimoji="0" lang="en-GB" sz="1400" b="1" i="1" u="none" strike="noStrike" kern="1200" cap="none" spc="0" normalizeH="0" baseline="0" noProof="0">
              <a:ln>
                <a:noFill/>
              </a:ln>
              <a:solidFill>
                <a:prstClr val="black"/>
              </a:solidFill>
              <a:effectLst/>
              <a:uLnTx/>
              <a:uFillTx/>
              <a:latin typeface="Segoe UI Semilight"/>
              <a:ea typeface="+mn-ea"/>
              <a:cs typeface="+mn-cs"/>
            </a:endParaRPr>
          </a:p>
        </p:txBody>
      </p:sp>
      <p:sp>
        <p:nvSpPr>
          <p:cNvPr id="10" name="TextBox 9">
            <a:extLst>
              <a:ext uri="{FF2B5EF4-FFF2-40B4-BE49-F238E27FC236}">
                <a16:creationId xmlns:a16="http://schemas.microsoft.com/office/drawing/2014/main" id="{FBFA1706-5D32-518A-B2E8-3552F4C12890}"/>
              </a:ext>
            </a:extLst>
          </p:cNvPr>
          <p:cNvSpPr txBox="1"/>
          <p:nvPr/>
        </p:nvSpPr>
        <p:spPr>
          <a:xfrm>
            <a:off x="3908961" y="4334247"/>
            <a:ext cx="2101019" cy="1055608"/>
          </a:xfrm>
          <a:prstGeom prst="wedgeRoundRectCallout">
            <a:avLst>
              <a:gd name="adj1" fmla="val -54169"/>
              <a:gd name="adj2" fmla="val 16875"/>
              <a:gd name="adj3" fmla="val 16667"/>
            </a:avLst>
          </a:prstGeom>
          <a:noFill/>
          <a:ln w="28575">
            <a:solidFill>
              <a:schemeClr val="tx2"/>
            </a:solidFill>
          </a:ln>
        </p:spPr>
        <p:txBody>
          <a:bodyPr wrap="square">
            <a:spAutoFit/>
          </a:bodyPr>
          <a:lstStyle>
            <a:defPPr>
              <a:defRPr lang="en-US"/>
            </a:defPPr>
            <a:lvl1pPr>
              <a:defRPr sz="1000" i="1"/>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1" u="none" strike="noStrike" kern="1200" cap="none" spc="0" normalizeH="0" baseline="0" noProof="0">
                <a:ln>
                  <a:noFill/>
                </a:ln>
                <a:solidFill>
                  <a:prstClr val="black"/>
                </a:solidFill>
                <a:effectLst/>
                <a:uLnTx/>
                <a:uFillTx/>
                <a:latin typeface="Segoe UI Semilight"/>
                <a:ea typeface="+mn-ea"/>
                <a:cs typeface="+mn-cs"/>
              </a:rPr>
              <a:t>“It's very enjoyable travelling on the bus now”</a:t>
            </a:r>
          </a:p>
          <a:p>
            <a:r>
              <a:rPr lang="en-GB" sz="1400" b="1">
                <a:solidFill>
                  <a:prstClr val="black"/>
                </a:solidFill>
                <a:latin typeface="Segoe UI Semilight"/>
              </a:rPr>
              <a:t>Refurbished bus user </a:t>
            </a:r>
            <a:endParaRPr kumimoji="0" lang="en-GB" sz="1400" b="1" i="1" u="none" strike="noStrike" kern="1200" cap="none" spc="0" normalizeH="0" baseline="0" noProof="0">
              <a:ln>
                <a:noFill/>
              </a:ln>
              <a:solidFill>
                <a:prstClr val="black"/>
              </a:solidFill>
              <a:effectLst/>
              <a:uLnTx/>
              <a:uFillTx/>
              <a:latin typeface="Segoe UI Semilight"/>
              <a:ea typeface="+mn-ea"/>
              <a:cs typeface="+mn-cs"/>
            </a:endParaRPr>
          </a:p>
        </p:txBody>
      </p:sp>
      <p:sp>
        <p:nvSpPr>
          <p:cNvPr id="11" name="TextBox 10">
            <a:extLst>
              <a:ext uri="{FF2B5EF4-FFF2-40B4-BE49-F238E27FC236}">
                <a16:creationId xmlns:a16="http://schemas.microsoft.com/office/drawing/2014/main" id="{090F5EB1-7E86-31E1-7EED-68AE10C118C8}"/>
              </a:ext>
            </a:extLst>
          </p:cNvPr>
          <p:cNvSpPr txBox="1"/>
          <p:nvPr/>
        </p:nvSpPr>
        <p:spPr>
          <a:xfrm>
            <a:off x="1854035" y="2444052"/>
            <a:ext cx="2880087" cy="1293971"/>
          </a:xfrm>
          <a:prstGeom prst="wedgeRoundRectCallout">
            <a:avLst>
              <a:gd name="adj1" fmla="val -55124"/>
              <a:gd name="adj2" fmla="val 31641"/>
              <a:gd name="adj3" fmla="val 16667"/>
            </a:avLst>
          </a:prstGeom>
          <a:noFill/>
          <a:ln w="28575">
            <a:solidFill>
              <a:schemeClr val="tx2"/>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1" u="none" strike="noStrike" kern="1200" cap="none" spc="0" normalizeH="0" baseline="0" noProof="0">
                <a:ln>
                  <a:noFill/>
                </a:ln>
                <a:solidFill>
                  <a:prstClr val="black"/>
                </a:solidFill>
                <a:effectLst/>
                <a:uLnTx/>
                <a:uFillTx/>
                <a:latin typeface="Segoe UI Semilight"/>
                <a:ea typeface="+mn-ea"/>
                <a:cs typeface="+mn-cs"/>
              </a:rPr>
              <a:t>“It's just perfect for me as a pregnant mum of two. I feel very loved that I have been prioritised. Thanks TfL”</a:t>
            </a:r>
          </a:p>
          <a:p>
            <a:r>
              <a:rPr lang="en-GB" sz="1400" b="1">
                <a:solidFill>
                  <a:prstClr val="black"/>
                </a:solidFill>
                <a:latin typeface="Segoe UI Semilight"/>
              </a:rPr>
              <a:t>Refurbished bus user </a:t>
            </a:r>
            <a:endParaRPr kumimoji="0" lang="en-GB" sz="1400" b="1" i="1" u="none" strike="noStrike" kern="1200" cap="none" spc="0" normalizeH="0" baseline="0" noProof="0">
              <a:ln>
                <a:noFill/>
              </a:ln>
              <a:solidFill>
                <a:prstClr val="black"/>
              </a:solidFill>
              <a:effectLst/>
              <a:uLnTx/>
              <a:uFillTx/>
              <a:latin typeface="Segoe UI Semilight"/>
              <a:ea typeface="+mn-ea"/>
              <a:cs typeface="+mn-cs"/>
            </a:endParaRPr>
          </a:p>
        </p:txBody>
      </p:sp>
      <p:sp>
        <p:nvSpPr>
          <p:cNvPr id="14" name="TextBox 13">
            <a:extLst>
              <a:ext uri="{FF2B5EF4-FFF2-40B4-BE49-F238E27FC236}">
                <a16:creationId xmlns:a16="http://schemas.microsoft.com/office/drawing/2014/main" id="{580F6CB6-BF47-23C2-69F9-0E5D0B344469}"/>
              </a:ext>
            </a:extLst>
          </p:cNvPr>
          <p:cNvSpPr txBox="1"/>
          <p:nvPr/>
        </p:nvSpPr>
        <p:spPr>
          <a:xfrm>
            <a:off x="5843973" y="2388687"/>
            <a:ext cx="2738624" cy="1770698"/>
          </a:xfrm>
          <a:prstGeom prst="wedgeRoundRectCallout">
            <a:avLst>
              <a:gd name="adj1" fmla="val -62091"/>
              <a:gd name="adj2" fmla="val 35075"/>
              <a:gd name="adj3" fmla="val 16667"/>
            </a:avLst>
          </a:prstGeom>
          <a:noFill/>
          <a:ln w="28575">
            <a:solidFill>
              <a:schemeClr val="tx2"/>
            </a:solidFill>
          </a:ln>
        </p:spPr>
        <p:txBody>
          <a:bodyPr wrap="square">
            <a:spAutoFit/>
          </a:bodyPr>
          <a:lstStyle>
            <a:defPPr>
              <a:defRPr lang="en-US"/>
            </a:defPPr>
            <a:lvl1pPr>
              <a:defRPr sz="1000" i="1"/>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1" u="none" strike="noStrike" kern="1200" cap="none" spc="0" normalizeH="0" baseline="0" noProof="0">
                <a:ln>
                  <a:noFill/>
                </a:ln>
                <a:solidFill>
                  <a:prstClr val="black"/>
                </a:solidFill>
                <a:effectLst/>
                <a:uLnTx/>
                <a:uFillTx/>
                <a:latin typeface="Segoe UI Semilight"/>
                <a:ea typeface="+mn-ea"/>
                <a:cs typeface="+mn-cs"/>
              </a:rPr>
              <a:t>“Thanks for this wonderful help. It's makes me more relaxed and comfortable traveling on the bus to Church and it's really makes me wants to travel more”</a:t>
            </a:r>
          </a:p>
          <a:p>
            <a:r>
              <a:rPr lang="en-GB" sz="1400" b="1">
                <a:solidFill>
                  <a:prstClr val="black"/>
                </a:solidFill>
                <a:latin typeface="Segoe UI Semilight"/>
              </a:rPr>
              <a:t>Refurbished bus user </a:t>
            </a:r>
            <a:endParaRPr kumimoji="0" lang="en-GB" sz="1400" b="1" i="1" u="none" strike="noStrike" kern="1200" cap="none" spc="0" normalizeH="0" baseline="0" noProof="0">
              <a:ln>
                <a:noFill/>
              </a:ln>
              <a:solidFill>
                <a:prstClr val="black"/>
              </a:solidFill>
              <a:effectLst/>
              <a:uLnTx/>
              <a:uFillTx/>
              <a:latin typeface="Segoe UI Semilight"/>
              <a:ea typeface="+mn-ea"/>
              <a:cs typeface="+mn-cs"/>
            </a:endParaRPr>
          </a:p>
        </p:txBody>
      </p:sp>
      <p:sp>
        <p:nvSpPr>
          <p:cNvPr id="20" name="TextBox 19">
            <a:extLst>
              <a:ext uri="{FF2B5EF4-FFF2-40B4-BE49-F238E27FC236}">
                <a16:creationId xmlns:a16="http://schemas.microsoft.com/office/drawing/2014/main" id="{4BEA4923-6EA8-6868-9BC4-C582B4B0CB0A}"/>
              </a:ext>
            </a:extLst>
          </p:cNvPr>
          <p:cNvSpPr txBox="1"/>
          <p:nvPr/>
        </p:nvSpPr>
        <p:spPr>
          <a:xfrm>
            <a:off x="236962" y="3883976"/>
            <a:ext cx="2957529" cy="817245"/>
          </a:xfrm>
          <a:prstGeom prst="wedgeRoundRectCallout">
            <a:avLst>
              <a:gd name="adj1" fmla="val -54776"/>
              <a:gd name="adj2" fmla="val 13032"/>
              <a:gd name="adj3" fmla="val 16667"/>
            </a:avLst>
          </a:prstGeom>
          <a:noFill/>
          <a:ln w="28575">
            <a:solidFill>
              <a:schemeClr val="tx2"/>
            </a:solidFill>
          </a:ln>
        </p:spPr>
        <p:txBody>
          <a:bodyPr wrap="square">
            <a:spAutoFit/>
          </a:bodyPr>
          <a:lstStyle>
            <a:defPPr>
              <a:defRPr lang="en-US"/>
            </a:defPPr>
            <a:lvl1pPr>
              <a:defRPr sz="1000" i="1"/>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1" u="none" strike="noStrike" kern="1200" cap="none" spc="0" normalizeH="0" baseline="0" noProof="0">
                <a:ln>
                  <a:noFill/>
                </a:ln>
                <a:solidFill>
                  <a:prstClr val="black"/>
                </a:solidFill>
                <a:effectLst/>
                <a:uLnTx/>
                <a:uFillTx/>
                <a:latin typeface="Segoe UI Semilight"/>
                <a:ea typeface="+mn-ea"/>
                <a:cs typeface="+mn-cs"/>
              </a:rPr>
              <a:t>“Thanks for making the priority seat easily available”</a:t>
            </a:r>
          </a:p>
          <a:p>
            <a:r>
              <a:rPr lang="en-GB" sz="1400" b="1">
                <a:solidFill>
                  <a:prstClr val="black"/>
                </a:solidFill>
                <a:latin typeface="Segoe UI Semilight"/>
              </a:rPr>
              <a:t>Refurbished bus user </a:t>
            </a:r>
            <a:endParaRPr kumimoji="0" lang="en-GB" sz="1400" b="1" i="1" u="none" strike="noStrike" kern="1200" cap="none" spc="0" normalizeH="0" baseline="0" noProof="0">
              <a:ln>
                <a:noFill/>
              </a:ln>
              <a:solidFill>
                <a:prstClr val="black"/>
              </a:solidFill>
              <a:effectLst/>
              <a:uLnTx/>
              <a:uFillTx/>
              <a:latin typeface="Segoe UI Semilight"/>
              <a:ea typeface="+mn-ea"/>
              <a:cs typeface="+mn-cs"/>
            </a:endParaRPr>
          </a:p>
        </p:txBody>
      </p:sp>
      <p:sp>
        <p:nvSpPr>
          <p:cNvPr id="4" name="TextBox 3">
            <a:extLst>
              <a:ext uri="{FF2B5EF4-FFF2-40B4-BE49-F238E27FC236}">
                <a16:creationId xmlns:a16="http://schemas.microsoft.com/office/drawing/2014/main" id="{5173DA09-7BD5-9629-D772-1A3C7EA5C9B9}"/>
              </a:ext>
            </a:extLst>
          </p:cNvPr>
          <p:cNvSpPr txBox="1"/>
          <p:nvPr/>
        </p:nvSpPr>
        <p:spPr>
          <a:xfrm>
            <a:off x="9543549" y="2282498"/>
            <a:ext cx="2436124" cy="1532334"/>
          </a:xfrm>
          <a:prstGeom prst="wedgeRoundRectCallout">
            <a:avLst>
              <a:gd name="adj1" fmla="val -62091"/>
              <a:gd name="adj2" fmla="val 35075"/>
              <a:gd name="adj3" fmla="val 16667"/>
            </a:avLst>
          </a:prstGeom>
          <a:noFill/>
          <a:ln w="28575">
            <a:solidFill>
              <a:schemeClr val="tx2"/>
            </a:solidFill>
          </a:ln>
        </p:spPr>
        <p:txBody>
          <a:bodyPr wrap="square">
            <a:spAutoFit/>
          </a:bodyPr>
          <a:lstStyle>
            <a:defPPr>
              <a:defRPr lang="en-US"/>
            </a:defPPr>
            <a:lvl1pPr>
              <a:defRPr sz="1000" i="1"/>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1" u="none" strike="noStrike" kern="1200" cap="none" spc="0" normalizeH="0" baseline="0" noProof="0">
                <a:ln>
                  <a:noFill/>
                </a:ln>
                <a:solidFill>
                  <a:prstClr val="black"/>
                </a:solidFill>
                <a:effectLst/>
                <a:uLnTx/>
                <a:uFillTx/>
                <a:latin typeface="Segoe UI Semilight"/>
                <a:ea typeface="+mn-ea"/>
                <a:cs typeface="+mn-cs"/>
              </a:rPr>
              <a:t>“Thanks for considering people like myself by making seats readily available. It makes me feel part of the society”</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a:solidFill>
                  <a:prstClr val="black"/>
                </a:solidFill>
                <a:latin typeface="Segoe UI Semilight"/>
              </a:rPr>
              <a:t>Refurbished bus user </a:t>
            </a:r>
            <a:endParaRPr kumimoji="0" lang="en-GB" sz="1400" b="1" i="1" u="none" strike="noStrike" kern="1200" cap="none" spc="0" normalizeH="0" baseline="0" noProof="0">
              <a:ln>
                <a:noFill/>
              </a:ln>
              <a:solidFill>
                <a:prstClr val="black"/>
              </a:solidFill>
              <a:effectLst/>
              <a:uLnTx/>
              <a:uFillTx/>
              <a:latin typeface="Segoe UI Semilight"/>
              <a:ea typeface="+mn-ea"/>
              <a:cs typeface="+mn-cs"/>
            </a:endParaRPr>
          </a:p>
        </p:txBody>
      </p:sp>
      <p:sp>
        <p:nvSpPr>
          <p:cNvPr id="5" name="TextBox 4">
            <a:extLst>
              <a:ext uri="{FF2B5EF4-FFF2-40B4-BE49-F238E27FC236}">
                <a16:creationId xmlns:a16="http://schemas.microsoft.com/office/drawing/2014/main" id="{5199FB6A-F598-FC12-89C0-86A61B963D0C}"/>
              </a:ext>
            </a:extLst>
          </p:cNvPr>
          <p:cNvSpPr txBox="1"/>
          <p:nvPr/>
        </p:nvSpPr>
        <p:spPr>
          <a:xfrm>
            <a:off x="724831" y="4972888"/>
            <a:ext cx="2673178" cy="1055608"/>
          </a:xfrm>
          <a:prstGeom prst="wedgeRoundRectCallout">
            <a:avLst>
              <a:gd name="adj1" fmla="val -54776"/>
              <a:gd name="adj2" fmla="val 13032"/>
              <a:gd name="adj3" fmla="val 16667"/>
            </a:avLst>
          </a:prstGeom>
          <a:noFill/>
          <a:ln w="28575">
            <a:solidFill>
              <a:schemeClr val="tx2"/>
            </a:solidFill>
          </a:ln>
        </p:spPr>
        <p:txBody>
          <a:bodyPr wrap="square">
            <a:spAutoFit/>
          </a:bodyPr>
          <a:lstStyle>
            <a:defPPr>
              <a:defRPr lang="en-US"/>
            </a:defPPr>
            <a:lvl1pPr>
              <a:defRPr sz="1000" i="1"/>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1" u="none" strike="noStrike" kern="1200" cap="none" spc="0" normalizeH="0" baseline="0" noProof="0">
                <a:ln>
                  <a:noFill/>
                </a:ln>
                <a:solidFill>
                  <a:prstClr val="black"/>
                </a:solidFill>
                <a:effectLst/>
                <a:uLnTx/>
                <a:uFillTx/>
                <a:latin typeface="Segoe UI Semilight"/>
                <a:ea typeface="+mn-ea"/>
                <a:cs typeface="+mn-cs"/>
              </a:rPr>
              <a:t>“It feels great knowing that we're now being considered as priority. Thanks</a:t>
            </a:r>
          </a:p>
          <a:p>
            <a:r>
              <a:rPr lang="en-GB" sz="1400" b="1">
                <a:solidFill>
                  <a:prstClr val="black"/>
                </a:solidFill>
                <a:latin typeface="Segoe UI Semilight"/>
              </a:rPr>
              <a:t>Refurbished bus user </a:t>
            </a:r>
            <a:endParaRPr kumimoji="0" lang="en-GB" sz="1400" b="1" i="1" u="none" strike="noStrike" kern="1200" cap="none" spc="0" normalizeH="0" baseline="0" noProof="0">
              <a:ln>
                <a:noFill/>
              </a:ln>
              <a:solidFill>
                <a:prstClr val="black"/>
              </a:solidFill>
              <a:effectLst/>
              <a:uLnTx/>
              <a:uFillTx/>
              <a:latin typeface="Segoe UI Semilight"/>
              <a:ea typeface="+mn-ea"/>
              <a:cs typeface="+mn-cs"/>
            </a:endParaRPr>
          </a:p>
        </p:txBody>
      </p:sp>
      <p:sp>
        <p:nvSpPr>
          <p:cNvPr id="17" name="TextBox 16">
            <a:extLst>
              <a:ext uri="{FF2B5EF4-FFF2-40B4-BE49-F238E27FC236}">
                <a16:creationId xmlns:a16="http://schemas.microsoft.com/office/drawing/2014/main" id="{B6EC38FB-3462-0715-D9E9-624C1E1638B8}"/>
              </a:ext>
            </a:extLst>
          </p:cNvPr>
          <p:cNvSpPr txBox="1"/>
          <p:nvPr/>
        </p:nvSpPr>
        <p:spPr>
          <a:xfrm>
            <a:off x="6283584" y="5415930"/>
            <a:ext cx="2436124" cy="817245"/>
          </a:xfrm>
          <a:prstGeom prst="wedgeRoundRectCallout">
            <a:avLst>
              <a:gd name="adj1" fmla="val -62091"/>
              <a:gd name="adj2" fmla="val 35075"/>
              <a:gd name="adj3" fmla="val 16667"/>
            </a:avLst>
          </a:prstGeom>
          <a:noFill/>
          <a:ln w="28575">
            <a:solidFill>
              <a:schemeClr val="tx2"/>
            </a:solidFill>
          </a:ln>
        </p:spPr>
        <p:txBody>
          <a:bodyPr wrap="square">
            <a:spAutoFit/>
          </a:bodyPr>
          <a:lstStyle>
            <a:defPPr>
              <a:defRPr lang="en-US"/>
            </a:defPPr>
            <a:lvl1pPr>
              <a:defRPr sz="1000" i="1"/>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1" u="none" strike="noStrike" kern="1200" cap="none" spc="0" normalizeH="0" baseline="0" noProof="0">
                <a:ln>
                  <a:noFill/>
                </a:ln>
                <a:solidFill>
                  <a:prstClr val="black"/>
                </a:solidFill>
                <a:effectLst/>
                <a:uLnTx/>
                <a:uFillTx/>
                <a:latin typeface="Segoe UI Semilight"/>
                <a:ea typeface="+mn-ea"/>
                <a:cs typeface="+mn-cs"/>
              </a:rPr>
              <a:t>“Great initiative and thanks for helping us out”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a:solidFill>
                  <a:prstClr val="black"/>
                </a:solidFill>
                <a:latin typeface="Segoe UI Semilight"/>
              </a:rPr>
              <a:t>Refurbished bus user </a:t>
            </a:r>
            <a:endParaRPr kumimoji="0" lang="en-GB" sz="1400" b="1" i="1" u="none" strike="noStrike" kern="1200" cap="none" spc="0" normalizeH="0" baseline="0" noProof="0">
              <a:ln>
                <a:noFill/>
              </a:ln>
              <a:solidFill>
                <a:prstClr val="black"/>
              </a:solidFill>
              <a:effectLst/>
              <a:uLnTx/>
              <a:uFillTx/>
              <a:latin typeface="Segoe UI Semilight"/>
              <a:ea typeface="+mn-ea"/>
              <a:cs typeface="+mn-cs"/>
            </a:endParaRPr>
          </a:p>
        </p:txBody>
      </p:sp>
      <p:sp>
        <p:nvSpPr>
          <p:cNvPr id="6" name="TextBox 5">
            <a:extLst>
              <a:ext uri="{FF2B5EF4-FFF2-40B4-BE49-F238E27FC236}">
                <a16:creationId xmlns:a16="http://schemas.microsoft.com/office/drawing/2014/main" id="{ECB2B2E3-21BF-399E-FA8B-5206C4F39F0C}"/>
              </a:ext>
            </a:extLst>
          </p:cNvPr>
          <p:cNvSpPr txBox="1"/>
          <p:nvPr/>
        </p:nvSpPr>
        <p:spPr>
          <a:xfrm>
            <a:off x="-1751" y="6418894"/>
            <a:ext cx="7503397" cy="4154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50">
                <a:effectLst/>
                <a:latin typeface="Segoe UI Semilight" panose="020B0402040204020203" pitchFamily="34" charset="0"/>
                <a:ea typeface="Segoe UI Semilight" panose="020B0402040204020203" pitchFamily="34" charset="0"/>
              </a:rPr>
              <a:t>B4. Could you discuss in further detail how priority seating has affected your experience of using the bus?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prstClr val="black"/>
                </a:solidFill>
                <a:effectLst/>
                <a:uLnTx/>
                <a:uFillTx/>
                <a:latin typeface="Segoe UI Semilight"/>
                <a:ea typeface="+mn-ea"/>
                <a:cs typeface="+mn-cs"/>
              </a:rPr>
              <a:t>Base: Test route user of priority seating (76) </a:t>
            </a:r>
          </a:p>
        </p:txBody>
      </p:sp>
    </p:spTree>
    <p:extLst>
      <p:ext uri="{BB962C8B-B14F-4D97-AF65-F5344CB8AC3E}">
        <p14:creationId xmlns:p14="http://schemas.microsoft.com/office/powerpoint/2010/main" val="15231474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DEDDDD-55E7-8CD7-2D85-440D24BBBF61}"/>
              </a:ext>
            </a:extLst>
          </p:cNvPr>
          <p:cNvSpPr>
            <a:spLocks noGrp="1"/>
          </p:cNvSpPr>
          <p:nvPr>
            <p:ph type="title"/>
          </p:nvPr>
        </p:nvSpPr>
        <p:spPr>
          <a:xfrm>
            <a:off x="336753" y="433385"/>
            <a:ext cx="11643123" cy="867930"/>
          </a:xfrm>
        </p:spPr>
        <p:txBody>
          <a:bodyPr/>
          <a:lstStyle/>
          <a:p>
            <a:r>
              <a:rPr lang="en-GB"/>
              <a:t>And those who don’t use priority seating recognise the importance and impact the moquettes can have for those who need it the most</a:t>
            </a:r>
          </a:p>
        </p:txBody>
      </p:sp>
      <p:sp>
        <p:nvSpPr>
          <p:cNvPr id="3" name="Text Placeholder 2">
            <a:extLst>
              <a:ext uri="{FF2B5EF4-FFF2-40B4-BE49-F238E27FC236}">
                <a16:creationId xmlns:a16="http://schemas.microsoft.com/office/drawing/2014/main" id="{815B7250-A8E3-E73A-27CF-B5A505C80CCE}"/>
              </a:ext>
            </a:extLst>
          </p:cNvPr>
          <p:cNvSpPr>
            <a:spLocks noGrp="1"/>
          </p:cNvSpPr>
          <p:nvPr>
            <p:ph type="body" sz="quarter" idx="10"/>
          </p:nvPr>
        </p:nvSpPr>
        <p:spPr>
          <a:xfrm>
            <a:off x="336550" y="1386956"/>
            <a:ext cx="11643123" cy="341632"/>
          </a:xfrm>
        </p:spPr>
        <p:txBody>
          <a:bodyPr/>
          <a:lstStyle/>
          <a:p>
            <a:r>
              <a:rPr lang="en-GB"/>
              <a:t>Customers almost universally support the new design, with many expressing positive sentiment to TfL</a:t>
            </a:r>
          </a:p>
        </p:txBody>
      </p:sp>
      <p:sp>
        <p:nvSpPr>
          <p:cNvPr id="13" name="Content Placeholder 3">
            <a:extLst>
              <a:ext uri="{FF2B5EF4-FFF2-40B4-BE49-F238E27FC236}">
                <a16:creationId xmlns:a16="http://schemas.microsoft.com/office/drawing/2014/main" id="{4B1391E2-9C12-FE66-5E01-4E1F157BE43B}"/>
              </a:ext>
            </a:extLst>
          </p:cNvPr>
          <p:cNvSpPr txBox="1">
            <a:spLocks/>
          </p:cNvSpPr>
          <p:nvPr/>
        </p:nvSpPr>
        <p:spPr>
          <a:xfrm>
            <a:off x="336550" y="1708941"/>
            <a:ext cx="6330950" cy="276999"/>
          </a:xfrm>
          <a:prstGeom prst="rect">
            <a:avLst/>
          </a:prstGeom>
        </p:spPr>
        <p:txBody>
          <a:bodyPr vert="horz" wrap="square" lIns="91440" tIns="45720" rIns="91440" bIns="45720" rtlCol="0" anchor="t">
            <a:spAutoFit/>
          </a:bodyPr>
          <a:lstStyle>
            <a:lvl1pPr marL="176213" indent="-176213" algn="l" defTabSz="914400" rtl="0" eaLnBrk="1" latinLnBrk="0" hangingPunct="1">
              <a:lnSpc>
                <a:spcPct val="100000"/>
              </a:lnSpc>
              <a:spcBef>
                <a:spcPts val="500"/>
              </a:spcBef>
              <a:spcAft>
                <a:spcPts val="400"/>
              </a:spcAft>
              <a:buClrTx/>
              <a:buSzPct val="100000"/>
              <a:buFont typeface="Arial" panose="020B0604020202020204" pitchFamily="34" charset="0"/>
              <a:buChar char="•"/>
              <a:defRPr sz="1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spcAft>
                <a:spcPts val="400"/>
              </a:spcAft>
              <a:buClr>
                <a:schemeClr val="accent4">
                  <a:lumMod val="75000"/>
                </a:schemeClr>
              </a:buClr>
              <a:buFont typeface="Arial" panose="020B0604020202020204" pitchFamily="34" charset="0"/>
              <a:buChar char="•"/>
              <a:defRPr sz="1600" kern="1200">
                <a:solidFill>
                  <a:schemeClr val="tx1"/>
                </a:solidFill>
                <a:latin typeface="+mj-lt"/>
                <a:ea typeface="+mn-ea"/>
                <a:cs typeface="+mn-cs"/>
              </a:defRPr>
            </a:lvl2pPr>
            <a:lvl3pPr marL="1257300" indent="-342900" algn="l" defTabSz="914400" rtl="0" eaLnBrk="1" latinLnBrk="0" hangingPunct="1">
              <a:lnSpc>
                <a:spcPct val="90000"/>
              </a:lnSpc>
              <a:spcBef>
                <a:spcPts val="500"/>
              </a:spcBef>
              <a:buClr>
                <a:schemeClr val="accent4">
                  <a:lumMod val="75000"/>
                </a:schemeClr>
              </a:buClr>
              <a:buFont typeface="Arial" panose="020B0604020202020204" pitchFamily="34" charset="0"/>
              <a:buChar char="•"/>
              <a:defRPr sz="16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500"/>
              </a:spcBef>
              <a:spcAft>
                <a:spcPts val="400"/>
              </a:spcAft>
              <a:buClrTx/>
              <a:buSzPct val="100000"/>
              <a:buFont typeface="Arial" panose="020B0604020202020204" pitchFamily="34" charset="0"/>
              <a:buNone/>
              <a:tabLst/>
              <a:defRPr/>
            </a:pPr>
            <a:r>
              <a:rPr kumimoji="0" lang="en-GB" sz="1200" b="0" i="0" u="none" strike="noStrike" kern="1200" cap="none" spc="0" normalizeH="0" baseline="0" noProof="0">
                <a:ln>
                  <a:noFill/>
                </a:ln>
                <a:solidFill>
                  <a:prstClr val="black"/>
                </a:solidFill>
                <a:effectLst/>
                <a:uLnTx/>
                <a:uFillTx/>
                <a:latin typeface="Segoe UI Semilight" panose="020B0402040204020203" pitchFamily="34" charset="0"/>
                <a:ea typeface="Segoe UI Semilight" panose="020B0402040204020203" pitchFamily="34" charset="0"/>
                <a:cs typeface="Times New Roman" panose="02020603050405020304" pitchFamily="18" charset="0"/>
              </a:rPr>
              <a:t>Priority seating effect opinions (open end) | Non-users of priority seating – refurbished buses </a:t>
            </a:r>
          </a:p>
        </p:txBody>
      </p:sp>
      <p:sp>
        <p:nvSpPr>
          <p:cNvPr id="8" name="TextBox 7">
            <a:extLst>
              <a:ext uri="{FF2B5EF4-FFF2-40B4-BE49-F238E27FC236}">
                <a16:creationId xmlns:a16="http://schemas.microsoft.com/office/drawing/2014/main" id="{39AEE9E5-A84B-CA39-CE80-24F63B713200}"/>
              </a:ext>
            </a:extLst>
          </p:cNvPr>
          <p:cNvSpPr txBox="1"/>
          <p:nvPr/>
        </p:nvSpPr>
        <p:spPr>
          <a:xfrm>
            <a:off x="484540" y="5086943"/>
            <a:ext cx="2880087" cy="817245"/>
          </a:xfrm>
          <a:prstGeom prst="wedgeRoundRectCallout">
            <a:avLst>
              <a:gd name="adj1" fmla="val -54262"/>
              <a:gd name="adj2" fmla="val 11404"/>
              <a:gd name="adj3" fmla="val 16667"/>
            </a:avLst>
          </a:prstGeom>
          <a:noFill/>
          <a:ln w="28575">
            <a:solidFill>
              <a:schemeClr val="accent3"/>
            </a:solidFill>
          </a:ln>
        </p:spPr>
        <p:txBody>
          <a:bodyPr wrap="square">
            <a:spAutoFit/>
          </a:bodyPr>
          <a:lstStyle>
            <a:defPPr>
              <a:defRPr lang="en-US"/>
            </a:defPPr>
            <a:lvl1pPr>
              <a:defRPr sz="1000" i="1"/>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1" u="none" strike="noStrike" kern="1200" cap="none" spc="0" normalizeH="0" baseline="0" noProof="0">
                <a:ln>
                  <a:noFill/>
                </a:ln>
                <a:solidFill>
                  <a:prstClr val="black"/>
                </a:solidFill>
                <a:effectLst/>
                <a:uLnTx/>
                <a:uFillTx/>
                <a:latin typeface="Segoe UI Semilight"/>
                <a:ea typeface="+mn-ea"/>
                <a:cs typeface="+mn-cs"/>
              </a:rPr>
              <a:t>“Makes people who require it most have somewhere to sit”</a:t>
            </a:r>
          </a:p>
          <a:p>
            <a:r>
              <a:rPr lang="en-GB" sz="1400" b="1">
                <a:solidFill>
                  <a:prstClr val="black"/>
                </a:solidFill>
                <a:latin typeface="Segoe UI Semilight"/>
              </a:rPr>
              <a:t>Refurbished bus user </a:t>
            </a:r>
            <a:endParaRPr kumimoji="0" lang="en-GB" sz="1400" b="1" i="1" u="none" strike="noStrike" kern="1200" cap="none" spc="0" normalizeH="0" baseline="0" noProof="0">
              <a:ln>
                <a:noFill/>
              </a:ln>
              <a:solidFill>
                <a:prstClr val="black"/>
              </a:solidFill>
              <a:effectLst/>
              <a:uLnTx/>
              <a:uFillTx/>
              <a:latin typeface="Segoe UI Semilight"/>
              <a:ea typeface="+mn-ea"/>
              <a:cs typeface="+mn-cs"/>
            </a:endParaRPr>
          </a:p>
        </p:txBody>
      </p:sp>
      <p:sp>
        <p:nvSpPr>
          <p:cNvPr id="10" name="TextBox 9">
            <a:extLst>
              <a:ext uri="{FF2B5EF4-FFF2-40B4-BE49-F238E27FC236}">
                <a16:creationId xmlns:a16="http://schemas.microsoft.com/office/drawing/2014/main" id="{FBFA1706-5D32-518A-B2E8-3552F4C12890}"/>
              </a:ext>
            </a:extLst>
          </p:cNvPr>
          <p:cNvSpPr txBox="1"/>
          <p:nvPr/>
        </p:nvSpPr>
        <p:spPr>
          <a:xfrm>
            <a:off x="7097455" y="3492183"/>
            <a:ext cx="2101019" cy="817245"/>
          </a:xfrm>
          <a:prstGeom prst="wedgeRoundRectCallout">
            <a:avLst>
              <a:gd name="adj1" fmla="val -54169"/>
              <a:gd name="adj2" fmla="val 16875"/>
              <a:gd name="adj3" fmla="val 16667"/>
            </a:avLst>
          </a:prstGeom>
          <a:noFill/>
          <a:ln w="28575">
            <a:solidFill>
              <a:schemeClr val="accent3"/>
            </a:solidFill>
          </a:ln>
        </p:spPr>
        <p:txBody>
          <a:bodyPr wrap="square">
            <a:spAutoFit/>
          </a:bodyPr>
          <a:lstStyle>
            <a:defPPr>
              <a:defRPr lang="en-US"/>
            </a:defPPr>
            <a:lvl1pPr>
              <a:defRPr sz="1000" i="1"/>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1" u="none" strike="noStrike" kern="1200" cap="none" spc="0" normalizeH="0" baseline="0" noProof="0">
                <a:ln>
                  <a:noFill/>
                </a:ln>
                <a:solidFill>
                  <a:prstClr val="black"/>
                </a:solidFill>
                <a:effectLst/>
                <a:uLnTx/>
                <a:uFillTx/>
                <a:latin typeface="Segoe UI Semilight"/>
                <a:ea typeface="+mn-ea"/>
                <a:cs typeface="+mn-cs"/>
              </a:rPr>
              <a:t>“Very inclusive and welcoming”</a:t>
            </a:r>
          </a:p>
          <a:p>
            <a:r>
              <a:rPr lang="en-GB" sz="1400" b="1">
                <a:solidFill>
                  <a:prstClr val="black"/>
                </a:solidFill>
                <a:latin typeface="Segoe UI Semilight"/>
              </a:rPr>
              <a:t>Refurbished bus user </a:t>
            </a:r>
            <a:endParaRPr kumimoji="0" lang="en-GB" sz="1400" b="1" i="1" u="none" strike="noStrike" kern="1200" cap="none" spc="0" normalizeH="0" baseline="0" noProof="0">
              <a:ln>
                <a:noFill/>
              </a:ln>
              <a:solidFill>
                <a:prstClr val="black"/>
              </a:solidFill>
              <a:effectLst/>
              <a:uLnTx/>
              <a:uFillTx/>
              <a:latin typeface="Segoe UI Semilight"/>
              <a:ea typeface="+mn-ea"/>
              <a:cs typeface="+mn-cs"/>
            </a:endParaRPr>
          </a:p>
        </p:txBody>
      </p:sp>
      <p:sp>
        <p:nvSpPr>
          <p:cNvPr id="14" name="TextBox 13">
            <a:extLst>
              <a:ext uri="{FF2B5EF4-FFF2-40B4-BE49-F238E27FC236}">
                <a16:creationId xmlns:a16="http://schemas.microsoft.com/office/drawing/2014/main" id="{580F6CB6-BF47-23C2-69F9-0E5D0B344469}"/>
              </a:ext>
            </a:extLst>
          </p:cNvPr>
          <p:cNvSpPr txBox="1"/>
          <p:nvPr/>
        </p:nvSpPr>
        <p:spPr>
          <a:xfrm>
            <a:off x="8689878" y="2186703"/>
            <a:ext cx="1927090" cy="817245"/>
          </a:xfrm>
          <a:prstGeom prst="wedgeRoundRectCallout">
            <a:avLst>
              <a:gd name="adj1" fmla="val -62091"/>
              <a:gd name="adj2" fmla="val 35075"/>
              <a:gd name="adj3" fmla="val 16667"/>
            </a:avLst>
          </a:prstGeom>
          <a:noFill/>
          <a:ln w="28575">
            <a:solidFill>
              <a:schemeClr val="accent3"/>
            </a:solidFill>
          </a:ln>
        </p:spPr>
        <p:txBody>
          <a:bodyPr wrap="square">
            <a:spAutoFit/>
          </a:bodyPr>
          <a:lstStyle>
            <a:defPPr>
              <a:defRPr lang="en-US"/>
            </a:defPPr>
            <a:lvl1pPr>
              <a:defRPr sz="1000" i="1"/>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1" u="none" strike="noStrike" kern="1200" cap="none" spc="0" normalizeH="0" baseline="0" noProof="0">
                <a:ln>
                  <a:noFill/>
                </a:ln>
                <a:solidFill>
                  <a:prstClr val="black"/>
                </a:solidFill>
                <a:effectLst/>
                <a:uLnTx/>
                <a:uFillTx/>
                <a:latin typeface="Segoe UI Semilight"/>
                <a:ea typeface="+mn-ea"/>
                <a:cs typeface="+mn-cs"/>
              </a:rPr>
              <a:t>“Caring more for passengers”</a:t>
            </a:r>
          </a:p>
          <a:p>
            <a:r>
              <a:rPr lang="en-GB" sz="1400" b="1">
                <a:solidFill>
                  <a:prstClr val="black"/>
                </a:solidFill>
                <a:latin typeface="Segoe UI Semilight"/>
              </a:rPr>
              <a:t>Refurbished bus user </a:t>
            </a:r>
            <a:endParaRPr kumimoji="0" lang="en-GB" sz="1400" b="1" i="1" u="none" strike="noStrike" kern="1200" cap="none" spc="0" normalizeH="0" baseline="0" noProof="0">
              <a:ln>
                <a:noFill/>
              </a:ln>
              <a:solidFill>
                <a:prstClr val="black"/>
              </a:solidFill>
              <a:effectLst/>
              <a:uLnTx/>
              <a:uFillTx/>
              <a:latin typeface="Segoe UI Semilight"/>
              <a:ea typeface="+mn-ea"/>
              <a:cs typeface="+mn-cs"/>
            </a:endParaRPr>
          </a:p>
        </p:txBody>
      </p:sp>
      <p:sp>
        <p:nvSpPr>
          <p:cNvPr id="20" name="TextBox 19">
            <a:extLst>
              <a:ext uri="{FF2B5EF4-FFF2-40B4-BE49-F238E27FC236}">
                <a16:creationId xmlns:a16="http://schemas.microsoft.com/office/drawing/2014/main" id="{4BEA4923-6EA8-6868-9BC4-C582B4B0CB0A}"/>
              </a:ext>
            </a:extLst>
          </p:cNvPr>
          <p:cNvSpPr txBox="1"/>
          <p:nvPr/>
        </p:nvSpPr>
        <p:spPr>
          <a:xfrm>
            <a:off x="4896007" y="2568855"/>
            <a:ext cx="2673178" cy="817245"/>
          </a:xfrm>
          <a:prstGeom prst="wedgeRoundRectCallout">
            <a:avLst>
              <a:gd name="adj1" fmla="val -54776"/>
              <a:gd name="adj2" fmla="val 13032"/>
              <a:gd name="adj3" fmla="val 16667"/>
            </a:avLst>
          </a:prstGeom>
          <a:noFill/>
          <a:ln w="28575">
            <a:solidFill>
              <a:schemeClr val="accent3"/>
            </a:solidFill>
          </a:ln>
        </p:spPr>
        <p:txBody>
          <a:bodyPr wrap="square">
            <a:spAutoFit/>
          </a:bodyPr>
          <a:lstStyle>
            <a:defPPr>
              <a:defRPr lang="en-US"/>
            </a:defPPr>
            <a:lvl1pPr>
              <a:defRPr sz="1000" i="1"/>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1" u="none" strike="noStrike" kern="1200" cap="none" spc="0" normalizeH="0" baseline="0" noProof="0">
                <a:ln>
                  <a:noFill/>
                </a:ln>
                <a:solidFill>
                  <a:prstClr val="black"/>
                </a:solidFill>
                <a:effectLst/>
                <a:uLnTx/>
                <a:uFillTx/>
                <a:latin typeface="Segoe UI Semilight"/>
                <a:ea typeface="+mn-ea"/>
                <a:cs typeface="+mn-cs"/>
              </a:rPr>
              <a:t>“Made me feel that TfL recognise passenger needs.”</a:t>
            </a:r>
          </a:p>
          <a:p>
            <a:r>
              <a:rPr lang="en-GB" sz="1400" b="1">
                <a:solidFill>
                  <a:prstClr val="black"/>
                </a:solidFill>
                <a:latin typeface="Segoe UI Semilight"/>
              </a:rPr>
              <a:t>Refurbished bus user </a:t>
            </a:r>
            <a:endParaRPr kumimoji="0" lang="en-GB" sz="1400" b="1" i="1" u="none" strike="noStrike" kern="1200" cap="none" spc="0" normalizeH="0" baseline="0" noProof="0">
              <a:ln>
                <a:noFill/>
              </a:ln>
              <a:solidFill>
                <a:prstClr val="black"/>
              </a:solidFill>
              <a:effectLst/>
              <a:uLnTx/>
              <a:uFillTx/>
              <a:latin typeface="Segoe UI Semilight"/>
              <a:ea typeface="+mn-ea"/>
              <a:cs typeface="+mn-cs"/>
            </a:endParaRPr>
          </a:p>
        </p:txBody>
      </p:sp>
      <p:sp>
        <p:nvSpPr>
          <p:cNvPr id="4" name="TextBox 3">
            <a:extLst>
              <a:ext uri="{FF2B5EF4-FFF2-40B4-BE49-F238E27FC236}">
                <a16:creationId xmlns:a16="http://schemas.microsoft.com/office/drawing/2014/main" id="{5173DA09-7BD5-9629-D772-1A3C7EA5C9B9}"/>
              </a:ext>
            </a:extLst>
          </p:cNvPr>
          <p:cNvSpPr txBox="1"/>
          <p:nvPr/>
        </p:nvSpPr>
        <p:spPr>
          <a:xfrm>
            <a:off x="1775464" y="2814997"/>
            <a:ext cx="2436124" cy="1770698"/>
          </a:xfrm>
          <a:prstGeom prst="wedgeRoundRectCallout">
            <a:avLst>
              <a:gd name="adj1" fmla="val -62091"/>
              <a:gd name="adj2" fmla="val 35075"/>
              <a:gd name="adj3" fmla="val 16667"/>
            </a:avLst>
          </a:prstGeom>
          <a:noFill/>
          <a:ln w="28575">
            <a:solidFill>
              <a:schemeClr val="accent3"/>
            </a:solidFill>
          </a:ln>
        </p:spPr>
        <p:txBody>
          <a:bodyPr wrap="square">
            <a:spAutoFit/>
          </a:bodyPr>
          <a:lstStyle>
            <a:defPPr>
              <a:defRPr lang="en-US"/>
            </a:defPPr>
            <a:lvl1pPr>
              <a:defRPr sz="1000" i="1"/>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1" u="none" strike="noStrike" kern="1200" cap="none" spc="0" normalizeH="0" baseline="0" noProof="0">
                <a:ln>
                  <a:noFill/>
                </a:ln>
                <a:solidFill>
                  <a:prstClr val="black"/>
                </a:solidFill>
                <a:effectLst/>
                <a:uLnTx/>
                <a:uFillTx/>
                <a:latin typeface="Segoe UI Semilight"/>
                <a:ea typeface="+mn-ea"/>
                <a:cs typeface="+mn-cs"/>
              </a:rPr>
              <a:t>“There are times when I have deliberately not sat in them so they are free for those who need it however I tend to sit upstairs”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a:solidFill>
                  <a:prstClr val="black"/>
                </a:solidFill>
                <a:latin typeface="Segoe UI Semilight"/>
              </a:rPr>
              <a:t>Refurbished bus user </a:t>
            </a:r>
            <a:endParaRPr kumimoji="0" lang="en-GB" sz="1400" b="1" i="1" u="none" strike="noStrike" kern="1200" cap="none" spc="0" normalizeH="0" baseline="0" noProof="0">
              <a:ln>
                <a:noFill/>
              </a:ln>
              <a:solidFill>
                <a:prstClr val="black"/>
              </a:solidFill>
              <a:effectLst/>
              <a:uLnTx/>
              <a:uFillTx/>
              <a:latin typeface="Segoe UI Semilight"/>
              <a:ea typeface="+mn-ea"/>
              <a:cs typeface="+mn-cs"/>
            </a:endParaRPr>
          </a:p>
        </p:txBody>
      </p:sp>
      <p:sp>
        <p:nvSpPr>
          <p:cNvPr id="5" name="TextBox 4">
            <a:extLst>
              <a:ext uri="{FF2B5EF4-FFF2-40B4-BE49-F238E27FC236}">
                <a16:creationId xmlns:a16="http://schemas.microsoft.com/office/drawing/2014/main" id="{5199FB6A-F598-FC12-89C0-86A61B963D0C}"/>
              </a:ext>
            </a:extLst>
          </p:cNvPr>
          <p:cNvSpPr txBox="1"/>
          <p:nvPr/>
        </p:nvSpPr>
        <p:spPr>
          <a:xfrm>
            <a:off x="4621961" y="4819120"/>
            <a:ext cx="2673178" cy="817245"/>
          </a:xfrm>
          <a:prstGeom prst="wedgeRoundRectCallout">
            <a:avLst>
              <a:gd name="adj1" fmla="val -54776"/>
              <a:gd name="adj2" fmla="val 13032"/>
              <a:gd name="adj3" fmla="val 16667"/>
            </a:avLst>
          </a:prstGeom>
          <a:noFill/>
          <a:ln w="28575">
            <a:solidFill>
              <a:schemeClr val="accent3"/>
            </a:solidFill>
          </a:ln>
        </p:spPr>
        <p:txBody>
          <a:bodyPr wrap="square">
            <a:spAutoFit/>
          </a:bodyPr>
          <a:lstStyle>
            <a:defPPr>
              <a:defRPr lang="en-US"/>
            </a:defPPr>
            <a:lvl1pPr>
              <a:defRPr sz="1000" i="1"/>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1" u="none" strike="noStrike" kern="1200" cap="none" spc="0" normalizeH="0" baseline="0" noProof="0">
                <a:ln>
                  <a:noFill/>
                </a:ln>
                <a:solidFill>
                  <a:prstClr val="black"/>
                </a:solidFill>
                <a:effectLst/>
                <a:uLnTx/>
                <a:uFillTx/>
                <a:latin typeface="Segoe UI Semilight"/>
                <a:ea typeface="+mn-ea"/>
                <a:cs typeface="+mn-cs"/>
              </a:rPr>
              <a:t>“The thinking behind this idea is awesome.”</a:t>
            </a:r>
          </a:p>
          <a:p>
            <a:r>
              <a:rPr lang="en-GB" sz="1400" b="1">
                <a:solidFill>
                  <a:prstClr val="black"/>
                </a:solidFill>
                <a:latin typeface="Segoe UI Semilight"/>
              </a:rPr>
              <a:t>Refurbished bus user </a:t>
            </a:r>
            <a:endParaRPr kumimoji="0" lang="en-GB" sz="1400" b="1" i="1" u="none" strike="noStrike" kern="1200" cap="none" spc="0" normalizeH="0" baseline="0" noProof="0">
              <a:ln>
                <a:noFill/>
              </a:ln>
              <a:solidFill>
                <a:prstClr val="black"/>
              </a:solidFill>
              <a:effectLst/>
              <a:uLnTx/>
              <a:uFillTx/>
              <a:latin typeface="Segoe UI Semilight"/>
              <a:ea typeface="+mn-ea"/>
              <a:cs typeface="+mn-cs"/>
            </a:endParaRPr>
          </a:p>
        </p:txBody>
      </p:sp>
      <p:sp>
        <p:nvSpPr>
          <p:cNvPr id="17" name="TextBox 16">
            <a:extLst>
              <a:ext uri="{FF2B5EF4-FFF2-40B4-BE49-F238E27FC236}">
                <a16:creationId xmlns:a16="http://schemas.microsoft.com/office/drawing/2014/main" id="{B6EC38FB-3462-0715-D9E9-624C1E1638B8}"/>
              </a:ext>
            </a:extLst>
          </p:cNvPr>
          <p:cNvSpPr txBox="1"/>
          <p:nvPr/>
        </p:nvSpPr>
        <p:spPr>
          <a:xfrm>
            <a:off x="8917491" y="4585695"/>
            <a:ext cx="2436124" cy="1770698"/>
          </a:xfrm>
          <a:prstGeom prst="wedgeRoundRectCallout">
            <a:avLst>
              <a:gd name="adj1" fmla="val -62091"/>
              <a:gd name="adj2" fmla="val 35075"/>
              <a:gd name="adj3" fmla="val 16667"/>
            </a:avLst>
          </a:prstGeom>
          <a:noFill/>
          <a:ln w="28575">
            <a:solidFill>
              <a:schemeClr val="accent3"/>
            </a:solidFill>
          </a:ln>
        </p:spPr>
        <p:txBody>
          <a:bodyPr wrap="square">
            <a:spAutoFit/>
          </a:bodyPr>
          <a:lstStyle>
            <a:defPPr>
              <a:defRPr lang="en-US"/>
            </a:defPPr>
            <a:lvl1pPr>
              <a:defRPr sz="1000" i="1"/>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1" u="none" strike="noStrike" kern="1200" cap="none" spc="0" normalizeH="0" baseline="0" noProof="0">
                <a:ln>
                  <a:noFill/>
                </a:ln>
                <a:solidFill>
                  <a:prstClr val="black"/>
                </a:solidFill>
                <a:effectLst/>
                <a:uLnTx/>
                <a:uFillTx/>
                <a:latin typeface="Segoe UI Semilight"/>
                <a:ea typeface="+mn-ea"/>
                <a:cs typeface="+mn-cs"/>
              </a:rPr>
              <a:t>“Well done raising awareness but more publicity needs to be shared, also more stickers advising of priority seating”</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a:solidFill>
                  <a:prstClr val="black"/>
                </a:solidFill>
                <a:latin typeface="Segoe UI Semilight"/>
              </a:rPr>
              <a:t>Refurbished bus user </a:t>
            </a:r>
            <a:endParaRPr kumimoji="0" lang="en-GB" sz="1400" b="1" i="1" u="none" strike="noStrike" kern="1200" cap="none" spc="0" normalizeH="0" baseline="0" noProof="0">
              <a:ln>
                <a:noFill/>
              </a:ln>
              <a:solidFill>
                <a:prstClr val="black"/>
              </a:solidFill>
              <a:effectLst/>
              <a:uLnTx/>
              <a:uFillTx/>
              <a:latin typeface="Segoe UI Semilight"/>
              <a:ea typeface="+mn-ea"/>
              <a:cs typeface="+mn-cs"/>
            </a:endParaRPr>
          </a:p>
        </p:txBody>
      </p:sp>
      <p:sp>
        <p:nvSpPr>
          <p:cNvPr id="18" name="TextBox 17">
            <a:extLst>
              <a:ext uri="{FF2B5EF4-FFF2-40B4-BE49-F238E27FC236}">
                <a16:creationId xmlns:a16="http://schemas.microsoft.com/office/drawing/2014/main" id="{84B1CE76-E0DC-88B7-261B-05446058D1F8}"/>
              </a:ext>
            </a:extLst>
          </p:cNvPr>
          <p:cNvSpPr txBox="1"/>
          <p:nvPr/>
        </p:nvSpPr>
        <p:spPr>
          <a:xfrm>
            <a:off x="-1751" y="6418894"/>
            <a:ext cx="7503397" cy="4154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50">
                <a:effectLst/>
                <a:latin typeface="Segoe UI Semilight" panose="020B0402040204020203" pitchFamily="34" charset="0"/>
                <a:ea typeface="Segoe UI Semilight" panose="020B0402040204020203" pitchFamily="34" charset="0"/>
              </a:rPr>
              <a:t>B4. Could you discuss in further detail how priority seating has affected your experience of using the bus?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prstClr val="black"/>
                </a:solidFill>
                <a:effectLst/>
                <a:uLnTx/>
                <a:uFillTx/>
                <a:latin typeface="Segoe UI Semilight"/>
                <a:ea typeface="+mn-ea"/>
                <a:cs typeface="+mn-cs"/>
              </a:rPr>
              <a:t>Base: Test route non-user of priority seating (266)</a:t>
            </a:r>
          </a:p>
        </p:txBody>
      </p:sp>
    </p:spTree>
    <p:extLst>
      <p:ext uri="{BB962C8B-B14F-4D97-AF65-F5344CB8AC3E}">
        <p14:creationId xmlns:p14="http://schemas.microsoft.com/office/powerpoint/2010/main" val="18812940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Picture 2" descr="TfL admits to New Routemaster bus battery problems - Air Quality News">
            <a:extLst>
              <a:ext uri="{FF2B5EF4-FFF2-40B4-BE49-F238E27FC236}">
                <a16:creationId xmlns:a16="http://schemas.microsoft.com/office/drawing/2014/main" id="{B3736C2D-4FC8-1219-3478-8EC9E8262326}"/>
              </a:ext>
            </a:extLst>
          </p:cNvPr>
          <p:cNvPicPr>
            <a:picLocks noGrp="1" noChangeAspect="1" noChangeArrowheads="1"/>
          </p:cNvPicPr>
          <p:nvPr>
            <p:ph type="pic" sz="quarter" idx="10"/>
          </p:nvPr>
        </p:nvPicPr>
        <p:blipFill rotWithShape="1">
          <a:blip r:embed="rId2">
            <a:extLst>
              <a:ext uri="{28A0092B-C50C-407E-A947-70E740481C1C}">
                <a14:useLocalDpi xmlns:a14="http://schemas.microsoft.com/office/drawing/2010/main" val="0"/>
              </a:ext>
            </a:extLst>
          </a:blip>
          <a:srcRect l="5526" r="5526"/>
          <a:stretch/>
        </p:blipFill>
        <p:spPr bwMode="auto">
          <a:xfrm>
            <a:off x="3824288" y="0"/>
            <a:ext cx="8367712" cy="6858000"/>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16">
            <a:extLst>
              <a:ext uri="{FF2B5EF4-FFF2-40B4-BE49-F238E27FC236}">
                <a16:creationId xmlns:a16="http://schemas.microsoft.com/office/drawing/2014/main" id="{9269D084-BCFF-4708-8584-6089734D3430}"/>
              </a:ext>
            </a:extLst>
          </p:cNvPr>
          <p:cNvSpPr/>
          <p:nvPr/>
        </p:nvSpPr>
        <p:spPr>
          <a:xfrm>
            <a:off x="0" y="0"/>
            <a:ext cx="2584174"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Segoe UI Semilight"/>
              <a:ea typeface="+mn-ea"/>
              <a:cs typeface="+mn-cs"/>
            </a:endParaRPr>
          </a:p>
        </p:txBody>
      </p:sp>
      <p:pic>
        <p:nvPicPr>
          <p:cNvPr id="18" name="Graphic 17">
            <a:extLst>
              <a:ext uri="{FF2B5EF4-FFF2-40B4-BE49-F238E27FC236}">
                <a16:creationId xmlns:a16="http://schemas.microsoft.com/office/drawing/2014/main" id="{1F30661C-1B03-4C49-8C23-2C5AA73AC275}"/>
              </a:ext>
            </a:extLst>
          </p:cNvPr>
          <p:cNvPicPr>
            <a:picLocks noChangeAspect="1"/>
          </p:cNvPicPr>
          <p:nvPr/>
        </p:nvPicPr>
        <p:blipFill rotWithShape="1">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l="28864" t="20137" b="21824"/>
          <a:stretch/>
        </p:blipFill>
        <p:spPr>
          <a:xfrm>
            <a:off x="3496" y="0"/>
            <a:ext cx="6421607" cy="6858000"/>
          </a:xfrm>
          <a:prstGeom prst="rect">
            <a:avLst/>
          </a:prstGeom>
        </p:spPr>
      </p:pic>
      <p:sp>
        <p:nvSpPr>
          <p:cNvPr id="19" name="Title 8">
            <a:extLst>
              <a:ext uri="{FF2B5EF4-FFF2-40B4-BE49-F238E27FC236}">
                <a16:creationId xmlns:a16="http://schemas.microsoft.com/office/drawing/2014/main" id="{96EDE8EF-48DF-4B96-98B9-07BA404FE909}"/>
              </a:ext>
            </a:extLst>
          </p:cNvPr>
          <p:cNvSpPr txBox="1">
            <a:spLocks/>
          </p:cNvSpPr>
          <p:nvPr/>
        </p:nvSpPr>
        <p:spPr>
          <a:xfrm>
            <a:off x="450937" y="3385585"/>
            <a:ext cx="4367806" cy="701731"/>
          </a:xfrm>
          <a:prstGeom prst="rect">
            <a:avLst/>
          </a:prstGeom>
        </p:spPr>
        <p:txBody>
          <a:bodyPr wrap="square" anchor="t">
            <a:spAutoFit/>
          </a:bodyPr>
          <a:lstStyle>
            <a:lvl1pPr algn="l" defTabSz="914400" rtl="0" eaLnBrk="1" latinLnBrk="0" hangingPunct="1">
              <a:lnSpc>
                <a:spcPct val="90000"/>
              </a:lnSpc>
              <a:spcBef>
                <a:spcPct val="0"/>
              </a:spcBef>
              <a:buNone/>
              <a:defRPr sz="4400" b="1" i="0" kern="1200">
                <a:solidFill>
                  <a:schemeClr val="bg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GB"/>
              <a:t>Appendix</a:t>
            </a:r>
            <a:endParaRPr kumimoji="0" lang="en-GB" sz="4400" b="1" i="0" u="none" strike="sngStrike" kern="1200" cap="none" spc="0" normalizeH="0" baseline="0" noProof="0">
              <a:ln>
                <a:noFill/>
              </a:ln>
              <a:solidFill>
                <a:schemeClr val="tx2"/>
              </a:solidFill>
              <a:effectLst/>
              <a:highlight>
                <a:srgbClr val="FFFF00"/>
              </a:highlight>
              <a:uLnTx/>
              <a:uFillTx/>
              <a:latin typeface="Segoe UI"/>
              <a:ea typeface="+mj-ea"/>
              <a:cs typeface="+mj-cs"/>
            </a:endParaRPr>
          </a:p>
        </p:txBody>
      </p:sp>
      <p:cxnSp>
        <p:nvCxnSpPr>
          <p:cNvPr id="20" name="Straight Connector 19">
            <a:extLst>
              <a:ext uri="{FF2B5EF4-FFF2-40B4-BE49-F238E27FC236}">
                <a16:creationId xmlns:a16="http://schemas.microsoft.com/office/drawing/2014/main" id="{EFDE489E-9A59-4430-8FE0-D0F7A9FF9373}"/>
              </a:ext>
            </a:extLst>
          </p:cNvPr>
          <p:cNvCxnSpPr>
            <a:cxnSpLocks/>
          </p:cNvCxnSpPr>
          <p:nvPr/>
        </p:nvCxnSpPr>
        <p:spPr>
          <a:xfrm>
            <a:off x="547728" y="3291736"/>
            <a:ext cx="646049" cy="0"/>
          </a:xfrm>
          <a:prstGeom prst="line">
            <a:avLst/>
          </a:prstGeom>
          <a:ln w="38100">
            <a:solidFill>
              <a:srgbClr val="00AEEF"/>
            </a:solidFill>
          </a:ln>
        </p:spPr>
        <p:style>
          <a:lnRef idx="1">
            <a:schemeClr val="accent1"/>
          </a:lnRef>
          <a:fillRef idx="0">
            <a:schemeClr val="accent1"/>
          </a:fillRef>
          <a:effectRef idx="0">
            <a:schemeClr val="accent1"/>
          </a:effectRef>
          <a:fontRef idx="minor">
            <a:schemeClr val="tx1"/>
          </a:fontRef>
        </p:style>
      </p:cxnSp>
      <p:grpSp>
        <p:nvGrpSpPr>
          <p:cNvPr id="21" name="Group 20">
            <a:extLst>
              <a:ext uri="{FF2B5EF4-FFF2-40B4-BE49-F238E27FC236}">
                <a16:creationId xmlns:a16="http://schemas.microsoft.com/office/drawing/2014/main" id="{BC8F9865-9A53-4670-988C-BB8A8E133045}"/>
              </a:ext>
            </a:extLst>
          </p:cNvPr>
          <p:cNvGrpSpPr/>
          <p:nvPr/>
        </p:nvGrpSpPr>
        <p:grpSpPr>
          <a:xfrm>
            <a:off x="501237" y="2237021"/>
            <a:ext cx="940033" cy="785748"/>
            <a:chOff x="11080509" y="269721"/>
            <a:chExt cx="821264" cy="669978"/>
          </a:xfrm>
        </p:grpSpPr>
        <p:sp>
          <p:nvSpPr>
            <p:cNvPr id="22" name="Freeform: Shape 21">
              <a:extLst>
                <a:ext uri="{FF2B5EF4-FFF2-40B4-BE49-F238E27FC236}">
                  <a16:creationId xmlns:a16="http://schemas.microsoft.com/office/drawing/2014/main" id="{E7B34B9D-8B4F-4D40-BD32-205289282F67}"/>
                </a:ext>
              </a:extLst>
            </p:cNvPr>
            <p:cNvSpPr/>
            <p:nvPr/>
          </p:nvSpPr>
          <p:spPr>
            <a:xfrm>
              <a:off x="11080509" y="269721"/>
              <a:ext cx="821264" cy="669978"/>
            </a:xfrm>
            <a:custGeom>
              <a:avLst/>
              <a:gdLst>
                <a:gd name="connsiteX0" fmla="*/ 534871 w 821263"/>
                <a:gd name="connsiteY0" fmla="*/ 665205 h 669978"/>
                <a:gd name="connsiteX1" fmla="*/ 631190 w 821263"/>
                <a:gd name="connsiteY1" fmla="*/ 653174 h 669978"/>
                <a:gd name="connsiteX2" fmla="*/ 723330 w 821263"/>
                <a:gd name="connsiteY2" fmla="*/ 640567 h 669978"/>
                <a:gd name="connsiteX3" fmla="*/ 778297 w 821263"/>
                <a:gd name="connsiteY3" fmla="*/ 591651 h 669978"/>
                <a:gd name="connsiteX4" fmla="*/ 800557 w 821263"/>
                <a:gd name="connsiteY4" fmla="*/ 468462 h 669978"/>
                <a:gd name="connsiteX5" fmla="*/ 816190 w 821263"/>
                <a:gd name="connsiteY5" fmla="*/ 317104 h 669978"/>
                <a:gd name="connsiteX6" fmla="*/ 815758 w 821263"/>
                <a:gd name="connsiteY6" fmla="*/ 146296 h 669978"/>
                <a:gd name="connsiteX7" fmla="*/ 806753 w 821263"/>
                <a:gd name="connsiteY7" fmla="*/ 62368 h 669978"/>
                <a:gd name="connsiteX8" fmla="*/ 766554 w 821263"/>
                <a:gd name="connsiteY8" fmla="*/ 19288 h 669978"/>
                <a:gd name="connsiteX9" fmla="*/ 536168 w 821263"/>
                <a:gd name="connsiteY9" fmla="*/ 6609 h 669978"/>
                <a:gd name="connsiteX10" fmla="*/ 407936 w 821263"/>
                <a:gd name="connsiteY10" fmla="*/ 13813 h 669978"/>
                <a:gd name="connsiteX11" fmla="*/ 270338 w 821263"/>
                <a:gd name="connsiteY11" fmla="*/ 26780 h 669978"/>
                <a:gd name="connsiteX12" fmla="*/ 165807 w 821263"/>
                <a:gd name="connsiteY12" fmla="*/ 41837 h 669978"/>
                <a:gd name="connsiteX13" fmla="*/ 84833 w 821263"/>
                <a:gd name="connsiteY13" fmla="*/ 60135 h 669978"/>
                <a:gd name="connsiteX14" fmla="*/ 49389 w 821263"/>
                <a:gd name="connsiteY14" fmla="*/ 96011 h 669978"/>
                <a:gd name="connsiteX15" fmla="*/ 30659 w 821263"/>
                <a:gd name="connsiteY15" fmla="*/ 178210 h 669978"/>
                <a:gd name="connsiteX16" fmla="*/ 17907 w 821263"/>
                <a:gd name="connsiteY16" fmla="*/ 277410 h 669978"/>
                <a:gd name="connsiteX17" fmla="*/ 5372 w 821263"/>
                <a:gd name="connsiteY17" fmla="*/ 504050 h 669978"/>
                <a:gd name="connsiteX18" fmla="*/ 19348 w 821263"/>
                <a:gd name="connsiteY18" fmla="*/ 627023 h 669978"/>
                <a:gd name="connsiteX19" fmla="*/ 53784 w 821263"/>
                <a:gd name="connsiteY19" fmla="*/ 656992 h 669978"/>
                <a:gd name="connsiteX20" fmla="*/ 335751 w 821263"/>
                <a:gd name="connsiteY20" fmla="*/ 670104 h 669978"/>
                <a:gd name="connsiteX21" fmla="*/ 534871 w 821263"/>
                <a:gd name="connsiteY21" fmla="*/ 665205 h 669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21263" h="669978">
                  <a:moveTo>
                    <a:pt x="534871" y="665205"/>
                  </a:moveTo>
                  <a:cubicBezTo>
                    <a:pt x="567073" y="663692"/>
                    <a:pt x="599132" y="657424"/>
                    <a:pt x="631190" y="653174"/>
                  </a:cubicBezTo>
                  <a:cubicBezTo>
                    <a:pt x="661879" y="649068"/>
                    <a:pt x="692568" y="644745"/>
                    <a:pt x="723330" y="640567"/>
                  </a:cubicBezTo>
                  <a:cubicBezTo>
                    <a:pt x="761727" y="635308"/>
                    <a:pt x="769724" y="629833"/>
                    <a:pt x="778297" y="591651"/>
                  </a:cubicBezTo>
                  <a:cubicBezTo>
                    <a:pt x="787446" y="551020"/>
                    <a:pt x="794938" y="509813"/>
                    <a:pt x="800557" y="468462"/>
                  </a:cubicBezTo>
                  <a:cubicBezTo>
                    <a:pt x="807401" y="418249"/>
                    <a:pt x="813957" y="367749"/>
                    <a:pt x="816190" y="317104"/>
                  </a:cubicBezTo>
                  <a:cubicBezTo>
                    <a:pt x="818711" y="260264"/>
                    <a:pt x="817343" y="203208"/>
                    <a:pt x="815758" y="146296"/>
                  </a:cubicBezTo>
                  <a:cubicBezTo>
                    <a:pt x="814965" y="118272"/>
                    <a:pt x="810571" y="90248"/>
                    <a:pt x="806753" y="62368"/>
                  </a:cubicBezTo>
                  <a:cubicBezTo>
                    <a:pt x="802863" y="33912"/>
                    <a:pt x="794362" y="24979"/>
                    <a:pt x="766554" y="19288"/>
                  </a:cubicBezTo>
                  <a:cubicBezTo>
                    <a:pt x="690407" y="3871"/>
                    <a:pt x="613540" y="1278"/>
                    <a:pt x="536168" y="6609"/>
                  </a:cubicBezTo>
                  <a:cubicBezTo>
                    <a:pt x="493448" y="9563"/>
                    <a:pt x="450656" y="10571"/>
                    <a:pt x="407936" y="13813"/>
                  </a:cubicBezTo>
                  <a:cubicBezTo>
                    <a:pt x="361974" y="17271"/>
                    <a:pt x="316084" y="21593"/>
                    <a:pt x="270338" y="26780"/>
                  </a:cubicBezTo>
                  <a:cubicBezTo>
                    <a:pt x="235398" y="30743"/>
                    <a:pt x="200459" y="35641"/>
                    <a:pt x="165807" y="41837"/>
                  </a:cubicBezTo>
                  <a:cubicBezTo>
                    <a:pt x="138576" y="46664"/>
                    <a:pt x="111920" y="54444"/>
                    <a:pt x="84833" y="60135"/>
                  </a:cubicBezTo>
                  <a:cubicBezTo>
                    <a:pt x="64662" y="64314"/>
                    <a:pt x="54216" y="78145"/>
                    <a:pt x="49389" y="96011"/>
                  </a:cubicBezTo>
                  <a:cubicBezTo>
                    <a:pt x="42041" y="123099"/>
                    <a:pt x="35341" y="150546"/>
                    <a:pt x="30659" y="178210"/>
                  </a:cubicBezTo>
                  <a:cubicBezTo>
                    <a:pt x="25183" y="211060"/>
                    <a:pt x="22662" y="244415"/>
                    <a:pt x="17907" y="277410"/>
                  </a:cubicBezTo>
                  <a:cubicBezTo>
                    <a:pt x="7101" y="352620"/>
                    <a:pt x="1338" y="428191"/>
                    <a:pt x="5372" y="504050"/>
                  </a:cubicBezTo>
                  <a:cubicBezTo>
                    <a:pt x="7605" y="545185"/>
                    <a:pt x="13513" y="586176"/>
                    <a:pt x="19348" y="627023"/>
                  </a:cubicBezTo>
                  <a:cubicBezTo>
                    <a:pt x="21870" y="644457"/>
                    <a:pt x="36566" y="655984"/>
                    <a:pt x="53784" y="656992"/>
                  </a:cubicBezTo>
                  <a:cubicBezTo>
                    <a:pt x="147653" y="662539"/>
                    <a:pt x="315219" y="670104"/>
                    <a:pt x="335751" y="670104"/>
                  </a:cubicBezTo>
                  <a:cubicBezTo>
                    <a:pt x="356283" y="670104"/>
                    <a:pt x="468594" y="668303"/>
                    <a:pt x="534871" y="665205"/>
                  </a:cubicBezTo>
                </a:path>
              </a:pathLst>
            </a:custGeom>
            <a:solidFill>
              <a:srgbClr val="009FDF"/>
            </a:solidFill>
            <a:ln w="719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23" name="Freeform: Shape 22">
              <a:extLst>
                <a:ext uri="{FF2B5EF4-FFF2-40B4-BE49-F238E27FC236}">
                  <a16:creationId xmlns:a16="http://schemas.microsoft.com/office/drawing/2014/main" id="{9D4315E1-EF9B-42F9-AF33-BA658BBE8671}"/>
                </a:ext>
              </a:extLst>
            </p:cNvPr>
            <p:cNvSpPr/>
            <p:nvPr/>
          </p:nvSpPr>
          <p:spPr>
            <a:xfrm>
              <a:off x="11217716" y="582935"/>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6" y="42576"/>
                    <a:pt x="22981" y="42576"/>
                  </a:cubicBezTo>
                  <a:cubicBezTo>
                    <a:pt x="13255" y="42576"/>
                    <a:pt x="5403" y="34291"/>
                    <a:pt x="5403" y="23990"/>
                  </a:cubicBezTo>
                  <a:cubicBezTo>
                    <a:pt x="5403" y="13688"/>
                    <a:pt x="13255" y="5403"/>
                    <a:pt x="22981" y="5403"/>
                  </a:cubicBezTo>
                  <a:cubicBezTo>
                    <a:pt x="32706" y="5403"/>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24" name="Freeform: Shape 23">
              <a:extLst>
                <a:ext uri="{FF2B5EF4-FFF2-40B4-BE49-F238E27FC236}">
                  <a16:creationId xmlns:a16="http://schemas.microsoft.com/office/drawing/2014/main" id="{3D0BA23E-C220-4066-83C0-1753E7355CDB}"/>
                </a:ext>
              </a:extLst>
            </p:cNvPr>
            <p:cNvSpPr/>
            <p:nvPr/>
          </p:nvSpPr>
          <p:spPr>
            <a:xfrm>
              <a:off x="11175789" y="627240"/>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19"/>
                    <a:pt x="5403" y="23990"/>
                  </a:cubicBezTo>
                  <a:cubicBezTo>
                    <a:pt x="5403" y="13688"/>
                    <a:pt x="13255" y="5403"/>
                    <a:pt x="22981" y="5403"/>
                  </a:cubicBezTo>
                  <a:cubicBezTo>
                    <a:pt x="32707" y="5403"/>
                    <a:pt x="40559" y="13760"/>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25" name="Freeform: Shape 24">
              <a:extLst>
                <a:ext uri="{FF2B5EF4-FFF2-40B4-BE49-F238E27FC236}">
                  <a16:creationId xmlns:a16="http://schemas.microsoft.com/office/drawing/2014/main" id="{B903CF88-76E1-4EBA-8B0C-A88421B5E14C}"/>
                </a:ext>
              </a:extLst>
            </p:cNvPr>
            <p:cNvSpPr/>
            <p:nvPr/>
          </p:nvSpPr>
          <p:spPr>
            <a:xfrm>
              <a:off x="11133861" y="671617"/>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19"/>
                    <a:pt x="5403" y="23990"/>
                  </a:cubicBezTo>
                  <a:cubicBezTo>
                    <a:pt x="5403" y="13688"/>
                    <a:pt x="13255" y="5403"/>
                    <a:pt x="22981" y="5403"/>
                  </a:cubicBezTo>
                  <a:cubicBezTo>
                    <a:pt x="32707" y="5403"/>
                    <a:pt x="40559" y="13760"/>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26" name="Freeform: Shape 25">
              <a:extLst>
                <a:ext uri="{FF2B5EF4-FFF2-40B4-BE49-F238E27FC236}">
                  <a16:creationId xmlns:a16="http://schemas.microsoft.com/office/drawing/2014/main" id="{05E655AE-D181-4667-9F5C-43CC151BAB5E}"/>
                </a:ext>
              </a:extLst>
            </p:cNvPr>
            <p:cNvSpPr/>
            <p:nvPr/>
          </p:nvSpPr>
          <p:spPr>
            <a:xfrm>
              <a:off x="11175789" y="449876"/>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19"/>
                    <a:pt x="5403" y="23990"/>
                  </a:cubicBezTo>
                  <a:cubicBezTo>
                    <a:pt x="5403" y="13688"/>
                    <a:pt x="13255" y="5403"/>
                    <a:pt x="22981" y="5403"/>
                  </a:cubicBezTo>
                  <a:cubicBezTo>
                    <a:pt x="32707" y="5403"/>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27" name="Freeform: Shape 26">
              <a:extLst>
                <a:ext uri="{FF2B5EF4-FFF2-40B4-BE49-F238E27FC236}">
                  <a16:creationId xmlns:a16="http://schemas.microsoft.com/office/drawing/2014/main" id="{8588AFFB-B922-4C37-A937-D29491395965}"/>
                </a:ext>
              </a:extLst>
            </p:cNvPr>
            <p:cNvSpPr/>
            <p:nvPr/>
          </p:nvSpPr>
          <p:spPr>
            <a:xfrm>
              <a:off x="11217716" y="449876"/>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6" y="42576"/>
                    <a:pt x="22981" y="42576"/>
                  </a:cubicBezTo>
                  <a:cubicBezTo>
                    <a:pt x="13255" y="42576"/>
                    <a:pt x="5403" y="34219"/>
                    <a:pt x="5403" y="23990"/>
                  </a:cubicBezTo>
                  <a:cubicBezTo>
                    <a:pt x="5403" y="13688"/>
                    <a:pt x="13255" y="5403"/>
                    <a:pt x="22981" y="5403"/>
                  </a:cubicBezTo>
                  <a:cubicBezTo>
                    <a:pt x="32706" y="5403"/>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28" name="Freeform: Shape 27">
              <a:extLst>
                <a:ext uri="{FF2B5EF4-FFF2-40B4-BE49-F238E27FC236}">
                  <a16:creationId xmlns:a16="http://schemas.microsoft.com/office/drawing/2014/main" id="{EC056A42-DA08-4E46-B47A-C8813BEAD719}"/>
                </a:ext>
              </a:extLst>
            </p:cNvPr>
            <p:cNvSpPr/>
            <p:nvPr/>
          </p:nvSpPr>
          <p:spPr>
            <a:xfrm>
              <a:off x="11259572" y="449876"/>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6" y="42576"/>
                    <a:pt x="22981" y="42576"/>
                  </a:cubicBezTo>
                  <a:cubicBezTo>
                    <a:pt x="13255" y="42576"/>
                    <a:pt x="5403" y="34219"/>
                    <a:pt x="5403" y="23990"/>
                  </a:cubicBezTo>
                  <a:cubicBezTo>
                    <a:pt x="5403" y="13688"/>
                    <a:pt x="13255" y="5403"/>
                    <a:pt x="22981" y="5403"/>
                  </a:cubicBezTo>
                  <a:cubicBezTo>
                    <a:pt x="32706" y="5403"/>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29" name="Freeform: Shape 28">
              <a:extLst>
                <a:ext uri="{FF2B5EF4-FFF2-40B4-BE49-F238E27FC236}">
                  <a16:creationId xmlns:a16="http://schemas.microsoft.com/office/drawing/2014/main" id="{0144D2DB-5137-4CF2-AF5D-4E80CA3ACD7B}"/>
                </a:ext>
              </a:extLst>
            </p:cNvPr>
            <p:cNvSpPr/>
            <p:nvPr/>
          </p:nvSpPr>
          <p:spPr>
            <a:xfrm>
              <a:off x="11133861" y="494253"/>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4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20"/>
                    <a:pt x="32707" y="42576"/>
                    <a:pt x="22981" y="42576"/>
                  </a:cubicBezTo>
                  <a:cubicBezTo>
                    <a:pt x="13255" y="42576"/>
                    <a:pt x="5403" y="34220"/>
                    <a:pt x="5403" y="23990"/>
                  </a:cubicBezTo>
                  <a:cubicBezTo>
                    <a:pt x="5403" y="13688"/>
                    <a:pt x="13255" y="5404"/>
                    <a:pt x="22981" y="5404"/>
                  </a:cubicBezTo>
                  <a:cubicBezTo>
                    <a:pt x="32707" y="5331"/>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30" name="Freeform: Shape 29">
              <a:extLst>
                <a:ext uri="{FF2B5EF4-FFF2-40B4-BE49-F238E27FC236}">
                  <a16:creationId xmlns:a16="http://schemas.microsoft.com/office/drawing/2014/main" id="{56A242F0-F1AA-408F-8657-36387185F9BA}"/>
                </a:ext>
              </a:extLst>
            </p:cNvPr>
            <p:cNvSpPr/>
            <p:nvPr/>
          </p:nvSpPr>
          <p:spPr>
            <a:xfrm>
              <a:off x="11301499" y="494253"/>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4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20"/>
                    <a:pt x="32707" y="42576"/>
                    <a:pt x="22981" y="42576"/>
                  </a:cubicBezTo>
                  <a:cubicBezTo>
                    <a:pt x="13256" y="42576"/>
                    <a:pt x="5403" y="34220"/>
                    <a:pt x="5403" y="23990"/>
                  </a:cubicBezTo>
                  <a:cubicBezTo>
                    <a:pt x="5403" y="13688"/>
                    <a:pt x="13256" y="5404"/>
                    <a:pt x="22981" y="5404"/>
                  </a:cubicBezTo>
                  <a:cubicBezTo>
                    <a:pt x="32707" y="5331"/>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31" name="Freeform: Shape 30">
              <a:extLst>
                <a:ext uri="{FF2B5EF4-FFF2-40B4-BE49-F238E27FC236}">
                  <a16:creationId xmlns:a16="http://schemas.microsoft.com/office/drawing/2014/main" id="{1A2E29A2-281B-4717-B833-D4D916015EC5}"/>
                </a:ext>
              </a:extLst>
            </p:cNvPr>
            <p:cNvSpPr/>
            <p:nvPr/>
          </p:nvSpPr>
          <p:spPr>
            <a:xfrm>
              <a:off x="11301499" y="538558"/>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6" y="42576"/>
                    <a:pt x="5403" y="34291"/>
                    <a:pt x="5403" y="23990"/>
                  </a:cubicBezTo>
                  <a:cubicBezTo>
                    <a:pt x="5403" y="13688"/>
                    <a:pt x="13256" y="5403"/>
                    <a:pt x="22981" y="5403"/>
                  </a:cubicBezTo>
                  <a:cubicBezTo>
                    <a:pt x="32707" y="5403"/>
                    <a:pt x="40559" y="13760"/>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32" name="Freeform: Shape 31">
              <a:extLst>
                <a:ext uri="{FF2B5EF4-FFF2-40B4-BE49-F238E27FC236}">
                  <a16:creationId xmlns:a16="http://schemas.microsoft.com/office/drawing/2014/main" id="{9ED941E5-C804-406A-AAA2-3B95E83CCDAE}"/>
                </a:ext>
              </a:extLst>
            </p:cNvPr>
            <p:cNvSpPr/>
            <p:nvPr/>
          </p:nvSpPr>
          <p:spPr>
            <a:xfrm>
              <a:off x="11259572" y="582935"/>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6" y="42576"/>
                    <a:pt x="22981" y="42576"/>
                  </a:cubicBezTo>
                  <a:cubicBezTo>
                    <a:pt x="13255" y="42576"/>
                    <a:pt x="5403" y="34291"/>
                    <a:pt x="5403" y="23990"/>
                  </a:cubicBezTo>
                  <a:cubicBezTo>
                    <a:pt x="5403" y="13688"/>
                    <a:pt x="13255" y="5403"/>
                    <a:pt x="22981" y="5403"/>
                  </a:cubicBezTo>
                  <a:cubicBezTo>
                    <a:pt x="32706" y="5403"/>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33" name="Freeform: Shape 32">
              <a:extLst>
                <a:ext uri="{FF2B5EF4-FFF2-40B4-BE49-F238E27FC236}">
                  <a16:creationId xmlns:a16="http://schemas.microsoft.com/office/drawing/2014/main" id="{CFC6F7F4-AB55-4960-ABA7-A11EE69420C8}"/>
                </a:ext>
              </a:extLst>
            </p:cNvPr>
            <p:cNvSpPr/>
            <p:nvPr/>
          </p:nvSpPr>
          <p:spPr>
            <a:xfrm>
              <a:off x="11133861" y="715994"/>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19"/>
                    <a:pt x="5403" y="23990"/>
                  </a:cubicBezTo>
                  <a:cubicBezTo>
                    <a:pt x="5403" y="13688"/>
                    <a:pt x="13255" y="5403"/>
                    <a:pt x="22981" y="5403"/>
                  </a:cubicBezTo>
                  <a:cubicBezTo>
                    <a:pt x="32707" y="5403"/>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34" name="Freeform: Shape 33">
              <a:extLst>
                <a:ext uri="{FF2B5EF4-FFF2-40B4-BE49-F238E27FC236}">
                  <a16:creationId xmlns:a16="http://schemas.microsoft.com/office/drawing/2014/main" id="{390578C8-D20B-4393-B0EF-87714380C06C}"/>
                </a:ext>
              </a:extLst>
            </p:cNvPr>
            <p:cNvSpPr/>
            <p:nvPr/>
          </p:nvSpPr>
          <p:spPr>
            <a:xfrm>
              <a:off x="11175789" y="715994"/>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19"/>
                    <a:pt x="5403" y="23990"/>
                  </a:cubicBezTo>
                  <a:cubicBezTo>
                    <a:pt x="5403" y="13688"/>
                    <a:pt x="13255" y="5403"/>
                    <a:pt x="22981" y="5403"/>
                  </a:cubicBezTo>
                  <a:cubicBezTo>
                    <a:pt x="32707" y="5403"/>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35" name="Freeform: Shape 34">
              <a:extLst>
                <a:ext uri="{FF2B5EF4-FFF2-40B4-BE49-F238E27FC236}">
                  <a16:creationId xmlns:a16="http://schemas.microsoft.com/office/drawing/2014/main" id="{14CCA5DD-EBAE-4C29-8017-5DC68DA8B4B4}"/>
                </a:ext>
              </a:extLst>
            </p:cNvPr>
            <p:cNvSpPr/>
            <p:nvPr/>
          </p:nvSpPr>
          <p:spPr>
            <a:xfrm>
              <a:off x="11217716" y="715994"/>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6" y="42576"/>
                    <a:pt x="22981" y="42576"/>
                  </a:cubicBezTo>
                  <a:cubicBezTo>
                    <a:pt x="13255" y="42576"/>
                    <a:pt x="5403" y="34219"/>
                    <a:pt x="5403" y="23990"/>
                  </a:cubicBezTo>
                  <a:cubicBezTo>
                    <a:pt x="5403" y="13688"/>
                    <a:pt x="13255" y="5403"/>
                    <a:pt x="22981" y="5403"/>
                  </a:cubicBezTo>
                  <a:cubicBezTo>
                    <a:pt x="32706" y="5403"/>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36" name="Freeform: Shape 35">
              <a:extLst>
                <a:ext uri="{FF2B5EF4-FFF2-40B4-BE49-F238E27FC236}">
                  <a16:creationId xmlns:a16="http://schemas.microsoft.com/office/drawing/2014/main" id="{5CC99EF7-37C3-4A38-9445-9D3102811F41}"/>
                </a:ext>
              </a:extLst>
            </p:cNvPr>
            <p:cNvSpPr/>
            <p:nvPr/>
          </p:nvSpPr>
          <p:spPr>
            <a:xfrm>
              <a:off x="11259572" y="715994"/>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6" y="42576"/>
                    <a:pt x="22981" y="42576"/>
                  </a:cubicBezTo>
                  <a:cubicBezTo>
                    <a:pt x="13255" y="42576"/>
                    <a:pt x="5403" y="34219"/>
                    <a:pt x="5403" y="23990"/>
                  </a:cubicBezTo>
                  <a:cubicBezTo>
                    <a:pt x="5403" y="13688"/>
                    <a:pt x="13255" y="5403"/>
                    <a:pt x="22981" y="5403"/>
                  </a:cubicBezTo>
                  <a:cubicBezTo>
                    <a:pt x="32706" y="5403"/>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37" name="Freeform: Shape 36">
              <a:extLst>
                <a:ext uri="{FF2B5EF4-FFF2-40B4-BE49-F238E27FC236}">
                  <a16:creationId xmlns:a16="http://schemas.microsoft.com/office/drawing/2014/main" id="{49150C3D-7E15-424D-B17C-2A3E814FC823}"/>
                </a:ext>
              </a:extLst>
            </p:cNvPr>
            <p:cNvSpPr/>
            <p:nvPr/>
          </p:nvSpPr>
          <p:spPr>
            <a:xfrm>
              <a:off x="11301499" y="715994"/>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6" y="42576"/>
                    <a:pt x="5403" y="34219"/>
                    <a:pt x="5403" y="23990"/>
                  </a:cubicBezTo>
                  <a:cubicBezTo>
                    <a:pt x="5403" y="13688"/>
                    <a:pt x="13256" y="5403"/>
                    <a:pt x="22981" y="5403"/>
                  </a:cubicBezTo>
                  <a:cubicBezTo>
                    <a:pt x="32707" y="5403"/>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38" name="Freeform: Shape 37">
              <a:extLst>
                <a:ext uri="{FF2B5EF4-FFF2-40B4-BE49-F238E27FC236}">
                  <a16:creationId xmlns:a16="http://schemas.microsoft.com/office/drawing/2014/main" id="{0ADDEC0E-492A-4EDD-8627-32100FD56D67}"/>
                </a:ext>
              </a:extLst>
            </p:cNvPr>
            <p:cNvSpPr/>
            <p:nvPr/>
          </p:nvSpPr>
          <p:spPr>
            <a:xfrm>
              <a:off x="11412514" y="449876"/>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19"/>
                    <a:pt x="5403" y="23990"/>
                  </a:cubicBezTo>
                  <a:cubicBezTo>
                    <a:pt x="5403" y="13688"/>
                    <a:pt x="13255" y="5403"/>
                    <a:pt x="22981" y="5403"/>
                  </a:cubicBezTo>
                  <a:cubicBezTo>
                    <a:pt x="32707" y="5403"/>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39" name="Freeform: Shape 38">
              <a:extLst>
                <a:ext uri="{FF2B5EF4-FFF2-40B4-BE49-F238E27FC236}">
                  <a16:creationId xmlns:a16="http://schemas.microsoft.com/office/drawing/2014/main" id="{654D8077-23C9-45F9-93E1-E73BB9B9430C}"/>
                </a:ext>
              </a:extLst>
            </p:cNvPr>
            <p:cNvSpPr/>
            <p:nvPr/>
          </p:nvSpPr>
          <p:spPr>
            <a:xfrm>
              <a:off x="11454442" y="449876"/>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19"/>
                    <a:pt x="5403" y="23990"/>
                  </a:cubicBezTo>
                  <a:cubicBezTo>
                    <a:pt x="5403" y="13688"/>
                    <a:pt x="13255" y="5403"/>
                    <a:pt x="22981" y="5403"/>
                  </a:cubicBezTo>
                  <a:cubicBezTo>
                    <a:pt x="32707" y="5403"/>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40" name="Freeform: Shape 39">
              <a:extLst>
                <a:ext uri="{FF2B5EF4-FFF2-40B4-BE49-F238E27FC236}">
                  <a16:creationId xmlns:a16="http://schemas.microsoft.com/office/drawing/2014/main" id="{D0031627-88A2-4697-BD4D-A39210F69D42}"/>
                </a:ext>
              </a:extLst>
            </p:cNvPr>
            <p:cNvSpPr/>
            <p:nvPr/>
          </p:nvSpPr>
          <p:spPr>
            <a:xfrm>
              <a:off x="11496370" y="449876"/>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19"/>
                    <a:pt x="5403" y="23990"/>
                  </a:cubicBezTo>
                  <a:cubicBezTo>
                    <a:pt x="5403" y="13688"/>
                    <a:pt x="13255" y="5403"/>
                    <a:pt x="22981" y="5403"/>
                  </a:cubicBezTo>
                  <a:cubicBezTo>
                    <a:pt x="32707" y="5403"/>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41" name="Freeform: Shape 40">
              <a:extLst>
                <a:ext uri="{FF2B5EF4-FFF2-40B4-BE49-F238E27FC236}">
                  <a16:creationId xmlns:a16="http://schemas.microsoft.com/office/drawing/2014/main" id="{16F5F20D-25F2-4DA6-8200-A52594AF0257}"/>
                </a:ext>
              </a:extLst>
            </p:cNvPr>
            <p:cNvSpPr/>
            <p:nvPr/>
          </p:nvSpPr>
          <p:spPr>
            <a:xfrm>
              <a:off x="11370658" y="494253"/>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19"/>
                    <a:pt x="32707" y="42576"/>
                    <a:pt x="22981" y="42576"/>
                  </a:cubicBezTo>
                  <a:cubicBezTo>
                    <a:pt x="13255" y="42576"/>
                    <a:pt x="5403" y="34219"/>
                    <a:pt x="5403" y="23990"/>
                  </a:cubicBezTo>
                  <a:cubicBezTo>
                    <a:pt x="5403" y="13688"/>
                    <a:pt x="13255" y="5403"/>
                    <a:pt x="22981" y="5403"/>
                  </a:cubicBezTo>
                  <a:cubicBezTo>
                    <a:pt x="32707" y="5403"/>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42" name="Freeform: Shape 41">
              <a:extLst>
                <a:ext uri="{FF2B5EF4-FFF2-40B4-BE49-F238E27FC236}">
                  <a16:creationId xmlns:a16="http://schemas.microsoft.com/office/drawing/2014/main" id="{6E9BF58C-AB22-48C4-9C5D-A63B7287CF0C}"/>
                </a:ext>
              </a:extLst>
            </p:cNvPr>
            <p:cNvSpPr/>
            <p:nvPr/>
          </p:nvSpPr>
          <p:spPr>
            <a:xfrm>
              <a:off x="11538225" y="494253"/>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19"/>
                    <a:pt x="32707" y="42576"/>
                    <a:pt x="22981" y="42576"/>
                  </a:cubicBezTo>
                  <a:cubicBezTo>
                    <a:pt x="13255" y="42576"/>
                    <a:pt x="5403" y="34219"/>
                    <a:pt x="5403" y="23990"/>
                  </a:cubicBezTo>
                  <a:cubicBezTo>
                    <a:pt x="5403" y="13688"/>
                    <a:pt x="13255" y="5403"/>
                    <a:pt x="22981" y="5403"/>
                  </a:cubicBezTo>
                  <a:cubicBezTo>
                    <a:pt x="32707" y="5403"/>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43" name="Freeform: Shape 42">
              <a:extLst>
                <a:ext uri="{FF2B5EF4-FFF2-40B4-BE49-F238E27FC236}">
                  <a16:creationId xmlns:a16="http://schemas.microsoft.com/office/drawing/2014/main" id="{5E2B5E36-A086-4E12-AE11-987560298283}"/>
                </a:ext>
              </a:extLst>
            </p:cNvPr>
            <p:cNvSpPr/>
            <p:nvPr/>
          </p:nvSpPr>
          <p:spPr>
            <a:xfrm>
              <a:off x="11370658" y="538558"/>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91"/>
                    <a:pt x="5403" y="23990"/>
                  </a:cubicBezTo>
                  <a:cubicBezTo>
                    <a:pt x="5403" y="13688"/>
                    <a:pt x="13255" y="5403"/>
                    <a:pt x="22981" y="5403"/>
                  </a:cubicBezTo>
                  <a:cubicBezTo>
                    <a:pt x="32707" y="5403"/>
                    <a:pt x="40559" y="13760"/>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44" name="Freeform: Shape 43">
              <a:extLst>
                <a:ext uri="{FF2B5EF4-FFF2-40B4-BE49-F238E27FC236}">
                  <a16:creationId xmlns:a16="http://schemas.microsoft.com/office/drawing/2014/main" id="{C26EB60B-776B-4BDD-99FD-12D209251457}"/>
                </a:ext>
              </a:extLst>
            </p:cNvPr>
            <p:cNvSpPr/>
            <p:nvPr/>
          </p:nvSpPr>
          <p:spPr>
            <a:xfrm>
              <a:off x="11370658" y="582935"/>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19"/>
                    <a:pt x="5403" y="23990"/>
                  </a:cubicBezTo>
                  <a:cubicBezTo>
                    <a:pt x="5403" y="13688"/>
                    <a:pt x="13255" y="5403"/>
                    <a:pt x="22981" y="5403"/>
                  </a:cubicBezTo>
                  <a:cubicBezTo>
                    <a:pt x="32707" y="5403"/>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45" name="Freeform: Shape 44">
              <a:extLst>
                <a:ext uri="{FF2B5EF4-FFF2-40B4-BE49-F238E27FC236}">
                  <a16:creationId xmlns:a16="http://schemas.microsoft.com/office/drawing/2014/main" id="{C43F1931-EDC4-47E0-BF2D-315C4FC981A7}"/>
                </a:ext>
              </a:extLst>
            </p:cNvPr>
            <p:cNvSpPr/>
            <p:nvPr/>
          </p:nvSpPr>
          <p:spPr>
            <a:xfrm>
              <a:off x="11370658" y="627240"/>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19"/>
                    <a:pt x="5403" y="23990"/>
                  </a:cubicBezTo>
                  <a:cubicBezTo>
                    <a:pt x="5403" y="13688"/>
                    <a:pt x="13255" y="5403"/>
                    <a:pt x="22981" y="5403"/>
                  </a:cubicBezTo>
                  <a:cubicBezTo>
                    <a:pt x="32707" y="5403"/>
                    <a:pt x="40559" y="13760"/>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46" name="Freeform: Shape 45">
              <a:extLst>
                <a:ext uri="{FF2B5EF4-FFF2-40B4-BE49-F238E27FC236}">
                  <a16:creationId xmlns:a16="http://schemas.microsoft.com/office/drawing/2014/main" id="{91E0ABDE-64AE-4E26-B12B-8FC443571DB6}"/>
                </a:ext>
              </a:extLst>
            </p:cNvPr>
            <p:cNvSpPr/>
            <p:nvPr/>
          </p:nvSpPr>
          <p:spPr>
            <a:xfrm>
              <a:off x="11370658" y="671617"/>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91"/>
                    <a:pt x="5403" y="23990"/>
                  </a:cubicBezTo>
                  <a:cubicBezTo>
                    <a:pt x="5403" y="13688"/>
                    <a:pt x="13255" y="5403"/>
                    <a:pt x="22981" y="5403"/>
                  </a:cubicBezTo>
                  <a:cubicBezTo>
                    <a:pt x="32707" y="5403"/>
                    <a:pt x="40559" y="13760"/>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47" name="Freeform: Shape 46">
              <a:extLst>
                <a:ext uri="{FF2B5EF4-FFF2-40B4-BE49-F238E27FC236}">
                  <a16:creationId xmlns:a16="http://schemas.microsoft.com/office/drawing/2014/main" id="{38487256-4FC7-4CC8-B096-F50FE12BBFDE}"/>
                </a:ext>
              </a:extLst>
            </p:cNvPr>
            <p:cNvSpPr/>
            <p:nvPr/>
          </p:nvSpPr>
          <p:spPr>
            <a:xfrm>
              <a:off x="11538225" y="671617"/>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91"/>
                    <a:pt x="5403" y="23990"/>
                  </a:cubicBezTo>
                  <a:cubicBezTo>
                    <a:pt x="5403" y="13688"/>
                    <a:pt x="13255" y="5403"/>
                    <a:pt x="22981" y="5403"/>
                  </a:cubicBezTo>
                  <a:cubicBezTo>
                    <a:pt x="32707" y="5403"/>
                    <a:pt x="40559" y="13760"/>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48" name="Freeform: Shape 47">
              <a:extLst>
                <a:ext uri="{FF2B5EF4-FFF2-40B4-BE49-F238E27FC236}">
                  <a16:creationId xmlns:a16="http://schemas.microsoft.com/office/drawing/2014/main" id="{36AD5B43-C92F-438F-8F46-2134ADBA24F8}"/>
                </a:ext>
              </a:extLst>
            </p:cNvPr>
            <p:cNvSpPr/>
            <p:nvPr/>
          </p:nvSpPr>
          <p:spPr>
            <a:xfrm>
              <a:off x="11412514" y="715994"/>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19"/>
                    <a:pt x="5403" y="23990"/>
                  </a:cubicBezTo>
                  <a:cubicBezTo>
                    <a:pt x="5403" y="13688"/>
                    <a:pt x="13255" y="5403"/>
                    <a:pt x="22981" y="5403"/>
                  </a:cubicBezTo>
                  <a:cubicBezTo>
                    <a:pt x="32707" y="5403"/>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49" name="Freeform: Shape 48">
              <a:extLst>
                <a:ext uri="{FF2B5EF4-FFF2-40B4-BE49-F238E27FC236}">
                  <a16:creationId xmlns:a16="http://schemas.microsoft.com/office/drawing/2014/main" id="{60A799DC-3F45-4B9D-A2AF-499118109CD0}"/>
                </a:ext>
              </a:extLst>
            </p:cNvPr>
            <p:cNvSpPr/>
            <p:nvPr/>
          </p:nvSpPr>
          <p:spPr>
            <a:xfrm>
              <a:off x="11454442" y="715994"/>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19"/>
                    <a:pt x="5403" y="23990"/>
                  </a:cubicBezTo>
                  <a:cubicBezTo>
                    <a:pt x="5403" y="13688"/>
                    <a:pt x="13255" y="5403"/>
                    <a:pt x="22981" y="5403"/>
                  </a:cubicBezTo>
                  <a:cubicBezTo>
                    <a:pt x="32707" y="5403"/>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50" name="Freeform: Shape 49">
              <a:extLst>
                <a:ext uri="{FF2B5EF4-FFF2-40B4-BE49-F238E27FC236}">
                  <a16:creationId xmlns:a16="http://schemas.microsoft.com/office/drawing/2014/main" id="{F77E1DC2-B703-43FC-8342-56A788B2BC4F}"/>
                </a:ext>
              </a:extLst>
            </p:cNvPr>
            <p:cNvSpPr/>
            <p:nvPr/>
          </p:nvSpPr>
          <p:spPr>
            <a:xfrm>
              <a:off x="11496370" y="715994"/>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19"/>
                    <a:pt x="5403" y="23990"/>
                  </a:cubicBezTo>
                  <a:cubicBezTo>
                    <a:pt x="5403" y="13688"/>
                    <a:pt x="13255" y="5403"/>
                    <a:pt x="22981" y="5403"/>
                  </a:cubicBezTo>
                  <a:cubicBezTo>
                    <a:pt x="32707" y="5403"/>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51" name="Freeform: Shape 50">
              <a:extLst>
                <a:ext uri="{FF2B5EF4-FFF2-40B4-BE49-F238E27FC236}">
                  <a16:creationId xmlns:a16="http://schemas.microsoft.com/office/drawing/2014/main" id="{74199FD3-09DB-41CC-9BCA-2C90D6400DE7}"/>
                </a:ext>
              </a:extLst>
            </p:cNvPr>
            <p:cNvSpPr/>
            <p:nvPr/>
          </p:nvSpPr>
          <p:spPr>
            <a:xfrm>
              <a:off x="11607528" y="451317"/>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19"/>
                    <a:pt x="32707" y="42576"/>
                    <a:pt x="22981" y="42576"/>
                  </a:cubicBezTo>
                  <a:cubicBezTo>
                    <a:pt x="13255" y="42576"/>
                    <a:pt x="5403" y="34219"/>
                    <a:pt x="5403" y="23990"/>
                  </a:cubicBezTo>
                  <a:cubicBezTo>
                    <a:pt x="5403" y="13688"/>
                    <a:pt x="13255" y="5403"/>
                    <a:pt x="22981" y="5403"/>
                  </a:cubicBezTo>
                  <a:cubicBezTo>
                    <a:pt x="32707" y="5403"/>
                    <a:pt x="40559" y="13760"/>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52" name="Freeform: Shape 51">
              <a:extLst>
                <a:ext uri="{FF2B5EF4-FFF2-40B4-BE49-F238E27FC236}">
                  <a16:creationId xmlns:a16="http://schemas.microsoft.com/office/drawing/2014/main" id="{0ED9CA48-8987-43BB-A424-78CA0AEE0E3F}"/>
                </a:ext>
              </a:extLst>
            </p:cNvPr>
            <p:cNvSpPr/>
            <p:nvPr/>
          </p:nvSpPr>
          <p:spPr>
            <a:xfrm>
              <a:off x="11775167" y="451317"/>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19"/>
                    <a:pt x="32707" y="42576"/>
                    <a:pt x="22981" y="42576"/>
                  </a:cubicBezTo>
                  <a:cubicBezTo>
                    <a:pt x="13256" y="42576"/>
                    <a:pt x="5403" y="34219"/>
                    <a:pt x="5403" y="23990"/>
                  </a:cubicBezTo>
                  <a:cubicBezTo>
                    <a:pt x="5403" y="13688"/>
                    <a:pt x="13256" y="5403"/>
                    <a:pt x="22981" y="5403"/>
                  </a:cubicBezTo>
                  <a:cubicBezTo>
                    <a:pt x="32635" y="5403"/>
                    <a:pt x="40559" y="13760"/>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53" name="Freeform: Shape 52">
              <a:extLst>
                <a:ext uri="{FF2B5EF4-FFF2-40B4-BE49-F238E27FC236}">
                  <a16:creationId xmlns:a16="http://schemas.microsoft.com/office/drawing/2014/main" id="{CEDF10ED-DBB4-4542-B63B-B294E713EF7F}"/>
                </a:ext>
              </a:extLst>
            </p:cNvPr>
            <p:cNvSpPr/>
            <p:nvPr/>
          </p:nvSpPr>
          <p:spPr>
            <a:xfrm>
              <a:off x="11607528" y="495694"/>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19"/>
                    <a:pt x="5403" y="23990"/>
                  </a:cubicBezTo>
                  <a:cubicBezTo>
                    <a:pt x="5403" y="13760"/>
                    <a:pt x="13255" y="5403"/>
                    <a:pt x="22981" y="5403"/>
                  </a:cubicBezTo>
                  <a:cubicBezTo>
                    <a:pt x="32707" y="5403"/>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54" name="Freeform: Shape 53">
              <a:extLst>
                <a:ext uri="{FF2B5EF4-FFF2-40B4-BE49-F238E27FC236}">
                  <a16:creationId xmlns:a16="http://schemas.microsoft.com/office/drawing/2014/main" id="{85FBEEFF-7796-4B13-8F18-81538A0AE3B3}"/>
                </a:ext>
              </a:extLst>
            </p:cNvPr>
            <p:cNvSpPr/>
            <p:nvPr/>
          </p:nvSpPr>
          <p:spPr>
            <a:xfrm>
              <a:off x="11775167" y="495694"/>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6" y="42576"/>
                    <a:pt x="5403" y="34219"/>
                    <a:pt x="5403" y="23990"/>
                  </a:cubicBezTo>
                  <a:cubicBezTo>
                    <a:pt x="5403" y="13760"/>
                    <a:pt x="13256" y="5403"/>
                    <a:pt x="22981" y="5403"/>
                  </a:cubicBezTo>
                  <a:cubicBezTo>
                    <a:pt x="32635" y="5403"/>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55" name="Freeform: Shape 54">
              <a:extLst>
                <a:ext uri="{FF2B5EF4-FFF2-40B4-BE49-F238E27FC236}">
                  <a16:creationId xmlns:a16="http://schemas.microsoft.com/office/drawing/2014/main" id="{C4765D0B-0901-412F-BD53-76F530F2DF35}"/>
                </a:ext>
              </a:extLst>
            </p:cNvPr>
            <p:cNvSpPr/>
            <p:nvPr/>
          </p:nvSpPr>
          <p:spPr>
            <a:xfrm>
              <a:off x="11607528" y="539999"/>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19"/>
                    <a:pt x="5403" y="23990"/>
                  </a:cubicBezTo>
                  <a:cubicBezTo>
                    <a:pt x="5403" y="13688"/>
                    <a:pt x="13255" y="5403"/>
                    <a:pt x="22981" y="5403"/>
                  </a:cubicBezTo>
                  <a:cubicBezTo>
                    <a:pt x="32707" y="5403"/>
                    <a:pt x="40559" y="13760"/>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56" name="Freeform: Shape 55">
              <a:extLst>
                <a:ext uri="{FF2B5EF4-FFF2-40B4-BE49-F238E27FC236}">
                  <a16:creationId xmlns:a16="http://schemas.microsoft.com/office/drawing/2014/main" id="{A77695AD-CCFE-470F-8506-C0170B697B4A}"/>
                </a:ext>
              </a:extLst>
            </p:cNvPr>
            <p:cNvSpPr/>
            <p:nvPr/>
          </p:nvSpPr>
          <p:spPr>
            <a:xfrm>
              <a:off x="11775167" y="539999"/>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6" y="42576"/>
                    <a:pt x="5403" y="34219"/>
                    <a:pt x="5403" y="23990"/>
                  </a:cubicBezTo>
                  <a:cubicBezTo>
                    <a:pt x="5403" y="13688"/>
                    <a:pt x="13256" y="5403"/>
                    <a:pt x="22981" y="5403"/>
                  </a:cubicBezTo>
                  <a:cubicBezTo>
                    <a:pt x="32635" y="5403"/>
                    <a:pt x="40559" y="13760"/>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57" name="Freeform: Shape 56">
              <a:extLst>
                <a:ext uri="{FF2B5EF4-FFF2-40B4-BE49-F238E27FC236}">
                  <a16:creationId xmlns:a16="http://schemas.microsoft.com/office/drawing/2014/main" id="{8D81F235-F80F-42B5-89AB-AEEDD38C9214}"/>
                </a:ext>
              </a:extLst>
            </p:cNvPr>
            <p:cNvSpPr/>
            <p:nvPr/>
          </p:nvSpPr>
          <p:spPr>
            <a:xfrm>
              <a:off x="11607528" y="584376"/>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19"/>
                    <a:pt x="32707" y="42576"/>
                    <a:pt x="22981" y="42576"/>
                  </a:cubicBezTo>
                  <a:cubicBezTo>
                    <a:pt x="13255" y="42576"/>
                    <a:pt x="5403" y="34219"/>
                    <a:pt x="5403" y="23990"/>
                  </a:cubicBezTo>
                  <a:cubicBezTo>
                    <a:pt x="5403" y="13688"/>
                    <a:pt x="13255" y="5403"/>
                    <a:pt x="22981" y="5403"/>
                  </a:cubicBezTo>
                  <a:cubicBezTo>
                    <a:pt x="32707" y="5403"/>
                    <a:pt x="40559" y="13760"/>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58" name="Freeform: Shape 57">
              <a:extLst>
                <a:ext uri="{FF2B5EF4-FFF2-40B4-BE49-F238E27FC236}">
                  <a16:creationId xmlns:a16="http://schemas.microsoft.com/office/drawing/2014/main" id="{29C4CA24-22A6-4257-8BA7-DDFC0CCF565D}"/>
                </a:ext>
              </a:extLst>
            </p:cNvPr>
            <p:cNvSpPr/>
            <p:nvPr/>
          </p:nvSpPr>
          <p:spPr>
            <a:xfrm>
              <a:off x="11775167" y="584376"/>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19"/>
                    <a:pt x="32707" y="42576"/>
                    <a:pt x="22981" y="42576"/>
                  </a:cubicBezTo>
                  <a:cubicBezTo>
                    <a:pt x="13256" y="42576"/>
                    <a:pt x="5403" y="34219"/>
                    <a:pt x="5403" y="23990"/>
                  </a:cubicBezTo>
                  <a:cubicBezTo>
                    <a:pt x="5403" y="13688"/>
                    <a:pt x="13256" y="5403"/>
                    <a:pt x="22981" y="5403"/>
                  </a:cubicBezTo>
                  <a:cubicBezTo>
                    <a:pt x="32635" y="5403"/>
                    <a:pt x="40559" y="13760"/>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59" name="Freeform: Shape 58">
              <a:extLst>
                <a:ext uri="{FF2B5EF4-FFF2-40B4-BE49-F238E27FC236}">
                  <a16:creationId xmlns:a16="http://schemas.microsoft.com/office/drawing/2014/main" id="{F5CC0280-6A26-4B11-8FB4-ABC7BBC32B75}"/>
                </a:ext>
              </a:extLst>
            </p:cNvPr>
            <p:cNvSpPr/>
            <p:nvPr/>
          </p:nvSpPr>
          <p:spPr>
            <a:xfrm>
              <a:off x="11607528" y="628752"/>
              <a:ext cx="43224" cy="43224"/>
            </a:xfrm>
            <a:custGeom>
              <a:avLst/>
              <a:gdLst>
                <a:gd name="connsiteX0" fmla="*/ 40559 w 43224"/>
                <a:gd name="connsiteY0" fmla="*/ 23990 h 43224"/>
                <a:gd name="connsiteX1" fmla="*/ 22981 w 43224"/>
                <a:gd name="connsiteY1" fmla="*/ 42577 h 43224"/>
                <a:gd name="connsiteX2" fmla="*/ 5403 w 43224"/>
                <a:gd name="connsiteY2" fmla="*/ 23990 h 43224"/>
                <a:gd name="connsiteX3" fmla="*/ 22981 w 43224"/>
                <a:gd name="connsiteY3" fmla="*/ 5404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2"/>
                    <a:pt x="32707" y="42577"/>
                    <a:pt x="22981" y="42577"/>
                  </a:cubicBezTo>
                  <a:cubicBezTo>
                    <a:pt x="13255" y="42577"/>
                    <a:pt x="5403" y="34292"/>
                    <a:pt x="5403" y="23990"/>
                  </a:cubicBezTo>
                  <a:cubicBezTo>
                    <a:pt x="5403" y="13688"/>
                    <a:pt x="13255" y="5404"/>
                    <a:pt x="22981" y="5404"/>
                  </a:cubicBezTo>
                  <a:cubicBezTo>
                    <a:pt x="32707" y="5331"/>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60" name="Freeform: Shape 59">
              <a:extLst>
                <a:ext uri="{FF2B5EF4-FFF2-40B4-BE49-F238E27FC236}">
                  <a16:creationId xmlns:a16="http://schemas.microsoft.com/office/drawing/2014/main" id="{4536D280-DD59-4F6C-8283-7F6143768BB5}"/>
                </a:ext>
              </a:extLst>
            </p:cNvPr>
            <p:cNvSpPr/>
            <p:nvPr/>
          </p:nvSpPr>
          <p:spPr>
            <a:xfrm>
              <a:off x="11775167" y="628752"/>
              <a:ext cx="43224" cy="43224"/>
            </a:xfrm>
            <a:custGeom>
              <a:avLst/>
              <a:gdLst>
                <a:gd name="connsiteX0" fmla="*/ 40559 w 43224"/>
                <a:gd name="connsiteY0" fmla="*/ 23990 h 43224"/>
                <a:gd name="connsiteX1" fmla="*/ 22981 w 43224"/>
                <a:gd name="connsiteY1" fmla="*/ 42577 h 43224"/>
                <a:gd name="connsiteX2" fmla="*/ 5403 w 43224"/>
                <a:gd name="connsiteY2" fmla="*/ 23990 h 43224"/>
                <a:gd name="connsiteX3" fmla="*/ 22981 w 43224"/>
                <a:gd name="connsiteY3" fmla="*/ 5404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2"/>
                    <a:pt x="32707" y="42577"/>
                    <a:pt x="22981" y="42577"/>
                  </a:cubicBezTo>
                  <a:cubicBezTo>
                    <a:pt x="13256" y="42577"/>
                    <a:pt x="5403" y="34292"/>
                    <a:pt x="5403" y="23990"/>
                  </a:cubicBezTo>
                  <a:cubicBezTo>
                    <a:pt x="5403" y="13688"/>
                    <a:pt x="13256" y="5404"/>
                    <a:pt x="22981" y="5404"/>
                  </a:cubicBezTo>
                  <a:cubicBezTo>
                    <a:pt x="32635" y="5331"/>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61" name="Freeform: Shape 60">
              <a:extLst>
                <a:ext uri="{FF2B5EF4-FFF2-40B4-BE49-F238E27FC236}">
                  <a16:creationId xmlns:a16="http://schemas.microsoft.com/office/drawing/2014/main" id="{59F6FCE0-70C4-44A8-B5AD-BC3F1FF82507}"/>
                </a:ext>
              </a:extLst>
            </p:cNvPr>
            <p:cNvSpPr/>
            <p:nvPr/>
          </p:nvSpPr>
          <p:spPr>
            <a:xfrm>
              <a:off x="11649456" y="673058"/>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91"/>
                    <a:pt x="5403" y="23990"/>
                  </a:cubicBezTo>
                  <a:cubicBezTo>
                    <a:pt x="5403" y="13688"/>
                    <a:pt x="13255" y="5403"/>
                    <a:pt x="22981" y="5403"/>
                  </a:cubicBezTo>
                  <a:cubicBezTo>
                    <a:pt x="32634" y="5403"/>
                    <a:pt x="40559" y="13760"/>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62" name="Freeform: Shape 61">
              <a:extLst>
                <a:ext uri="{FF2B5EF4-FFF2-40B4-BE49-F238E27FC236}">
                  <a16:creationId xmlns:a16="http://schemas.microsoft.com/office/drawing/2014/main" id="{B344E1EA-721D-4FB6-A9E3-CE23DD5F1468}"/>
                </a:ext>
              </a:extLst>
            </p:cNvPr>
            <p:cNvSpPr/>
            <p:nvPr/>
          </p:nvSpPr>
          <p:spPr>
            <a:xfrm>
              <a:off x="11733239" y="673058"/>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6" y="42576"/>
                    <a:pt x="22981" y="42576"/>
                  </a:cubicBezTo>
                  <a:cubicBezTo>
                    <a:pt x="13255" y="42576"/>
                    <a:pt x="5403" y="34291"/>
                    <a:pt x="5403" y="23990"/>
                  </a:cubicBezTo>
                  <a:cubicBezTo>
                    <a:pt x="5403" y="13688"/>
                    <a:pt x="13255" y="5403"/>
                    <a:pt x="22981" y="5403"/>
                  </a:cubicBezTo>
                  <a:cubicBezTo>
                    <a:pt x="32706" y="5403"/>
                    <a:pt x="40559" y="13760"/>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63" name="Freeform: Shape 62">
              <a:extLst>
                <a:ext uri="{FF2B5EF4-FFF2-40B4-BE49-F238E27FC236}">
                  <a16:creationId xmlns:a16="http://schemas.microsoft.com/office/drawing/2014/main" id="{6BD4C82A-65D6-458C-BB34-83E0A58EB1E2}"/>
                </a:ext>
              </a:extLst>
            </p:cNvPr>
            <p:cNvSpPr/>
            <p:nvPr/>
          </p:nvSpPr>
          <p:spPr>
            <a:xfrm>
              <a:off x="11691312" y="717435"/>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19"/>
                    <a:pt x="5403" y="23990"/>
                  </a:cubicBezTo>
                  <a:cubicBezTo>
                    <a:pt x="5403" y="13688"/>
                    <a:pt x="13255" y="5403"/>
                    <a:pt x="22981" y="5403"/>
                  </a:cubicBezTo>
                  <a:cubicBezTo>
                    <a:pt x="32707" y="5403"/>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grpSp>
    </p:spTree>
    <p:extLst>
      <p:ext uri="{BB962C8B-B14F-4D97-AF65-F5344CB8AC3E}">
        <p14:creationId xmlns:p14="http://schemas.microsoft.com/office/powerpoint/2010/main" val="6485302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8" name="Chart 7">
            <a:extLst>
              <a:ext uri="{FF2B5EF4-FFF2-40B4-BE49-F238E27FC236}">
                <a16:creationId xmlns:a16="http://schemas.microsoft.com/office/drawing/2014/main" id="{6ABE407D-AD67-930C-B238-090C7F913046}"/>
              </a:ext>
            </a:extLst>
          </p:cNvPr>
          <p:cNvGraphicFramePr>
            <a:graphicFrameLocks/>
          </p:cNvGraphicFramePr>
          <p:nvPr>
            <p:extLst>
              <p:ext uri="{D42A27DB-BD31-4B8C-83A1-F6EECF244321}">
                <p14:modId xmlns:p14="http://schemas.microsoft.com/office/powerpoint/2010/main" val="3706110581"/>
              </p:ext>
            </p:extLst>
          </p:nvPr>
        </p:nvGraphicFramePr>
        <p:xfrm>
          <a:off x="336550" y="2260311"/>
          <a:ext cx="11642724" cy="3878022"/>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a:extLst>
              <a:ext uri="{FF2B5EF4-FFF2-40B4-BE49-F238E27FC236}">
                <a16:creationId xmlns:a16="http://schemas.microsoft.com/office/drawing/2014/main" id="{31141271-710C-9317-968B-CA2697EEA91A}"/>
              </a:ext>
            </a:extLst>
          </p:cNvPr>
          <p:cNvSpPr>
            <a:spLocks noGrp="1"/>
          </p:cNvSpPr>
          <p:nvPr>
            <p:ph type="title"/>
          </p:nvPr>
        </p:nvSpPr>
        <p:spPr>
          <a:xfrm>
            <a:off x="336753" y="433385"/>
            <a:ext cx="11753647" cy="867930"/>
          </a:xfrm>
        </p:spPr>
        <p:txBody>
          <a:bodyPr/>
          <a:lstStyle/>
          <a:p>
            <a:r>
              <a:rPr lang="en-GB"/>
              <a:t>Customers are largely satisfied with the journeys they take on TfL buses, but there is room for improvement </a:t>
            </a:r>
          </a:p>
        </p:txBody>
      </p:sp>
      <p:sp>
        <p:nvSpPr>
          <p:cNvPr id="3" name="Text Placeholder 2">
            <a:extLst>
              <a:ext uri="{FF2B5EF4-FFF2-40B4-BE49-F238E27FC236}">
                <a16:creationId xmlns:a16="http://schemas.microsoft.com/office/drawing/2014/main" id="{ACC547B0-B9B6-2006-9BF6-D257DBC5E3DA}"/>
              </a:ext>
            </a:extLst>
          </p:cNvPr>
          <p:cNvSpPr>
            <a:spLocks noGrp="1"/>
          </p:cNvSpPr>
          <p:nvPr>
            <p:ph type="body" sz="quarter" idx="10"/>
          </p:nvPr>
        </p:nvSpPr>
        <p:spPr>
          <a:xfrm>
            <a:off x="336550" y="1386956"/>
            <a:ext cx="11643123" cy="341632"/>
          </a:xfrm>
        </p:spPr>
        <p:txBody>
          <a:bodyPr/>
          <a:lstStyle/>
          <a:p>
            <a:r>
              <a:rPr lang="en-GB"/>
              <a:t>Journeys can increase from being generally good to becoming consistently excellent </a:t>
            </a:r>
            <a:endParaRPr lang="en-GB">
              <a:highlight>
                <a:srgbClr val="FFFF00"/>
              </a:highlight>
            </a:endParaRPr>
          </a:p>
        </p:txBody>
      </p:sp>
      <p:sp>
        <p:nvSpPr>
          <p:cNvPr id="4" name="Text Placeholder 3">
            <a:extLst>
              <a:ext uri="{FF2B5EF4-FFF2-40B4-BE49-F238E27FC236}">
                <a16:creationId xmlns:a16="http://schemas.microsoft.com/office/drawing/2014/main" id="{D0A19417-48ED-F2EC-091E-503248E5F050}"/>
              </a:ext>
            </a:extLst>
          </p:cNvPr>
          <p:cNvSpPr>
            <a:spLocks noGrp="1"/>
          </p:cNvSpPr>
          <p:nvPr>
            <p:ph type="body" sz="quarter" idx="11"/>
          </p:nvPr>
        </p:nvSpPr>
        <p:spPr>
          <a:xfrm>
            <a:off x="336550" y="1840561"/>
            <a:ext cx="11642725" cy="307777"/>
          </a:xfrm>
        </p:spPr>
        <p:txBody>
          <a:bodyPr/>
          <a:lstStyle/>
          <a:p>
            <a:pPr marL="0" indent="0">
              <a:buNone/>
            </a:pPr>
            <a:r>
              <a:rPr lang="en-GB"/>
              <a:t>Customer satisfaction with bus journey – full scale  | All passengers</a:t>
            </a:r>
          </a:p>
        </p:txBody>
      </p:sp>
      <p:sp>
        <p:nvSpPr>
          <p:cNvPr id="5" name="TextBox 4">
            <a:extLst>
              <a:ext uri="{FF2B5EF4-FFF2-40B4-BE49-F238E27FC236}">
                <a16:creationId xmlns:a16="http://schemas.microsoft.com/office/drawing/2014/main" id="{0C917456-D189-F7F5-A930-1D70E61E0C51}"/>
              </a:ext>
            </a:extLst>
          </p:cNvPr>
          <p:cNvSpPr txBox="1"/>
          <p:nvPr/>
        </p:nvSpPr>
        <p:spPr>
          <a:xfrm>
            <a:off x="0" y="6438263"/>
            <a:ext cx="6455391" cy="430887"/>
          </a:xfrm>
          <a:prstGeom prst="rect">
            <a:avLst/>
          </a:prstGeom>
          <a:noFill/>
        </p:spPr>
        <p:txBody>
          <a:bodyPr wrap="square" rtlCol="0">
            <a:spAutoFit/>
          </a:bodyPr>
          <a:lstStyle/>
          <a:p>
            <a:r>
              <a:rPr lang="en-GB" sz="1050"/>
              <a:t>A1. On a scale of 0-10, how satisfied are you with your experience on this bus today?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prstClr val="black"/>
                </a:solidFill>
                <a:effectLst/>
                <a:uLnTx/>
                <a:uFillTx/>
                <a:latin typeface="Segoe UI Semilight"/>
                <a:ea typeface="+mn-ea"/>
                <a:cs typeface="+mn-cs"/>
              </a:rPr>
              <a:t>Base: All passengers (651)</a:t>
            </a:r>
          </a:p>
        </p:txBody>
      </p:sp>
      <p:cxnSp>
        <p:nvCxnSpPr>
          <p:cNvPr id="7" name="Straight Arrow Connector 6">
            <a:extLst>
              <a:ext uri="{FF2B5EF4-FFF2-40B4-BE49-F238E27FC236}">
                <a16:creationId xmlns:a16="http://schemas.microsoft.com/office/drawing/2014/main" id="{BC40A640-3ED1-B8AD-B18E-0DD9B0F6087A}"/>
              </a:ext>
            </a:extLst>
          </p:cNvPr>
          <p:cNvCxnSpPr>
            <a:cxnSpLocks/>
          </p:cNvCxnSpPr>
          <p:nvPr/>
        </p:nvCxnSpPr>
        <p:spPr>
          <a:xfrm>
            <a:off x="1968500" y="3146879"/>
            <a:ext cx="4127500" cy="0"/>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91F1406D-77F3-5EC4-8B4D-8E899238B22C}"/>
              </a:ext>
            </a:extLst>
          </p:cNvPr>
          <p:cNvSpPr txBox="1"/>
          <p:nvPr/>
        </p:nvSpPr>
        <p:spPr>
          <a:xfrm>
            <a:off x="2460171" y="2645118"/>
            <a:ext cx="3733800" cy="461665"/>
          </a:xfrm>
          <a:prstGeom prst="rect">
            <a:avLst/>
          </a:prstGeom>
          <a:noFill/>
        </p:spPr>
        <p:txBody>
          <a:bodyPr wrap="square" rtlCol="0">
            <a:spAutoFit/>
          </a:bodyPr>
          <a:lstStyle/>
          <a:p>
            <a:pPr algn="ctr"/>
            <a:r>
              <a:rPr lang="en-GB" sz="1200"/>
              <a:t>Middle ground of passengers who are only partially satisfied with their journeys</a:t>
            </a:r>
          </a:p>
        </p:txBody>
      </p:sp>
    </p:spTree>
    <p:extLst>
      <p:ext uri="{BB962C8B-B14F-4D97-AF65-F5344CB8AC3E}">
        <p14:creationId xmlns:p14="http://schemas.microsoft.com/office/powerpoint/2010/main" val="41847512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54E0A3-DCEC-3529-99FF-53F6C6DD60A1}"/>
              </a:ext>
            </a:extLst>
          </p:cNvPr>
          <p:cNvSpPr>
            <a:spLocks noGrp="1"/>
          </p:cNvSpPr>
          <p:nvPr>
            <p:ph type="title"/>
          </p:nvPr>
        </p:nvSpPr>
        <p:spPr>
          <a:xfrm>
            <a:off x="336753" y="433385"/>
            <a:ext cx="11643123" cy="867930"/>
          </a:xfrm>
        </p:spPr>
        <p:txBody>
          <a:bodyPr/>
          <a:lstStyle/>
          <a:p>
            <a:r>
              <a:rPr lang="en-GB"/>
              <a:t>Most passengers say they don’t require priority seating, but it still makes up 1 out of every 5 refurbished bus journeys</a:t>
            </a:r>
          </a:p>
        </p:txBody>
      </p:sp>
      <p:sp>
        <p:nvSpPr>
          <p:cNvPr id="3" name="Text Placeholder 2">
            <a:extLst>
              <a:ext uri="{FF2B5EF4-FFF2-40B4-BE49-F238E27FC236}">
                <a16:creationId xmlns:a16="http://schemas.microsoft.com/office/drawing/2014/main" id="{37A12E54-0BD4-1A61-B524-9D4BF4D64092}"/>
              </a:ext>
            </a:extLst>
          </p:cNvPr>
          <p:cNvSpPr>
            <a:spLocks noGrp="1"/>
          </p:cNvSpPr>
          <p:nvPr>
            <p:ph type="body" sz="quarter" idx="10"/>
          </p:nvPr>
        </p:nvSpPr>
        <p:spPr/>
        <p:txBody>
          <a:bodyPr/>
          <a:lstStyle/>
          <a:p>
            <a:r>
              <a:rPr lang="en-GB"/>
              <a:t>A higher proportion of people on control routes said they require priority seating</a:t>
            </a:r>
          </a:p>
        </p:txBody>
      </p:sp>
      <p:sp>
        <p:nvSpPr>
          <p:cNvPr id="10" name="Text Placeholder 3">
            <a:extLst>
              <a:ext uri="{FF2B5EF4-FFF2-40B4-BE49-F238E27FC236}">
                <a16:creationId xmlns:a16="http://schemas.microsoft.com/office/drawing/2014/main" id="{18DA0E05-B307-37A6-79A9-C6E0C8263C60}"/>
              </a:ext>
            </a:extLst>
          </p:cNvPr>
          <p:cNvSpPr txBox="1">
            <a:spLocks/>
          </p:cNvSpPr>
          <p:nvPr/>
        </p:nvSpPr>
        <p:spPr>
          <a:xfrm>
            <a:off x="336550" y="1840561"/>
            <a:ext cx="11642725" cy="307777"/>
          </a:xfrm>
          <a:prstGeom prst="rect">
            <a:avLst/>
          </a:prstGeom>
        </p:spPr>
        <p:txBody>
          <a:bodyPr vert="horz" lIns="91440" tIns="45720" rIns="91440" bIns="45720" rtlCol="0">
            <a:spAutoFit/>
          </a:bodyPr>
          <a:lstStyle>
            <a:lvl1pPr marL="182563" indent="-182563" algn="l" defTabSz="914400" rtl="0" eaLnBrk="1" latinLnBrk="0" hangingPunct="1">
              <a:lnSpc>
                <a:spcPct val="100000"/>
              </a:lnSpc>
              <a:spcBef>
                <a:spcPts val="1000"/>
              </a:spcBef>
              <a:buClrTx/>
              <a:buFont typeface="Arial" panose="020B0604020202020204" pitchFamily="34" charset="0"/>
              <a:buChar char="•"/>
              <a:defRPr sz="1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ClrTx/>
              <a:buFont typeface="Arial" panose="020B0604020202020204" pitchFamily="34" charset="0"/>
              <a:buChar char="•"/>
              <a:defRPr sz="1400" kern="1200">
                <a:solidFill>
                  <a:schemeClr val="tx1"/>
                </a:solidFill>
                <a:latin typeface="+mn-lt"/>
                <a:ea typeface="+mn-ea"/>
                <a:cs typeface="+mn-cs"/>
              </a:defRPr>
            </a:lvl2pPr>
            <a:lvl3pPr marL="1166813" indent="-252413" algn="l" defTabSz="914400" rtl="0" eaLnBrk="1" latinLnBrk="0" hangingPunct="1">
              <a:lnSpc>
                <a:spcPct val="100000"/>
              </a:lnSpc>
              <a:spcBef>
                <a:spcPts val="500"/>
              </a:spcBef>
              <a:buClrTx/>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GB" sz="1400" b="0" i="0" u="none" strike="noStrike" kern="1200" cap="none" spc="0" normalizeH="0" baseline="0" noProof="0">
                <a:ln>
                  <a:noFill/>
                </a:ln>
                <a:solidFill>
                  <a:prstClr val="black"/>
                </a:solidFill>
                <a:effectLst/>
                <a:uLnTx/>
                <a:uFillTx/>
                <a:latin typeface="Segoe UI Semilight"/>
                <a:ea typeface="+mn-ea"/>
                <a:cs typeface="+mn-cs"/>
              </a:rPr>
              <a:t>Priority seating requirements | Test and Control routes</a:t>
            </a:r>
          </a:p>
        </p:txBody>
      </p:sp>
      <p:sp>
        <p:nvSpPr>
          <p:cNvPr id="11" name="TextBox 10">
            <a:extLst>
              <a:ext uri="{FF2B5EF4-FFF2-40B4-BE49-F238E27FC236}">
                <a16:creationId xmlns:a16="http://schemas.microsoft.com/office/drawing/2014/main" id="{395BDD1F-75B2-F1EB-6C2F-59B4C560B294}"/>
              </a:ext>
            </a:extLst>
          </p:cNvPr>
          <p:cNvSpPr txBox="1"/>
          <p:nvPr/>
        </p:nvSpPr>
        <p:spPr>
          <a:xfrm>
            <a:off x="0" y="6421587"/>
            <a:ext cx="7503397" cy="4154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prstClr val="black"/>
                </a:solidFill>
                <a:effectLst/>
                <a:uLnTx/>
                <a:uFillTx/>
                <a:latin typeface="Segoe UI Semilight"/>
                <a:ea typeface="+mn-ea"/>
                <a:cs typeface="+mn-cs"/>
              </a:rPr>
              <a:t>B1. When travelling on buses or other forms of public transport, do you require priority seating?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prstClr val="black"/>
                </a:solidFill>
                <a:effectLst/>
                <a:uLnTx/>
                <a:uFillTx/>
                <a:latin typeface="Segoe UI Semilight"/>
                <a:ea typeface="+mn-ea"/>
                <a:cs typeface="+mn-cs"/>
              </a:rPr>
              <a:t>Base: </a:t>
            </a:r>
            <a:r>
              <a:rPr lang="en-GB" sz="1050"/>
              <a:t>Test Routes (340) Control Routes (311)</a:t>
            </a:r>
            <a:endParaRPr kumimoji="0" lang="en-GB" sz="1050" b="0" i="0" u="none" strike="noStrike" kern="1200" cap="none" spc="0" normalizeH="0" baseline="0" noProof="0">
              <a:ln>
                <a:noFill/>
              </a:ln>
              <a:solidFill>
                <a:prstClr val="black"/>
              </a:solidFill>
              <a:effectLst/>
              <a:uLnTx/>
              <a:uFillTx/>
              <a:latin typeface="Segoe UI Semilight"/>
              <a:ea typeface="+mn-ea"/>
              <a:cs typeface="+mn-cs"/>
            </a:endParaRPr>
          </a:p>
        </p:txBody>
      </p:sp>
      <p:graphicFrame>
        <p:nvGraphicFramePr>
          <p:cNvPr id="19" name="Table 18">
            <a:extLst>
              <a:ext uri="{FF2B5EF4-FFF2-40B4-BE49-F238E27FC236}">
                <a16:creationId xmlns:a16="http://schemas.microsoft.com/office/drawing/2014/main" id="{2713E179-847D-2B8D-5094-9BAADD92964A}"/>
              </a:ext>
            </a:extLst>
          </p:cNvPr>
          <p:cNvGraphicFramePr>
            <a:graphicFrameLocks noGrp="1"/>
          </p:cNvGraphicFramePr>
          <p:nvPr/>
        </p:nvGraphicFramePr>
        <p:xfrm>
          <a:off x="5363099" y="5390667"/>
          <a:ext cx="1725731" cy="536456"/>
        </p:xfrm>
        <a:graphic>
          <a:graphicData uri="http://schemas.openxmlformats.org/drawingml/2006/table">
            <a:tbl>
              <a:tblPr/>
              <a:tblGrid>
                <a:gridCol w="724190">
                  <a:extLst>
                    <a:ext uri="{9D8B030D-6E8A-4147-A177-3AD203B41FA5}">
                      <a16:colId xmlns:a16="http://schemas.microsoft.com/office/drawing/2014/main" val="2846434361"/>
                    </a:ext>
                  </a:extLst>
                </a:gridCol>
                <a:gridCol w="1001541">
                  <a:extLst>
                    <a:ext uri="{9D8B030D-6E8A-4147-A177-3AD203B41FA5}">
                      <a16:colId xmlns:a16="http://schemas.microsoft.com/office/drawing/2014/main" val="2646870754"/>
                    </a:ext>
                  </a:extLst>
                </a:gridCol>
              </a:tblGrid>
              <a:tr h="268228">
                <a:tc>
                  <a:txBody>
                    <a:bodyPr/>
                    <a:lstStyle/>
                    <a:p>
                      <a:pPr algn="ctr"/>
                      <a:endParaRPr lang="en-GB" sz="10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3">
                        <a:lumMod val="60000"/>
                        <a:lumOff val="40000"/>
                      </a:schemeClr>
                    </a:solidFill>
                  </a:tcPr>
                </a:tc>
                <a:tc>
                  <a:txBody>
                    <a:bodyPr/>
                    <a:lstStyle/>
                    <a:p>
                      <a:pPr algn="ctr"/>
                      <a:r>
                        <a:rPr lang="en-GB" sz="1000"/>
                        <a:t>Unrequired </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2258394658"/>
                  </a:ext>
                </a:extLst>
              </a:tr>
              <a:tr h="268228">
                <a:tc>
                  <a:txBody>
                    <a:bodyPr/>
                    <a:lstStyle/>
                    <a:p>
                      <a:pPr algn="ctr"/>
                      <a:endParaRPr lang="en-GB" sz="10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3">
                        <a:lumMod val="75000"/>
                      </a:schemeClr>
                    </a:solidFill>
                  </a:tcPr>
                </a:tc>
                <a:tc>
                  <a:txBody>
                    <a:bodyPr/>
                    <a:lstStyle/>
                    <a:p>
                      <a:pPr algn="ctr"/>
                      <a:r>
                        <a:rPr lang="en-GB" sz="1000"/>
                        <a:t>Required </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498726094"/>
                  </a:ext>
                </a:extLst>
              </a:tr>
            </a:tbl>
          </a:graphicData>
        </a:graphic>
      </p:graphicFrame>
      <p:sp>
        <p:nvSpPr>
          <p:cNvPr id="21" name="TextBox 20">
            <a:extLst>
              <a:ext uri="{FF2B5EF4-FFF2-40B4-BE49-F238E27FC236}">
                <a16:creationId xmlns:a16="http://schemas.microsoft.com/office/drawing/2014/main" id="{A0CB3FB6-362D-2C7B-EF2C-B19EEED8C68D}"/>
              </a:ext>
            </a:extLst>
          </p:cNvPr>
          <p:cNvSpPr txBox="1"/>
          <p:nvPr/>
        </p:nvSpPr>
        <p:spPr>
          <a:xfrm>
            <a:off x="1548887" y="2322000"/>
            <a:ext cx="3578865"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Segoe UI Semilight"/>
                <a:ea typeface="+mn-ea"/>
                <a:cs typeface="+mn-cs"/>
              </a:rPr>
              <a:t>Priority seating requirements: Test:</a:t>
            </a:r>
          </a:p>
        </p:txBody>
      </p:sp>
      <p:graphicFrame>
        <p:nvGraphicFramePr>
          <p:cNvPr id="29" name="Chart 28">
            <a:extLst>
              <a:ext uri="{FF2B5EF4-FFF2-40B4-BE49-F238E27FC236}">
                <a16:creationId xmlns:a16="http://schemas.microsoft.com/office/drawing/2014/main" id="{B82E7FB7-C338-DE6B-5938-90A2764F78C7}"/>
              </a:ext>
            </a:extLst>
          </p:cNvPr>
          <p:cNvGraphicFramePr/>
          <p:nvPr/>
        </p:nvGraphicFramePr>
        <p:xfrm>
          <a:off x="1269981" y="2741750"/>
          <a:ext cx="3905250" cy="347632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Chart 29">
            <a:extLst>
              <a:ext uri="{FF2B5EF4-FFF2-40B4-BE49-F238E27FC236}">
                <a16:creationId xmlns:a16="http://schemas.microsoft.com/office/drawing/2014/main" id="{D55B3BD2-E17B-560C-F1AB-C0AD3AFCCA6B}"/>
              </a:ext>
            </a:extLst>
          </p:cNvPr>
          <p:cNvGraphicFramePr/>
          <p:nvPr/>
        </p:nvGraphicFramePr>
        <p:xfrm>
          <a:off x="7276699" y="2741750"/>
          <a:ext cx="3905250" cy="3476322"/>
        </p:xfrm>
        <a:graphic>
          <a:graphicData uri="http://schemas.openxmlformats.org/drawingml/2006/chart">
            <c:chart xmlns:c="http://schemas.openxmlformats.org/drawingml/2006/chart" xmlns:r="http://schemas.openxmlformats.org/officeDocument/2006/relationships" r:id="rId4"/>
          </a:graphicData>
        </a:graphic>
      </p:graphicFrame>
      <p:sp>
        <p:nvSpPr>
          <p:cNvPr id="31" name="TextBox 30">
            <a:extLst>
              <a:ext uri="{FF2B5EF4-FFF2-40B4-BE49-F238E27FC236}">
                <a16:creationId xmlns:a16="http://schemas.microsoft.com/office/drawing/2014/main" id="{8F129A2C-313C-DCA9-EDAD-7FBF0F06B7CF}"/>
              </a:ext>
            </a:extLst>
          </p:cNvPr>
          <p:cNvSpPr txBox="1"/>
          <p:nvPr/>
        </p:nvSpPr>
        <p:spPr>
          <a:xfrm>
            <a:off x="7382145" y="2287188"/>
            <a:ext cx="3931461"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Segoe UI Semilight"/>
                <a:ea typeface="+mn-ea"/>
                <a:cs typeface="+mn-cs"/>
              </a:rPr>
              <a:t>Priority seating requirements: Control:</a:t>
            </a:r>
          </a:p>
        </p:txBody>
      </p:sp>
    </p:spTree>
    <p:extLst>
      <p:ext uri="{BB962C8B-B14F-4D97-AF65-F5344CB8AC3E}">
        <p14:creationId xmlns:p14="http://schemas.microsoft.com/office/powerpoint/2010/main" val="19752959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9" name="Rectangle 48">
            <a:extLst>
              <a:ext uri="{FF2B5EF4-FFF2-40B4-BE49-F238E27FC236}">
                <a16:creationId xmlns:a16="http://schemas.microsoft.com/office/drawing/2014/main" id="{6E391C13-D3E9-065D-A8C7-CD7C3876C0FD}"/>
              </a:ext>
            </a:extLst>
          </p:cNvPr>
          <p:cNvSpPr/>
          <p:nvPr/>
        </p:nvSpPr>
        <p:spPr>
          <a:xfrm>
            <a:off x="6397690" y="4676775"/>
            <a:ext cx="2298635" cy="1601148"/>
          </a:xfrm>
          <a:prstGeom prst="rect">
            <a:avLst/>
          </a:prstGeom>
          <a:solidFill>
            <a:schemeClr val="accent4">
              <a:lumMod val="20000"/>
              <a:lumOff val="8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88263AE5-3444-4F6A-E923-6BB91574D8C7}"/>
              </a:ext>
            </a:extLst>
          </p:cNvPr>
          <p:cNvSpPr>
            <a:spLocks noGrp="1"/>
          </p:cNvSpPr>
          <p:nvPr>
            <p:ph type="title"/>
          </p:nvPr>
        </p:nvSpPr>
        <p:spPr>
          <a:xfrm>
            <a:off x="336753" y="433385"/>
            <a:ext cx="11643123" cy="867930"/>
          </a:xfrm>
        </p:spPr>
        <p:txBody>
          <a:bodyPr/>
          <a:lstStyle/>
          <a:p>
            <a:r>
              <a:rPr lang="en-GB"/>
              <a:t>The vast majority claim to notice all bus features listed, but there are some that are more likely to go unnoticed than others</a:t>
            </a:r>
            <a:endParaRPr lang="en-GB">
              <a:highlight>
                <a:srgbClr val="FFFF00"/>
              </a:highlight>
            </a:endParaRPr>
          </a:p>
        </p:txBody>
      </p:sp>
      <p:sp>
        <p:nvSpPr>
          <p:cNvPr id="25" name="Text Placeholder 24">
            <a:extLst>
              <a:ext uri="{FF2B5EF4-FFF2-40B4-BE49-F238E27FC236}">
                <a16:creationId xmlns:a16="http://schemas.microsoft.com/office/drawing/2014/main" id="{B2012A24-5D5F-5633-A416-CF8E8B476235}"/>
              </a:ext>
            </a:extLst>
          </p:cNvPr>
          <p:cNvSpPr>
            <a:spLocks noGrp="1"/>
          </p:cNvSpPr>
          <p:nvPr>
            <p:ph type="body" sz="quarter" idx="10"/>
          </p:nvPr>
        </p:nvSpPr>
        <p:spPr>
          <a:xfrm>
            <a:off x="336550" y="1386956"/>
            <a:ext cx="11643123" cy="590931"/>
          </a:xfrm>
        </p:spPr>
        <p:txBody>
          <a:bodyPr/>
          <a:lstStyle/>
          <a:p>
            <a:r>
              <a:rPr lang="en-GB"/>
              <a:t>The bus exterior is least likely to be noticed, and there is a small amount of evidence that passengers notice their safety and flooring more on refurbished buses </a:t>
            </a:r>
          </a:p>
        </p:txBody>
      </p:sp>
      <p:sp>
        <p:nvSpPr>
          <p:cNvPr id="26" name="Text Placeholder 25">
            <a:extLst>
              <a:ext uri="{FF2B5EF4-FFF2-40B4-BE49-F238E27FC236}">
                <a16:creationId xmlns:a16="http://schemas.microsoft.com/office/drawing/2014/main" id="{1B2ED303-7B7F-8A73-D868-87547863BA27}"/>
              </a:ext>
            </a:extLst>
          </p:cNvPr>
          <p:cNvSpPr>
            <a:spLocks noGrp="1"/>
          </p:cNvSpPr>
          <p:nvPr>
            <p:ph type="body" sz="quarter" idx="11"/>
          </p:nvPr>
        </p:nvSpPr>
        <p:spPr>
          <a:xfrm>
            <a:off x="336550" y="2025985"/>
            <a:ext cx="11642725" cy="307777"/>
          </a:xfrm>
        </p:spPr>
        <p:txBody>
          <a:bodyPr/>
          <a:lstStyle/>
          <a:p>
            <a:pPr marL="0" indent="0">
              <a:buNone/>
            </a:pPr>
            <a:r>
              <a:rPr lang="en-GB"/>
              <a:t>Features not noticed whilst on bus | Test and Control routes</a:t>
            </a:r>
          </a:p>
        </p:txBody>
      </p:sp>
      <p:sp>
        <p:nvSpPr>
          <p:cNvPr id="27" name="TextBox 26">
            <a:extLst>
              <a:ext uri="{FF2B5EF4-FFF2-40B4-BE49-F238E27FC236}">
                <a16:creationId xmlns:a16="http://schemas.microsoft.com/office/drawing/2014/main" id="{6EC1449C-FA26-67F1-F7B0-DE8E3D961EC9}"/>
              </a:ext>
            </a:extLst>
          </p:cNvPr>
          <p:cNvSpPr txBox="1"/>
          <p:nvPr/>
        </p:nvSpPr>
        <p:spPr>
          <a:xfrm>
            <a:off x="0" y="6442502"/>
            <a:ext cx="8133348" cy="415498"/>
          </a:xfrm>
          <a:prstGeom prst="rect">
            <a:avLst/>
          </a:prstGeom>
          <a:noFill/>
        </p:spPr>
        <p:txBody>
          <a:bodyPr wrap="square" rtlCol="0">
            <a:spAutoFit/>
          </a:bodyPr>
          <a:lstStyle/>
          <a:p>
            <a:r>
              <a:rPr lang="en-GB" sz="1050"/>
              <a:t>A2. Now thinking about the following aspects on the ... bus, on the same scale how satisfied are you?</a:t>
            </a:r>
          </a:p>
          <a:p>
            <a:r>
              <a:rPr lang="en-GB" sz="1050"/>
              <a:t>Base: Test Routes (340) Control Routes (311)</a:t>
            </a:r>
          </a:p>
        </p:txBody>
      </p:sp>
      <p:sp>
        <p:nvSpPr>
          <p:cNvPr id="28" name="Rectangle 27">
            <a:extLst>
              <a:ext uri="{FF2B5EF4-FFF2-40B4-BE49-F238E27FC236}">
                <a16:creationId xmlns:a16="http://schemas.microsoft.com/office/drawing/2014/main" id="{F6C92632-9E83-ADAE-36E5-96E7CA3246B9}"/>
              </a:ext>
            </a:extLst>
          </p:cNvPr>
          <p:cNvSpPr/>
          <p:nvPr/>
        </p:nvSpPr>
        <p:spPr>
          <a:xfrm>
            <a:off x="401373" y="2750843"/>
            <a:ext cx="2767264" cy="77155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a:t>Condition of the bus exterior </a:t>
            </a:r>
          </a:p>
        </p:txBody>
      </p:sp>
      <p:sp>
        <p:nvSpPr>
          <p:cNvPr id="29" name="Rectangle 28">
            <a:extLst>
              <a:ext uri="{FF2B5EF4-FFF2-40B4-BE49-F238E27FC236}">
                <a16:creationId xmlns:a16="http://schemas.microsoft.com/office/drawing/2014/main" id="{4BAF754C-6650-3090-9CEA-D730FB93EC37}"/>
              </a:ext>
            </a:extLst>
          </p:cNvPr>
          <p:cNvSpPr/>
          <p:nvPr/>
        </p:nvSpPr>
        <p:spPr>
          <a:xfrm>
            <a:off x="401373" y="3627550"/>
            <a:ext cx="2767264" cy="77155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a:t>Priority seating available</a:t>
            </a:r>
            <a:endParaRPr lang="en-GB" sz="1600" b="1"/>
          </a:p>
        </p:txBody>
      </p:sp>
      <p:sp>
        <p:nvSpPr>
          <p:cNvPr id="30" name="Rectangle 29">
            <a:extLst>
              <a:ext uri="{FF2B5EF4-FFF2-40B4-BE49-F238E27FC236}">
                <a16:creationId xmlns:a16="http://schemas.microsoft.com/office/drawing/2014/main" id="{9C4BF4A2-B5D6-87F0-4D6B-994D0D0A66AA}"/>
              </a:ext>
            </a:extLst>
          </p:cNvPr>
          <p:cNvSpPr/>
          <p:nvPr/>
        </p:nvSpPr>
        <p:spPr>
          <a:xfrm>
            <a:off x="401373" y="4504257"/>
            <a:ext cx="2767264" cy="77155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a:t>Personal safety on the bus</a:t>
            </a:r>
            <a:endParaRPr lang="en-GB" sz="1600" b="1"/>
          </a:p>
        </p:txBody>
      </p:sp>
      <p:sp>
        <p:nvSpPr>
          <p:cNvPr id="31" name="Rectangle 30">
            <a:extLst>
              <a:ext uri="{FF2B5EF4-FFF2-40B4-BE49-F238E27FC236}">
                <a16:creationId xmlns:a16="http://schemas.microsoft.com/office/drawing/2014/main" id="{BA25C36D-8F95-6329-69C5-F0396045F96D}"/>
              </a:ext>
            </a:extLst>
          </p:cNvPr>
          <p:cNvSpPr/>
          <p:nvPr/>
        </p:nvSpPr>
        <p:spPr>
          <a:xfrm>
            <a:off x="401373" y="5380963"/>
            <a:ext cx="2767264" cy="77155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a:t>Flooring and steps in the bus</a:t>
            </a:r>
          </a:p>
        </p:txBody>
      </p:sp>
      <p:cxnSp>
        <p:nvCxnSpPr>
          <p:cNvPr id="33" name="Straight Connector 32">
            <a:extLst>
              <a:ext uri="{FF2B5EF4-FFF2-40B4-BE49-F238E27FC236}">
                <a16:creationId xmlns:a16="http://schemas.microsoft.com/office/drawing/2014/main" id="{FA6E0242-CCDC-9CA3-7E6B-29FB6CA1E1A1}"/>
              </a:ext>
            </a:extLst>
          </p:cNvPr>
          <p:cNvCxnSpPr/>
          <p:nvPr/>
        </p:nvCxnSpPr>
        <p:spPr>
          <a:xfrm>
            <a:off x="3807565" y="2728002"/>
            <a:ext cx="0" cy="3549921"/>
          </a:xfrm>
          <a:prstGeom prst="line">
            <a:avLst/>
          </a:prstGeom>
          <a:ln w="19050"/>
        </p:spPr>
        <p:style>
          <a:lnRef idx="1">
            <a:schemeClr val="accent1"/>
          </a:lnRef>
          <a:fillRef idx="0">
            <a:schemeClr val="accent1"/>
          </a:fillRef>
          <a:effectRef idx="0">
            <a:schemeClr val="accent1"/>
          </a:effectRef>
          <a:fontRef idx="minor">
            <a:schemeClr val="tx1"/>
          </a:fontRef>
        </p:style>
      </p:cxnSp>
      <p:graphicFrame>
        <p:nvGraphicFramePr>
          <p:cNvPr id="39" name="Chart 38">
            <a:extLst>
              <a:ext uri="{FF2B5EF4-FFF2-40B4-BE49-F238E27FC236}">
                <a16:creationId xmlns:a16="http://schemas.microsoft.com/office/drawing/2014/main" id="{99C6BE29-6C7B-7A6E-3B0B-CDE2B4C42BF5}"/>
              </a:ext>
            </a:extLst>
          </p:cNvPr>
          <p:cNvGraphicFramePr/>
          <p:nvPr>
            <p:extLst>
              <p:ext uri="{D42A27DB-BD31-4B8C-83A1-F6EECF244321}">
                <p14:modId xmlns:p14="http://schemas.microsoft.com/office/powerpoint/2010/main" val="3352343678"/>
              </p:ext>
            </p:extLst>
          </p:nvPr>
        </p:nvGraphicFramePr>
        <p:xfrm>
          <a:off x="4019894" y="2623750"/>
          <a:ext cx="2247554" cy="3825178"/>
        </p:xfrm>
        <a:graphic>
          <a:graphicData uri="http://schemas.openxmlformats.org/drawingml/2006/chart">
            <c:chart xmlns:c="http://schemas.openxmlformats.org/drawingml/2006/chart" xmlns:r="http://schemas.openxmlformats.org/officeDocument/2006/relationships" r:id="rId3"/>
          </a:graphicData>
        </a:graphic>
      </p:graphicFrame>
      <p:cxnSp>
        <p:nvCxnSpPr>
          <p:cNvPr id="40" name="Straight Connector 39">
            <a:extLst>
              <a:ext uri="{FF2B5EF4-FFF2-40B4-BE49-F238E27FC236}">
                <a16:creationId xmlns:a16="http://schemas.microsoft.com/office/drawing/2014/main" id="{20C28C94-A6AA-6F27-52CB-0E0B68DADAE6}"/>
              </a:ext>
            </a:extLst>
          </p:cNvPr>
          <p:cNvCxnSpPr/>
          <p:nvPr/>
        </p:nvCxnSpPr>
        <p:spPr>
          <a:xfrm>
            <a:off x="6267446" y="2728002"/>
            <a:ext cx="0" cy="3549921"/>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522553C6-C3DC-98D3-A785-B550D45C1321}"/>
              </a:ext>
            </a:extLst>
          </p:cNvPr>
          <p:cNvCxnSpPr/>
          <p:nvPr/>
        </p:nvCxnSpPr>
        <p:spPr>
          <a:xfrm>
            <a:off x="8826568" y="2728002"/>
            <a:ext cx="0" cy="3549921"/>
          </a:xfrm>
          <a:prstGeom prst="line">
            <a:avLst/>
          </a:prstGeom>
          <a:ln w="19050"/>
        </p:spPr>
        <p:style>
          <a:lnRef idx="1">
            <a:schemeClr val="accent1"/>
          </a:lnRef>
          <a:fillRef idx="0">
            <a:schemeClr val="accent1"/>
          </a:fillRef>
          <a:effectRef idx="0">
            <a:schemeClr val="accent1"/>
          </a:effectRef>
          <a:fontRef idx="minor">
            <a:schemeClr val="tx1"/>
          </a:fontRef>
        </p:style>
      </p:cxnSp>
      <p:graphicFrame>
        <p:nvGraphicFramePr>
          <p:cNvPr id="44" name="Chart 43">
            <a:extLst>
              <a:ext uri="{FF2B5EF4-FFF2-40B4-BE49-F238E27FC236}">
                <a16:creationId xmlns:a16="http://schemas.microsoft.com/office/drawing/2014/main" id="{AF608026-79EF-31EB-397F-5A5684EF8EF0}"/>
              </a:ext>
            </a:extLst>
          </p:cNvPr>
          <p:cNvGraphicFramePr/>
          <p:nvPr>
            <p:extLst>
              <p:ext uri="{D42A27DB-BD31-4B8C-83A1-F6EECF244321}">
                <p14:modId xmlns:p14="http://schemas.microsoft.com/office/powerpoint/2010/main" val="2275058359"/>
              </p:ext>
            </p:extLst>
          </p:nvPr>
        </p:nvGraphicFramePr>
        <p:xfrm>
          <a:off x="9038897" y="2623750"/>
          <a:ext cx="2247554" cy="3825178"/>
        </p:xfrm>
        <a:graphic>
          <a:graphicData uri="http://schemas.openxmlformats.org/drawingml/2006/chart">
            <c:chart xmlns:c="http://schemas.openxmlformats.org/drawingml/2006/chart" xmlns:r="http://schemas.openxmlformats.org/officeDocument/2006/relationships" r:id="rId4"/>
          </a:graphicData>
        </a:graphic>
      </p:graphicFrame>
      <p:sp>
        <p:nvSpPr>
          <p:cNvPr id="45" name="Text Placeholder 25">
            <a:extLst>
              <a:ext uri="{FF2B5EF4-FFF2-40B4-BE49-F238E27FC236}">
                <a16:creationId xmlns:a16="http://schemas.microsoft.com/office/drawing/2014/main" id="{33983C35-7AA7-074F-32FA-B840266B4EDB}"/>
              </a:ext>
            </a:extLst>
          </p:cNvPr>
          <p:cNvSpPr txBox="1">
            <a:spLocks/>
          </p:cNvSpPr>
          <p:nvPr/>
        </p:nvSpPr>
        <p:spPr>
          <a:xfrm>
            <a:off x="4043323" y="2491824"/>
            <a:ext cx="1836743" cy="307777"/>
          </a:xfrm>
          <a:prstGeom prst="rect">
            <a:avLst/>
          </a:prstGeom>
        </p:spPr>
        <p:txBody>
          <a:bodyPr vert="horz" wrap="square" lIns="91440" tIns="45720" rIns="91440" bIns="45720" rtlCol="0">
            <a:spAutoFit/>
          </a:bodyPr>
          <a:lstStyle>
            <a:lvl1pPr marL="182563" indent="-182563" algn="l" defTabSz="914400" rtl="0" eaLnBrk="1" latinLnBrk="0" hangingPunct="1">
              <a:lnSpc>
                <a:spcPct val="100000"/>
              </a:lnSpc>
              <a:spcBef>
                <a:spcPts val="1000"/>
              </a:spcBef>
              <a:buClrTx/>
              <a:buFont typeface="Arial" panose="020B0604020202020204" pitchFamily="34" charset="0"/>
              <a:buChar char="•"/>
              <a:defRPr sz="1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ClrTx/>
              <a:buFont typeface="Arial" panose="020B0604020202020204" pitchFamily="34" charset="0"/>
              <a:buChar char="•"/>
              <a:defRPr sz="1400" kern="1200">
                <a:solidFill>
                  <a:schemeClr val="tx1"/>
                </a:solidFill>
                <a:latin typeface="+mn-lt"/>
                <a:ea typeface="+mn-ea"/>
                <a:cs typeface="+mn-cs"/>
              </a:defRPr>
            </a:lvl2pPr>
            <a:lvl3pPr marL="1166813" indent="-252413" algn="l" defTabSz="914400" rtl="0" eaLnBrk="1" latinLnBrk="0" hangingPunct="1">
              <a:lnSpc>
                <a:spcPct val="100000"/>
              </a:lnSpc>
              <a:spcBef>
                <a:spcPts val="500"/>
              </a:spcBef>
              <a:buClrTx/>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a:t>Not seen %</a:t>
            </a:r>
          </a:p>
        </p:txBody>
      </p:sp>
      <p:sp>
        <p:nvSpPr>
          <p:cNvPr id="47" name="Text Placeholder 25">
            <a:extLst>
              <a:ext uri="{FF2B5EF4-FFF2-40B4-BE49-F238E27FC236}">
                <a16:creationId xmlns:a16="http://schemas.microsoft.com/office/drawing/2014/main" id="{7B1991F6-EB69-1A98-5AB3-DA68B4013BE1}"/>
              </a:ext>
            </a:extLst>
          </p:cNvPr>
          <p:cNvSpPr txBox="1">
            <a:spLocks/>
          </p:cNvSpPr>
          <p:nvPr/>
        </p:nvSpPr>
        <p:spPr>
          <a:xfrm>
            <a:off x="6579015" y="2491824"/>
            <a:ext cx="1836743" cy="307777"/>
          </a:xfrm>
          <a:prstGeom prst="rect">
            <a:avLst/>
          </a:prstGeom>
        </p:spPr>
        <p:txBody>
          <a:bodyPr vert="horz" wrap="square" lIns="91440" tIns="45720" rIns="91440" bIns="45720" rtlCol="0">
            <a:spAutoFit/>
          </a:bodyPr>
          <a:lstStyle>
            <a:lvl1pPr marL="182563" indent="-182563" algn="l" defTabSz="914400" rtl="0" eaLnBrk="1" latinLnBrk="0" hangingPunct="1">
              <a:lnSpc>
                <a:spcPct val="100000"/>
              </a:lnSpc>
              <a:spcBef>
                <a:spcPts val="1000"/>
              </a:spcBef>
              <a:buClrTx/>
              <a:buFont typeface="Arial" panose="020B0604020202020204" pitchFamily="34" charset="0"/>
              <a:buChar char="•"/>
              <a:defRPr sz="1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ClrTx/>
              <a:buFont typeface="Arial" panose="020B0604020202020204" pitchFamily="34" charset="0"/>
              <a:buChar char="•"/>
              <a:defRPr sz="1400" kern="1200">
                <a:solidFill>
                  <a:schemeClr val="tx1"/>
                </a:solidFill>
                <a:latin typeface="+mn-lt"/>
                <a:ea typeface="+mn-ea"/>
                <a:cs typeface="+mn-cs"/>
              </a:defRPr>
            </a:lvl2pPr>
            <a:lvl3pPr marL="1166813" indent="-252413" algn="l" defTabSz="914400" rtl="0" eaLnBrk="1" latinLnBrk="0" hangingPunct="1">
              <a:lnSpc>
                <a:spcPct val="100000"/>
              </a:lnSpc>
              <a:spcBef>
                <a:spcPts val="500"/>
              </a:spcBef>
              <a:buClrTx/>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a:t>Test %</a:t>
            </a:r>
          </a:p>
        </p:txBody>
      </p:sp>
      <p:sp>
        <p:nvSpPr>
          <p:cNvPr id="48" name="Text Placeholder 25">
            <a:extLst>
              <a:ext uri="{FF2B5EF4-FFF2-40B4-BE49-F238E27FC236}">
                <a16:creationId xmlns:a16="http://schemas.microsoft.com/office/drawing/2014/main" id="{3DAFD6FB-7A97-97C5-7BCC-88258B457D34}"/>
              </a:ext>
            </a:extLst>
          </p:cNvPr>
          <p:cNvSpPr txBox="1">
            <a:spLocks/>
          </p:cNvSpPr>
          <p:nvPr/>
        </p:nvSpPr>
        <p:spPr>
          <a:xfrm>
            <a:off x="9114707" y="2491824"/>
            <a:ext cx="1836743" cy="307777"/>
          </a:xfrm>
          <a:prstGeom prst="rect">
            <a:avLst/>
          </a:prstGeom>
        </p:spPr>
        <p:txBody>
          <a:bodyPr vert="horz" wrap="square" lIns="91440" tIns="45720" rIns="91440" bIns="45720" rtlCol="0">
            <a:spAutoFit/>
          </a:bodyPr>
          <a:lstStyle>
            <a:lvl1pPr marL="182563" indent="-182563" algn="l" defTabSz="914400" rtl="0" eaLnBrk="1" latinLnBrk="0" hangingPunct="1">
              <a:lnSpc>
                <a:spcPct val="100000"/>
              </a:lnSpc>
              <a:spcBef>
                <a:spcPts val="1000"/>
              </a:spcBef>
              <a:buClrTx/>
              <a:buFont typeface="Arial" panose="020B0604020202020204" pitchFamily="34" charset="0"/>
              <a:buChar char="•"/>
              <a:defRPr sz="1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ClrTx/>
              <a:buFont typeface="Arial" panose="020B0604020202020204" pitchFamily="34" charset="0"/>
              <a:buChar char="•"/>
              <a:defRPr sz="1400" kern="1200">
                <a:solidFill>
                  <a:schemeClr val="tx1"/>
                </a:solidFill>
                <a:latin typeface="+mn-lt"/>
                <a:ea typeface="+mn-ea"/>
                <a:cs typeface="+mn-cs"/>
              </a:defRPr>
            </a:lvl2pPr>
            <a:lvl3pPr marL="1166813" indent="-252413" algn="l" defTabSz="914400" rtl="0" eaLnBrk="1" latinLnBrk="0" hangingPunct="1">
              <a:lnSpc>
                <a:spcPct val="100000"/>
              </a:lnSpc>
              <a:spcBef>
                <a:spcPts val="500"/>
              </a:spcBef>
              <a:buClrTx/>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a:t>Control %</a:t>
            </a:r>
          </a:p>
        </p:txBody>
      </p:sp>
      <p:graphicFrame>
        <p:nvGraphicFramePr>
          <p:cNvPr id="50" name="Chart 49">
            <a:extLst>
              <a:ext uri="{FF2B5EF4-FFF2-40B4-BE49-F238E27FC236}">
                <a16:creationId xmlns:a16="http://schemas.microsoft.com/office/drawing/2014/main" id="{E1BBA588-11E4-7804-D151-870C152E363B}"/>
              </a:ext>
            </a:extLst>
          </p:cNvPr>
          <p:cNvGraphicFramePr/>
          <p:nvPr>
            <p:extLst>
              <p:ext uri="{D42A27DB-BD31-4B8C-83A1-F6EECF244321}">
                <p14:modId xmlns:p14="http://schemas.microsoft.com/office/powerpoint/2010/main" val="2253334033"/>
              </p:ext>
            </p:extLst>
          </p:nvPr>
        </p:nvGraphicFramePr>
        <p:xfrm>
          <a:off x="6479775" y="2623750"/>
          <a:ext cx="2216550" cy="3825178"/>
        </p:xfrm>
        <a:graphic>
          <a:graphicData uri="http://schemas.openxmlformats.org/drawingml/2006/chart">
            <c:chart xmlns:c="http://schemas.openxmlformats.org/drawingml/2006/chart" xmlns:r="http://schemas.openxmlformats.org/officeDocument/2006/relationships" r:id="rId5"/>
          </a:graphicData>
        </a:graphic>
      </p:graphicFrame>
      <p:sp>
        <p:nvSpPr>
          <p:cNvPr id="51" name="TextBox 50">
            <a:extLst>
              <a:ext uri="{FF2B5EF4-FFF2-40B4-BE49-F238E27FC236}">
                <a16:creationId xmlns:a16="http://schemas.microsoft.com/office/drawing/2014/main" id="{7DE9DA27-3AAF-78AA-7568-0E6E47E7E991}"/>
              </a:ext>
            </a:extLst>
          </p:cNvPr>
          <p:cNvSpPr txBox="1"/>
          <p:nvPr/>
        </p:nvSpPr>
        <p:spPr>
          <a:xfrm>
            <a:off x="7610826" y="5088753"/>
            <a:ext cx="1085499" cy="707886"/>
          </a:xfrm>
          <a:prstGeom prst="rect">
            <a:avLst/>
          </a:prstGeom>
          <a:noFill/>
        </p:spPr>
        <p:txBody>
          <a:bodyPr wrap="square" rtlCol="0">
            <a:spAutoFit/>
          </a:bodyPr>
          <a:lstStyle/>
          <a:p>
            <a:r>
              <a:rPr lang="en-GB" sz="1000"/>
              <a:t>These features are noticed more on test buses </a:t>
            </a:r>
          </a:p>
        </p:txBody>
      </p:sp>
      <p:sp>
        <p:nvSpPr>
          <p:cNvPr id="52" name="Right Brace 51">
            <a:extLst>
              <a:ext uri="{FF2B5EF4-FFF2-40B4-BE49-F238E27FC236}">
                <a16:creationId xmlns:a16="http://schemas.microsoft.com/office/drawing/2014/main" id="{DB7E463D-374F-E78A-BF17-7FCD5911500A}"/>
              </a:ext>
            </a:extLst>
          </p:cNvPr>
          <p:cNvSpPr/>
          <p:nvPr/>
        </p:nvSpPr>
        <p:spPr>
          <a:xfrm>
            <a:off x="7443789" y="4944216"/>
            <a:ext cx="157162" cy="852423"/>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GB"/>
          </a:p>
        </p:txBody>
      </p:sp>
    </p:spTree>
    <p:extLst>
      <p:ext uri="{BB962C8B-B14F-4D97-AF65-F5344CB8AC3E}">
        <p14:creationId xmlns:p14="http://schemas.microsoft.com/office/powerpoint/2010/main" val="12021928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54E0A3-DCEC-3529-99FF-53F6C6DD60A1}"/>
              </a:ext>
            </a:extLst>
          </p:cNvPr>
          <p:cNvSpPr>
            <a:spLocks noGrp="1"/>
          </p:cNvSpPr>
          <p:nvPr>
            <p:ph type="title"/>
          </p:nvPr>
        </p:nvSpPr>
        <p:spPr>
          <a:xfrm>
            <a:off x="336753" y="433385"/>
            <a:ext cx="11643123" cy="867930"/>
          </a:xfrm>
        </p:spPr>
        <p:txBody>
          <a:bodyPr/>
          <a:lstStyle/>
          <a:p>
            <a:r>
              <a:rPr lang="en-GB"/>
              <a:t>Customers on refurbished buses with new, clear </a:t>
            </a:r>
            <a:r>
              <a:rPr lang="en-GB" err="1"/>
              <a:t>moquettes</a:t>
            </a:r>
            <a:r>
              <a:rPr lang="en-GB"/>
              <a:t> see a greater benefit to their journey in having priority seating</a:t>
            </a:r>
          </a:p>
        </p:txBody>
      </p:sp>
      <p:sp>
        <p:nvSpPr>
          <p:cNvPr id="3" name="Text Placeholder 2">
            <a:extLst>
              <a:ext uri="{FF2B5EF4-FFF2-40B4-BE49-F238E27FC236}">
                <a16:creationId xmlns:a16="http://schemas.microsoft.com/office/drawing/2014/main" id="{37A12E54-0BD4-1A61-B524-9D4BF4D64092}"/>
              </a:ext>
            </a:extLst>
          </p:cNvPr>
          <p:cNvSpPr>
            <a:spLocks noGrp="1"/>
          </p:cNvSpPr>
          <p:nvPr>
            <p:ph type="body" sz="quarter" idx="10"/>
          </p:nvPr>
        </p:nvSpPr>
        <p:spPr>
          <a:xfrm>
            <a:off x="336550" y="1386956"/>
            <a:ext cx="11643123" cy="341632"/>
          </a:xfrm>
        </p:spPr>
        <p:txBody>
          <a:bodyPr/>
          <a:lstStyle/>
          <a:p>
            <a:r>
              <a:rPr lang="en-GB"/>
              <a:t>Those in test routes, especially those who require the seating feel their journeys have improved greatly</a:t>
            </a:r>
          </a:p>
        </p:txBody>
      </p:sp>
      <p:sp>
        <p:nvSpPr>
          <p:cNvPr id="10" name="Text Placeholder 3">
            <a:extLst>
              <a:ext uri="{FF2B5EF4-FFF2-40B4-BE49-F238E27FC236}">
                <a16:creationId xmlns:a16="http://schemas.microsoft.com/office/drawing/2014/main" id="{18DA0E05-B307-37A6-79A9-C6E0C8263C60}"/>
              </a:ext>
            </a:extLst>
          </p:cNvPr>
          <p:cNvSpPr txBox="1">
            <a:spLocks/>
          </p:cNvSpPr>
          <p:nvPr/>
        </p:nvSpPr>
        <p:spPr>
          <a:xfrm>
            <a:off x="336550" y="2131738"/>
            <a:ext cx="11642725" cy="307777"/>
          </a:xfrm>
          <a:prstGeom prst="rect">
            <a:avLst/>
          </a:prstGeom>
        </p:spPr>
        <p:txBody>
          <a:bodyPr vert="horz" lIns="91440" tIns="45720" rIns="91440" bIns="45720" rtlCol="0">
            <a:spAutoFit/>
          </a:bodyPr>
          <a:lstStyle>
            <a:lvl1pPr marL="182563" indent="-182563" algn="l" defTabSz="914400" rtl="0" eaLnBrk="1" latinLnBrk="0" hangingPunct="1">
              <a:lnSpc>
                <a:spcPct val="100000"/>
              </a:lnSpc>
              <a:spcBef>
                <a:spcPts val="1000"/>
              </a:spcBef>
              <a:buClrTx/>
              <a:buFont typeface="Arial" panose="020B0604020202020204" pitchFamily="34" charset="0"/>
              <a:buChar char="•"/>
              <a:defRPr sz="1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ClrTx/>
              <a:buFont typeface="Arial" panose="020B0604020202020204" pitchFamily="34" charset="0"/>
              <a:buChar char="•"/>
              <a:defRPr sz="1400" kern="1200">
                <a:solidFill>
                  <a:schemeClr val="tx1"/>
                </a:solidFill>
                <a:latin typeface="+mn-lt"/>
                <a:ea typeface="+mn-ea"/>
                <a:cs typeface="+mn-cs"/>
              </a:defRPr>
            </a:lvl2pPr>
            <a:lvl3pPr marL="1166813" indent="-252413" algn="l" defTabSz="914400" rtl="0" eaLnBrk="1" latinLnBrk="0" hangingPunct="1">
              <a:lnSpc>
                <a:spcPct val="100000"/>
              </a:lnSpc>
              <a:spcBef>
                <a:spcPts val="500"/>
              </a:spcBef>
              <a:buClrTx/>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GB" sz="1400" b="0" i="0" u="none" strike="noStrike" kern="1200" cap="none" spc="0" normalizeH="0" baseline="0" noProof="0">
                <a:ln>
                  <a:noFill/>
                </a:ln>
                <a:solidFill>
                  <a:prstClr val="black"/>
                </a:solidFill>
                <a:effectLst/>
                <a:uLnTx/>
                <a:uFillTx/>
                <a:latin typeface="Segoe UI Semilight"/>
                <a:ea typeface="+mn-ea"/>
                <a:cs typeface="+mn-cs"/>
              </a:rPr>
              <a:t>Priority seating impact on journey experience (T2B) | Test and Control routes</a:t>
            </a:r>
          </a:p>
        </p:txBody>
      </p:sp>
      <p:sp>
        <p:nvSpPr>
          <p:cNvPr id="11" name="TextBox 10">
            <a:extLst>
              <a:ext uri="{FF2B5EF4-FFF2-40B4-BE49-F238E27FC236}">
                <a16:creationId xmlns:a16="http://schemas.microsoft.com/office/drawing/2014/main" id="{395BDD1F-75B2-F1EB-6C2F-59B4C560B294}"/>
              </a:ext>
            </a:extLst>
          </p:cNvPr>
          <p:cNvSpPr txBox="1"/>
          <p:nvPr/>
        </p:nvSpPr>
        <p:spPr>
          <a:xfrm>
            <a:off x="-1751" y="6418894"/>
            <a:ext cx="7503397" cy="4154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prstClr val="black"/>
                </a:solidFill>
                <a:effectLst/>
                <a:uLnTx/>
                <a:uFillTx/>
                <a:latin typeface="Segoe UI Semilight"/>
                <a:ea typeface="+mn-ea"/>
                <a:cs typeface="+mn-cs"/>
              </a:rPr>
              <a:t>B3. How has the priority seating impacted your experience of using the bus?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prstClr val="black"/>
                </a:solidFill>
                <a:effectLst/>
                <a:uLnTx/>
                <a:uFillTx/>
                <a:latin typeface="Segoe UI Semilight"/>
                <a:ea typeface="+mn-ea"/>
                <a:cs typeface="+mn-cs"/>
              </a:rPr>
              <a:t>Base:</a:t>
            </a:r>
            <a:r>
              <a:rPr lang="en-GB" sz="1050" dirty="0"/>
              <a:t> Test Routes (340) Control Routes (311) Priority seating user (75), (72); Non-priority seating user (179), (210))</a:t>
            </a:r>
            <a:endParaRPr kumimoji="0" lang="en-GB" sz="1050" b="0" i="0" u="none" strike="noStrike" kern="1200" cap="none" spc="0" normalizeH="0" baseline="0" noProof="0" dirty="0">
              <a:ln>
                <a:noFill/>
              </a:ln>
              <a:solidFill>
                <a:prstClr val="black"/>
              </a:solidFill>
              <a:effectLst/>
              <a:uLnTx/>
              <a:uFillTx/>
              <a:latin typeface="Segoe UI Semilight"/>
              <a:ea typeface="+mn-ea"/>
              <a:cs typeface="+mn-cs"/>
            </a:endParaRPr>
          </a:p>
        </p:txBody>
      </p:sp>
      <p:graphicFrame>
        <p:nvGraphicFramePr>
          <p:cNvPr id="5" name="Chart 4">
            <a:extLst>
              <a:ext uri="{FF2B5EF4-FFF2-40B4-BE49-F238E27FC236}">
                <a16:creationId xmlns:a16="http://schemas.microsoft.com/office/drawing/2014/main" id="{C9D923EB-AF7C-8ED1-46DB-C1AC8A45237E}"/>
              </a:ext>
            </a:extLst>
          </p:cNvPr>
          <p:cNvGraphicFramePr/>
          <p:nvPr>
            <p:extLst>
              <p:ext uri="{D42A27DB-BD31-4B8C-83A1-F6EECF244321}">
                <p14:modId xmlns:p14="http://schemas.microsoft.com/office/powerpoint/2010/main" val="768053511"/>
              </p:ext>
            </p:extLst>
          </p:nvPr>
        </p:nvGraphicFramePr>
        <p:xfrm>
          <a:off x="336550" y="2705461"/>
          <a:ext cx="11526587" cy="3405693"/>
        </p:xfrm>
        <a:graphic>
          <a:graphicData uri="http://schemas.openxmlformats.org/drawingml/2006/chart">
            <c:chart xmlns:c="http://schemas.openxmlformats.org/drawingml/2006/chart" xmlns:r="http://schemas.openxmlformats.org/officeDocument/2006/relationships" r:id="rId3"/>
          </a:graphicData>
        </a:graphic>
      </p:graphicFrame>
      <p:cxnSp>
        <p:nvCxnSpPr>
          <p:cNvPr id="6" name="Straight Connector 5">
            <a:extLst>
              <a:ext uri="{FF2B5EF4-FFF2-40B4-BE49-F238E27FC236}">
                <a16:creationId xmlns:a16="http://schemas.microsoft.com/office/drawing/2014/main" id="{6A983B3B-3EF9-A97E-2F78-389C4745CE03}"/>
              </a:ext>
            </a:extLst>
          </p:cNvPr>
          <p:cNvCxnSpPr/>
          <p:nvPr/>
        </p:nvCxnSpPr>
        <p:spPr>
          <a:xfrm>
            <a:off x="7188200" y="2940957"/>
            <a:ext cx="0" cy="2971800"/>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7" name="TextBox 6">
            <a:extLst>
              <a:ext uri="{FF2B5EF4-FFF2-40B4-BE49-F238E27FC236}">
                <a16:creationId xmlns:a16="http://schemas.microsoft.com/office/drawing/2014/main" id="{29D8B182-91F9-9114-55BC-55C6E038BE7B}"/>
              </a:ext>
            </a:extLst>
          </p:cNvPr>
          <p:cNvSpPr txBox="1"/>
          <p:nvPr/>
        </p:nvSpPr>
        <p:spPr>
          <a:xfrm>
            <a:off x="8178804" y="2129082"/>
            <a:ext cx="2501896" cy="307777"/>
          </a:xfrm>
          <a:prstGeom prst="rect">
            <a:avLst/>
          </a:prstGeom>
          <a:noFill/>
        </p:spPr>
        <p:txBody>
          <a:bodyPr wrap="square" rtlCol="0">
            <a:spAutoFit/>
          </a:bodyPr>
          <a:lstStyle/>
          <a:p>
            <a:pPr algn="ctr"/>
            <a:r>
              <a:rPr lang="en-GB" sz="1400"/>
              <a:t>Priority seating requirements </a:t>
            </a:r>
          </a:p>
        </p:txBody>
      </p:sp>
      <p:sp>
        <p:nvSpPr>
          <p:cNvPr id="9" name="TextBox 8">
            <a:extLst>
              <a:ext uri="{FF2B5EF4-FFF2-40B4-BE49-F238E27FC236}">
                <a16:creationId xmlns:a16="http://schemas.microsoft.com/office/drawing/2014/main" id="{0895B59F-3C08-4154-C1A6-CF30DB07D480}"/>
              </a:ext>
            </a:extLst>
          </p:cNvPr>
          <p:cNvSpPr txBox="1"/>
          <p:nvPr/>
        </p:nvSpPr>
        <p:spPr>
          <a:xfrm>
            <a:off x="8877299" y="6141895"/>
            <a:ext cx="2457451" cy="400110"/>
          </a:xfrm>
          <a:prstGeom prst="rect">
            <a:avLst/>
          </a:prstGeom>
          <a:noFill/>
        </p:spPr>
        <p:txBody>
          <a:bodyPr wrap="square" rtlCol="0">
            <a:spAutoFit/>
          </a:bodyPr>
          <a:lstStyle/>
          <a:p>
            <a:pPr algn="r"/>
            <a:r>
              <a:rPr lang="en-GB" sz="1000">
                <a:solidFill>
                  <a:srgbClr val="00B050"/>
                </a:solidFill>
              </a:rPr>
              <a:t>Statistically significant compared to </a:t>
            </a:r>
            <a:r>
              <a:rPr lang="en-GB" sz="1000" i="1">
                <a:solidFill>
                  <a:srgbClr val="00B050"/>
                </a:solidFill>
              </a:rPr>
              <a:t>control</a:t>
            </a:r>
            <a:r>
              <a:rPr lang="en-GB" sz="1000">
                <a:solidFill>
                  <a:srgbClr val="00B050"/>
                </a:solidFill>
              </a:rPr>
              <a:t> routes @ 95% CL </a:t>
            </a:r>
          </a:p>
        </p:txBody>
      </p:sp>
    </p:spTree>
    <p:extLst>
      <p:ext uri="{BB962C8B-B14F-4D97-AF65-F5344CB8AC3E}">
        <p14:creationId xmlns:p14="http://schemas.microsoft.com/office/powerpoint/2010/main" val="5055774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6" descr="A picture containing text&#10;&#10;Description automatically generated">
            <a:extLst>
              <a:ext uri="{FF2B5EF4-FFF2-40B4-BE49-F238E27FC236}">
                <a16:creationId xmlns:a16="http://schemas.microsoft.com/office/drawing/2014/main" id="{9D513E0B-B65E-4B6F-B980-31DA67A614D4}"/>
              </a:ext>
            </a:extLst>
          </p:cNvPr>
          <p:cNvPicPr>
            <a:picLocks noChangeAspect="1"/>
          </p:cNvPicPr>
          <p:nvPr/>
        </p:nvPicPr>
        <p:blipFill>
          <a:blip r:embed="rId2" cstate="screen">
            <a:extLst>
              <a:ext uri="{28A0092B-C50C-407E-A947-70E740481C1C}">
                <a14:useLocalDpi xmlns:a14="http://schemas.microsoft.com/office/drawing/2010/main"/>
              </a:ext>
            </a:extLst>
          </a:blip>
          <a:srcRect l="19260" r="19260"/>
          <a:stretch>
            <a:fillRect/>
          </a:stretch>
        </p:blipFill>
        <p:spPr>
          <a:xfrm rot="5400000">
            <a:off x="4579938" y="-754063"/>
            <a:ext cx="6858000" cy="8366126"/>
          </a:xfrm>
          <a:prstGeom prst="rect">
            <a:avLst/>
          </a:prstGeom>
        </p:spPr>
      </p:pic>
      <p:sp>
        <p:nvSpPr>
          <p:cNvPr id="17" name="Rectangle 16">
            <a:extLst>
              <a:ext uri="{FF2B5EF4-FFF2-40B4-BE49-F238E27FC236}">
                <a16:creationId xmlns:a16="http://schemas.microsoft.com/office/drawing/2014/main" id="{9269D084-BCFF-4708-8584-6089734D3430}"/>
              </a:ext>
            </a:extLst>
          </p:cNvPr>
          <p:cNvSpPr/>
          <p:nvPr/>
        </p:nvSpPr>
        <p:spPr>
          <a:xfrm>
            <a:off x="0" y="0"/>
            <a:ext cx="2584174"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Segoe UI Semilight"/>
              <a:ea typeface="+mn-ea"/>
              <a:cs typeface="+mn-cs"/>
            </a:endParaRPr>
          </a:p>
        </p:txBody>
      </p:sp>
      <p:pic>
        <p:nvPicPr>
          <p:cNvPr id="18" name="Graphic 17">
            <a:extLst>
              <a:ext uri="{FF2B5EF4-FFF2-40B4-BE49-F238E27FC236}">
                <a16:creationId xmlns:a16="http://schemas.microsoft.com/office/drawing/2014/main" id="{1F30661C-1B03-4C49-8C23-2C5AA73AC275}"/>
              </a:ext>
            </a:extLst>
          </p:cNvPr>
          <p:cNvPicPr>
            <a:picLocks noChangeAspect="1"/>
          </p:cNvPicPr>
          <p:nvPr/>
        </p:nvPicPr>
        <p:blipFill rotWithShape="1">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l="28864" t="20137" b="21824"/>
          <a:stretch/>
        </p:blipFill>
        <p:spPr>
          <a:xfrm>
            <a:off x="3496" y="0"/>
            <a:ext cx="6421607" cy="6858000"/>
          </a:xfrm>
          <a:prstGeom prst="rect">
            <a:avLst/>
          </a:prstGeom>
        </p:spPr>
      </p:pic>
      <p:sp>
        <p:nvSpPr>
          <p:cNvPr id="19" name="Title 8">
            <a:extLst>
              <a:ext uri="{FF2B5EF4-FFF2-40B4-BE49-F238E27FC236}">
                <a16:creationId xmlns:a16="http://schemas.microsoft.com/office/drawing/2014/main" id="{96EDE8EF-48DF-4B96-98B9-07BA404FE909}"/>
              </a:ext>
            </a:extLst>
          </p:cNvPr>
          <p:cNvSpPr txBox="1">
            <a:spLocks/>
          </p:cNvSpPr>
          <p:nvPr/>
        </p:nvSpPr>
        <p:spPr>
          <a:xfrm>
            <a:off x="450937" y="3385585"/>
            <a:ext cx="4152060" cy="701731"/>
          </a:xfrm>
          <a:prstGeom prst="rect">
            <a:avLst/>
          </a:prstGeom>
        </p:spPr>
        <p:txBody>
          <a:bodyPr wrap="square" anchor="t">
            <a:spAutoFit/>
          </a:bodyPr>
          <a:lstStyle>
            <a:lvl1pPr algn="l" defTabSz="914400" rtl="0" eaLnBrk="1" latinLnBrk="0" hangingPunct="1">
              <a:lnSpc>
                <a:spcPct val="90000"/>
              </a:lnSpc>
              <a:spcBef>
                <a:spcPct val="0"/>
              </a:spcBef>
              <a:buNone/>
              <a:defRPr sz="4400" b="1" i="0" kern="1200">
                <a:solidFill>
                  <a:schemeClr val="bg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GB"/>
              <a:t>Background</a:t>
            </a:r>
            <a:endParaRPr kumimoji="0" lang="en-GB" sz="4400" b="1" i="0" u="none" strike="noStrike" kern="1200" cap="none" spc="0" normalizeH="0" baseline="0" noProof="0">
              <a:ln>
                <a:noFill/>
              </a:ln>
              <a:solidFill>
                <a:prstClr val="white"/>
              </a:solidFill>
              <a:effectLst/>
              <a:uLnTx/>
              <a:uFillTx/>
              <a:latin typeface="Segoe UI"/>
              <a:ea typeface="+mj-ea"/>
              <a:cs typeface="+mj-cs"/>
            </a:endParaRPr>
          </a:p>
        </p:txBody>
      </p:sp>
      <p:cxnSp>
        <p:nvCxnSpPr>
          <p:cNvPr id="20" name="Straight Connector 19">
            <a:extLst>
              <a:ext uri="{FF2B5EF4-FFF2-40B4-BE49-F238E27FC236}">
                <a16:creationId xmlns:a16="http://schemas.microsoft.com/office/drawing/2014/main" id="{EFDE489E-9A59-4430-8FE0-D0F7A9FF9373}"/>
              </a:ext>
            </a:extLst>
          </p:cNvPr>
          <p:cNvCxnSpPr>
            <a:cxnSpLocks/>
          </p:cNvCxnSpPr>
          <p:nvPr/>
        </p:nvCxnSpPr>
        <p:spPr>
          <a:xfrm>
            <a:off x="547728" y="3291736"/>
            <a:ext cx="646049" cy="0"/>
          </a:xfrm>
          <a:prstGeom prst="line">
            <a:avLst/>
          </a:prstGeom>
          <a:ln w="38100">
            <a:solidFill>
              <a:srgbClr val="00AEEF"/>
            </a:solidFill>
          </a:ln>
        </p:spPr>
        <p:style>
          <a:lnRef idx="1">
            <a:schemeClr val="accent1"/>
          </a:lnRef>
          <a:fillRef idx="0">
            <a:schemeClr val="accent1"/>
          </a:fillRef>
          <a:effectRef idx="0">
            <a:schemeClr val="accent1"/>
          </a:effectRef>
          <a:fontRef idx="minor">
            <a:schemeClr val="tx1"/>
          </a:fontRef>
        </p:style>
      </p:cxnSp>
      <p:grpSp>
        <p:nvGrpSpPr>
          <p:cNvPr id="21" name="Group 20">
            <a:extLst>
              <a:ext uri="{FF2B5EF4-FFF2-40B4-BE49-F238E27FC236}">
                <a16:creationId xmlns:a16="http://schemas.microsoft.com/office/drawing/2014/main" id="{BC8F9865-9A53-4670-988C-BB8A8E133045}"/>
              </a:ext>
            </a:extLst>
          </p:cNvPr>
          <p:cNvGrpSpPr/>
          <p:nvPr/>
        </p:nvGrpSpPr>
        <p:grpSpPr>
          <a:xfrm>
            <a:off x="501237" y="2237021"/>
            <a:ext cx="940033" cy="785748"/>
            <a:chOff x="11080509" y="269721"/>
            <a:chExt cx="821264" cy="669978"/>
          </a:xfrm>
        </p:grpSpPr>
        <p:sp>
          <p:nvSpPr>
            <p:cNvPr id="22" name="Freeform: Shape 21">
              <a:extLst>
                <a:ext uri="{FF2B5EF4-FFF2-40B4-BE49-F238E27FC236}">
                  <a16:creationId xmlns:a16="http://schemas.microsoft.com/office/drawing/2014/main" id="{E7B34B9D-8B4F-4D40-BD32-205289282F67}"/>
                </a:ext>
              </a:extLst>
            </p:cNvPr>
            <p:cNvSpPr/>
            <p:nvPr/>
          </p:nvSpPr>
          <p:spPr>
            <a:xfrm>
              <a:off x="11080509" y="269721"/>
              <a:ext cx="821264" cy="669978"/>
            </a:xfrm>
            <a:custGeom>
              <a:avLst/>
              <a:gdLst>
                <a:gd name="connsiteX0" fmla="*/ 534871 w 821263"/>
                <a:gd name="connsiteY0" fmla="*/ 665205 h 669978"/>
                <a:gd name="connsiteX1" fmla="*/ 631190 w 821263"/>
                <a:gd name="connsiteY1" fmla="*/ 653174 h 669978"/>
                <a:gd name="connsiteX2" fmla="*/ 723330 w 821263"/>
                <a:gd name="connsiteY2" fmla="*/ 640567 h 669978"/>
                <a:gd name="connsiteX3" fmla="*/ 778297 w 821263"/>
                <a:gd name="connsiteY3" fmla="*/ 591651 h 669978"/>
                <a:gd name="connsiteX4" fmla="*/ 800557 w 821263"/>
                <a:gd name="connsiteY4" fmla="*/ 468462 h 669978"/>
                <a:gd name="connsiteX5" fmla="*/ 816190 w 821263"/>
                <a:gd name="connsiteY5" fmla="*/ 317104 h 669978"/>
                <a:gd name="connsiteX6" fmla="*/ 815758 w 821263"/>
                <a:gd name="connsiteY6" fmla="*/ 146296 h 669978"/>
                <a:gd name="connsiteX7" fmla="*/ 806753 w 821263"/>
                <a:gd name="connsiteY7" fmla="*/ 62368 h 669978"/>
                <a:gd name="connsiteX8" fmla="*/ 766554 w 821263"/>
                <a:gd name="connsiteY8" fmla="*/ 19288 h 669978"/>
                <a:gd name="connsiteX9" fmla="*/ 536168 w 821263"/>
                <a:gd name="connsiteY9" fmla="*/ 6609 h 669978"/>
                <a:gd name="connsiteX10" fmla="*/ 407936 w 821263"/>
                <a:gd name="connsiteY10" fmla="*/ 13813 h 669978"/>
                <a:gd name="connsiteX11" fmla="*/ 270338 w 821263"/>
                <a:gd name="connsiteY11" fmla="*/ 26780 h 669978"/>
                <a:gd name="connsiteX12" fmla="*/ 165807 w 821263"/>
                <a:gd name="connsiteY12" fmla="*/ 41837 h 669978"/>
                <a:gd name="connsiteX13" fmla="*/ 84833 w 821263"/>
                <a:gd name="connsiteY13" fmla="*/ 60135 h 669978"/>
                <a:gd name="connsiteX14" fmla="*/ 49389 w 821263"/>
                <a:gd name="connsiteY14" fmla="*/ 96011 h 669978"/>
                <a:gd name="connsiteX15" fmla="*/ 30659 w 821263"/>
                <a:gd name="connsiteY15" fmla="*/ 178210 h 669978"/>
                <a:gd name="connsiteX16" fmla="*/ 17907 w 821263"/>
                <a:gd name="connsiteY16" fmla="*/ 277410 h 669978"/>
                <a:gd name="connsiteX17" fmla="*/ 5372 w 821263"/>
                <a:gd name="connsiteY17" fmla="*/ 504050 h 669978"/>
                <a:gd name="connsiteX18" fmla="*/ 19348 w 821263"/>
                <a:gd name="connsiteY18" fmla="*/ 627023 h 669978"/>
                <a:gd name="connsiteX19" fmla="*/ 53784 w 821263"/>
                <a:gd name="connsiteY19" fmla="*/ 656992 h 669978"/>
                <a:gd name="connsiteX20" fmla="*/ 335751 w 821263"/>
                <a:gd name="connsiteY20" fmla="*/ 670104 h 669978"/>
                <a:gd name="connsiteX21" fmla="*/ 534871 w 821263"/>
                <a:gd name="connsiteY21" fmla="*/ 665205 h 669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21263" h="669978">
                  <a:moveTo>
                    <a:pt x="534871" y="665205"/>
                  </a:moveTo>
                  <a:cubicBezTo>
                    <a:pt x="567073" y="663692"/>
                    <a:pt x="599132" y="657424"/>
                    <a:pt x="631190" y="653174"/>
                  </a:cubicBezTo>
                  <a:cubicBezTo>
                    <a:pt x="661879" y="649068"/>
                    <a:pt x="692568" y="644745"/>
                    <a:pt x="723330" y="640567"/>
                  </a:cubicBezTo>
                  <a:cubicBezTo>
                    <a:pt x="761727" y="635308"/>
                    <a:pt x="769724" y="629833"/>
                    <a:pt x="778297" y="591651"/>
                  </a:cubicBezTo>
                  <a:cubicBezTo>
                    <a:pt x="787446" y="551020"/>
                    <a:pt x="794938" y="509813"/>
                    <a:pt x="800557" y="468462"/>
                  </a:cubicBezTo>
                  <a:cubicBezTo>
                    <a:pt x="807401" y="418249"/>
                    <a:pt x="813957" y="367749"/>
                    <a:pt x="816190" y="317104"/>
                  </a:cubicBezTo>
                  <a:cubicBezTo>
                    <a:pt x="818711" y="260264"/>
                    <a:pt x="817343" y="203208"/>
                    <a:pt x="815758" y="146296"/>
                  </a:cubicBezTo>
                  <a:cubicBezTo>
                    <a:pt x="814965" y="118272"/>
                    <a:pt x="810571" y="90248"/>
                    <a:pt x="806753" y="62368"/>
                  </a:cubicBezTo>
                  <a:cubicBezTo>
                    <a:pt x="802863" y="33912"/>
                    <a:pt x="794362" y="24979"/>
                    <a:pt x="766554" y="19288"/>
                  </a:cubicBezTo>
                  <a:cubicBezTo>
                    <a:pt x="690407" y="3871"/>
                    <a:pt x="613540" y="1278"/>
                    <a:pt x="536168" y="6609"/>
                  </a:cubicBezTo>
                  <a:cubicBezTo>
                    <a:pt x="493448" y="9563"/>
                    <a:pt x="450656" y="10571"/>
                    <a:pt x="407936" y="13813"/>
                  </a:cubicBezTo>
                  <a:cubicBezTo>
                    <a:pt x="361974" y="17271"/>
                    <a:pt x="316084" y="21593"/>
                    <a:pt x="270338" y="26780"/>
                  </a:cubicBezTo>
                  <a:cubicBezTo>
                    <a:pt x="235398" y="30743"/>
                    <a:pt x="200459" y="35641"/>
                    <a:pt x="165807" y="41837"/>
                  </a:cubicBezTo>
                  <a:cubicBezTo>
                    <a:pt x="138576" y="46664"/>
                    <a:pt x="111920" y="54444"/>
                    <a:pt x="84833" y="60135"/>
                  </a:cubicBezTo>
                  <a:cubicBezTo>
                    <a:pt x="64662" y="64314"/>
                    <a:pt x="54216" y="78145"/>
                    <a:pt x="49389" y="96011"/>
                  </a:cubicBezTo>
                  <a:cubicBezTo>
                    <a:pt x="42041" y="123099"/>
                    <a:pt x="35341" y="150546"/>
                    <a:pt x="30659" y="178210"/>
                  </a:cubicBezTo>
                  <a:cubicBezTo>
                    <a:pt x="25183" y="211060"/>
                    <a:pt x="22662" y="244415"/>
                    <a:pt x="17907" y="277410"/>
                  </a:cubicBezTo>
                  <a:cubicBezTo>
                    <a:pt x="7101" y="352620"/>
                    <a:pt x="1338" y="428191"/>
                    <a:pt x="5372" y="504050"/>
                  </a:cubicBezTo>
                  <a:cubicBezTo>
                    <a:pt x="7605" y="545185"/>
                    <a:pt x="13513" y="586176"/>
                    <a:pt x="19348" y="627023"/>
                  </a:cubicBezTo>
                  <a:cubicBezTo>
                    <a:pt x="21870" y="644457"/>
                    <a:pt x="36566" y="655984"/>
                    <a:pt x="53784" y="656992"/>
                  </a:cubicBezTo>
                  <a:cubicBezTo>
                    <a:pt x="147653" y="662539"/>
                    <a:pt x="315219" y="670104"/>
                    <a:pt x="335751" y="670104"/>
                  </a:cubicBezTo>
                  <a:cubicBezTo>
                    <a:pt x="356283" y="670104"/>
                    <a:pt x="468594" y="668303"/>
                    <a:pt x="534871" y="665205"/>
                  </a:cubicBezTo>
                </a:path>
              </a:pathLst>
            </a:custGeom>
            <a:solidFill>
              <a:srgbClr val="009FDF"/>
            </a:solidFill>
            <a:ln w="719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23" name="Freeform: Shape 22">
              <a:extLst>
                <a:ext uri="{FF2B5EF4-FFF2-40B4-BE49-F238E27FC236}">
                  <a16:creationId xmlns:a16="http://schemas.microsoft.com/office/drawing/2014/main" id="{9D4315E1-EF9B-42F9-AF33-BA658BBE8671}"/>
                </a:ext>
              </a:extLst>
            </p:cNvPr>
            <p:cNvSpPr/>
            <p:nvPr/>
          </p:nvSpPr>
          <p:spPr>
            <a:xfrm>
              <a:off x="11217716" y="582935"/>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6" y="42576"/>
                    <a:pt x="22981" y="42576"/>
                  </a:cubicBezTo>
                  <a:cubicBezTo>
                    <a:pt x="13255" y="42576"/>
                    <a:pt x="5403" y="34291"/>
                    <a:pt x="5403" y="23990"/>
                  </a:cubicBezTo>
                  <a:cubicBezTo>
                    <a:pt x="5403" y="13688"/>
                    <a:pt x="13255" y="5403"/>
                    <a:pt x="22981" y="5403"/>
                  </a:cubicBezTo>
                  <a:cubicBezTo>
                    <a:pt x="32706" y="5403"/>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24" name="Freeform: Shape 23">
              <a:extLst>
                <a:ext uri="{FF2B5EF4-FFF2-40B4-BE49-F238E27FC236}">
                  <a16:creationId xmlns:a16="http://schemas.microsoft.com/office/drawing/2014/main" id="{3D0BA23E-C220-4066-83C0-1753E7355CDB}"/>
                </a:ext>
              </a:extLst>
            </p:cNvPr>
            <p:cNvSpPr/>
            <p:nvPr/>
          </p:nvSpPr>
          <p:spPr>
            <a:xfrm>
              <a:off x="11175789" y="627240"/>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19"/>
                    <a:pt x="5403" y="23990"/>
                  </a:cubicBezTo>
                  <a:cubicBezTo>
                    <a:pt x="5403" y="13688"/>
                    <a:pt x="13255" y="5403"/>
                    <a:pt x="22981" y="5403"/>
                  </a:cubicBezTo>
                  <a:cubicBezTo>
                    <a:pt x="32707" y="5403"/>
                    <a:pt x="40559" y="13760"/>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25" name="Freeform: Shape 24">
              <a:extLst>
                <a:ext uri="{FF2B5EF4-FFF2-40B4-BE49-F238E27FC236}">
                  <a16:creationId xmlns:a16="http://schemas.microsoft.com/office/drawing/2014/main" id="{B903CF88-76E1-4EBA-8B0C-A88421B5E14C}"/>
                </a:ext>
              </a:extLst>
            </p:cNvPr>
            <p:cNvSpPr/>
            <p:nvPr/>
          </p:nvSpPr>
          <p:spPr>
            <a:xfrm>
              <a:off x="11133861" y="671617"/>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19"/>
                    <a:pt x="5403" y="23990"/>
                  </a:cubicBezTo>
                  <a:cubicBezTo>
                    <a:pt x="5403" y="13688"/>
                    <a:pt x="13255" y="5403"/>
                    <a:pt x="22981" y="5403"/>
                  </a:cubicBezTo>
                  <a:cubicBezTo>
                    <a:pt x="32707" y="5403"/>
                    <a:pt x="40559" y="13760"/>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26" name="Freeform: Shape 25">
              <a:extLst>
                <a:ext uri="{FF2B5EF4-FFF2-40B4-BE49-F238E27FC236}">
                  <a16:creationId xmlns:a16="http://schemas.microsoft.com/office/drawing/2014/main" id="{05E655AE-D181-4667-9F5C-43CC151BAB5E}"/>
                </a:ext>
              </a:extLst>
            </p:cNvPr>
            <p:cNvSpPr/>
            <p:nvPr/>
          </p:nvSpPr>
          <p:spPr>
            <a:xfrm>
              <a:off x="11175789" y="449876"/>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19"/>
                    <a:pt x="5403" y="23990"/>
                  </a:cubicBezTo>
                  <a:cubicBezTo>
                    <a:pt x="5403" y="13688"/>
                    <a:pt x="13255" y="5403"/>
                    <a:pt x="22981" y="5403"/>
                  </a:cubicBezTo>
                  <a:cubicBezTo>
                    <a:pt x="32707" y="5403"/>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27" name="Freeform: Shape 26">
              <a:extLst>
                <a:ext uri="{FF2B5EF4-FFF2-40B4-BE49-F238E27FC236}">
                  <a16:creationId xmlns:a16="http://schemas.microsoft.com/office/drawing/2014/main" id="{8588AFFB-B922-4C37-A937-D29491395965}"/>
                </a:ext>
              </a:extLst>
            </p:cNvPr>
            <p:cNvSpPr/>
            <p:nvPr/>
          </p:nvSpPr>
          <p:spPr>
            <a:xfrm>
              <a:off x="11217716" y="449876"/>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6" y="42576"/>
                    <a:pt x="22981" y="42576"/>
                  </a:cubicBezTo>
                  <a:cubicBezTo>
                    <a:pt x="13255" y="42576"/>
                    <a:pt x="5403" y="34219"/>
                    <a:pt x="5403" y="23990"/>
                  </a:cubicBezTo>
                  <a:cubicBezTo>
                    <a:pt x="5403" y="13688"/>
                    <a:pt x="13255" y="5403"/>
                    <a:pt x="22981" y="5403"/>
                  </a:cubicBezTo>
                  <a:cubicBezTo>
                    <a:pt x="32706" y="5403"/>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28" name="Freeform: Shape 27">
              <a:extLst>
                <a:ext uri="{FF2B5EF4-FFF2-40B4-BE49-F238E27FC236}">
                  <a16:creationId xmlns:a16="http://schemas.microsoft.com/office/drawing/2014/main" id="{EC056A42-DA08-4E46-B47A-C8813BEAD719}"/>
                </a:ext>
              </a:extLst>
            </p:cNvPr>
            <p:cNvSpPr/>
            <p:nvPr/>
          </p:nvSpPr>
          <p:spPr>
            <a:xfrm>
              <a:off x="11259572" y="449876"/>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6" y="42576"/>
                    <a:pt x="22981" y="42576"/>
                  </a:cubicBezTo>
                  <a:cubicBezTo>
                    <a:pt x="13255" y="42576"/>
                    <a:pt x="5403" y="34219"/>
                    <a:pt x="5403" y="23990"/>
                  </a:cubicBezTo>
                  <a:cubicBezTo>
                    <a:pt x="5403" y="13688"/>
                    <a:pt x="13255" y="5403"/>
                    <a:pt x="22981" y="5403"/>
                  </a:cubicBezTo>
                  <a:cubicBezTo>
                    <a:pt x="32706" y="5403"/>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29" name="Freeform: Shape 28">
              <a:extLst>
                <a:ext uri="{FF2B5EF4-FFF2-40B4-BE49-F238E27FC236}">
                  <a16:creationId xmlns:a16="http://schemas.microsoft.com/office/drawing/2014/main" id="{0144D2DB-5137-4CF2-AF5D-4E80CA3ACD7B}"/>
                </a:ext>
              </a:extLst>
            </p:cNvPr>
            <p:cNvSpPr/>
            <p:nvPr/>
          </p:nvSpPr>
          <p:spPr>
            <a:xfrm>
              <a:off x="11133861" y="494253"/>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4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20"/>
                    <a:pt x="32707" y="42576"/>
                    <a:pt x="22981" y="42576"/>
                  </a:cubicBezTo>
                  <a:cubicBezTo>
                    <a:pt x="13255" y="42576"/>
                    <a:pt x="5403" y="34220"/>
                    <a:pt x="5403" y="23990"/>
                  </a:cubicBezTo>
                  <a:cubicBezTo>
                    <a:pt x="5403" y="13688"/>
                    <a:pt x="13255" y="5404"/>
                    <a:pt x="22981" y="5404"/>
                  </a:cubicBezTo>
                  <a:cubicBezTo>
                    <a:pt x="32707" y="5331"/>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30" name="Freeform: Shape 29">
              <a:extLst>
                <a:ext uri="{FF2B5EF4-FFF2-40B4-BE49-F238E27FC236}">
                  <a16:creationId xmlns:a16="http://schemas.microsoft.com/office/drawing/2014/main" id="{56A242F0-F1AA-408F-8657-36387185F9BA}"/>
                </a:ext>
              </a:extLst>
            </p:cNvPr>
            <p:cNvSpPr/>
            <p:nvPr/>
          </p:nvSpPr>
          <p:spPr>
            <a:xfrm>
              <a:off x="11301499" y="494253"/>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4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20"/>
                    <a:pt x="32707" y="42576"/>
                    <a:pt x="22981" y="42576"/>
                  </a:cubicBezTo>
                  <a:cubicBezTo>
                    <a:pt x="13256" y="42576"/>
                    <a:pt x="5403" y="34220"/>
                    <a:pt x="5403" y="23990"/>
                  </a:cubicBezTo>
                  <a:cubicBezTo>
                    <a:pt x="5403" y="13688"/>
                    <a:pt x="13256" y="5404"/>
                    <a:pt x="22981" y="5404"/>
                  </a:cubicBezTo>
                  <a:cubicBezTo>
                    <a:pt x="32707" y="5331"/>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31" name="Freeform: Shape 30">
              <a:extLst>
                <a:ext uri="{FF2B5EF4-FFF2-40B4-BE49-F238E27FC236}">
                  <a16:creationId xmlns:a16="http://schemas.microsoft.com/office/drawing/2014/main" id="{1A2E29A2-281B-4717-B833-D4D916015EC5}"/>
                </a:ext>
              </a:extLst>
            </p:cNvPr>
            <p:cNvSpPr/>
            <p:nvPr/>
          </p:nvSpPr>
          <p:spPr>
            <a:xfrm>
              <a:off x="11301499" y="538558"/>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6" y="42576"/>
                    <a:pt x="5403" y="34291"/>
                    <a:pt x="5403" y="23990"/>
                  </a:cubicBezTo>
                  <a:cubicBezTo>
                    <a:pt x="5403" y="13688"/>
                    <a:pt x="13256" y="5403"/>
                    <a:pt x="22981" y="5403"/>
                  </a:cubicBezTo>
                  <a:cubicBezTo>
                    <a:pt x="32707" y="5403"/>
                    <a:pt x="40559" y="13760"/>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32" name="Freeform: Shape 31">
              <a:extLst>
                <a:ext uri="{FF2B5EF4-FFF2-40B4-BE49-F238E27FC236}">
                  <a16:creationId xmlns:a16="http://schemas.microsoft.com/office/drawing/2014/main" id="{9ED941E5-C804-406A-AAA2-3B95E83CCDAE}"/>
                </a:ext>
              </a:extLst>
            </p:cNvPr>
            <p:cNvSpPr/>
            <p:nvPr/>
          </p:nvSpPr>
          <p:spPr>
            <a:xfrm>
              <a:off x="11259572" y="582935"/>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6" y="42576"/>
                    <a:pt x="22981" y="42576"/>
                  </a:cubicBezTo>
                  <a:cubicBezTo>
                    <a:pt x="13255" y="42576"/>
                    <a:pt x="5403" y="34291"/>
                    <a:pt x="5403" y="23990"/>
                  </a:cubicBezTo>
                  <a:cubicBezTo>
                    <a:pt x="5403" y="13688"/>
                    <a:pt x="13255" y="5403"/>
                    <a:pt x="22981" y="5403"/>
                  </a:cubicBezTo>
                  <a:cubicBezTo>
                    <a:pt x="32706" y="5403"/>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33" name="Freeform: Shape 32">
              <a:extLst>
                <a:ext uri="{FF2B5EF4-FFF2-40B4-BE49-F238E27FC236}">
                  <a16:creationId xmlns:a16="http://schemas.microsoft.com/office/drawing/2014/main" id="{CFC6F7F4-AB55-4960-ABA7-A11EE69420C8}"/>
                </a:ext>
              </a:extLst>
            </p:cNvPr>
            <p:cNvSpPr/>
            <p:nvPr/>
          </p:nvSpPr>
          <p:spPr>
            <a:xfrm>
              <a:off x="11133861" y="715994"/>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19"/>
                    <a:pt x="5403" y="23990"/>
                  </a:cubicBezTo>
                  <a:cubicBezTo>
                    <a:pt x="5403" y="13688"/>
                    <a:pt x="13255" y="5403"/>
                    <a:pt x="22981" y="5403"/>
                  </a:cubicBezTo>
                  <a:cubicBezTo>
                    <a:pt x="32707" y="5403"/>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34" name="Freeform: Shape 33">
              <a:extLst>
                <a:ext uri="{FF2B5EF4-FFF2-40B4-BE49-F238E27FC236}">
                  <a16:creationId xmlns:a16="http://schemas.microsoft.com/office/drawing/2014/main" id="{390578C8-D20B-4393-B0EF-87714380C06C}"/>
                </a:ext>
              </a:extLst>
            </p:cNvPr>
            <p:cNvSpPr/>
            <p:nvPr/>
          </p:nvSpPr>
          <p:spPr>
            <a:xfrm>
              <a:off x="11175789" y="715994"/>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19"/>
                    <a:pt x="5403" y="23990"/>
                  </a:cubicBezTo>
                  <a:cubicBezTo>
                    <a:pt x="5403" y="13688"/>
                    <a:pt x="13255" y="5403"/>
                    <a:pt x="22981" y="5403"/>
                  </a:cubicBezTo>
                  <a:cubicBezTo>
                    <a:pt x="32707" y="5403"/>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35" name="Freeform: Shape 34">
              <a:extLst>
                <a:ext uri="{FF2B5EF4-FFF2-40B4-BE49-F238E27FC236}">
                  <a16:creationId xmlns:a16="http://schemas.microsoft.com/office/drawing/2014/main" id="{14CCA5DD-EBAE-4C29-8017-5DC68DA8B4B4}"/>
                </a:ext>
              </a:extLst>
            </p:cNvPr>
            <p:cNvSpPr/>
            <p:nvPr/>
          </p:nvSpPr>
          <p:spPr>
            <a:xfrm>
              <a:off x="11217716" y="715994"/>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6" y="42576"/>
                    <a:pt x="22981" y="42576"/>
                  </a:cubicBezTo>
                  <a:cubicBezTo>
                    <a:pt x="13255" y="42576"/>
                    <a:pt x="5403" y="34219"/>
                    <a:pt x="5403" y="23990"/>
                  </a:cubicBezTo>
                  <a:cubicBezTo>
                    <a:pt x="5403" y="13688"/>
                    <a:pt x="13255" y="5403"/>
                    <a:pt x="22981" y="5403"/>
                  </a:cubicBezTo>
                  <a:cubicBezTo>
                    <a:pt x="32706" y="5403"/>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36" name="Freeform: Shape 35">
              <a:extLst>
                <a:ext uri="{FF2B5EF4-FFF2-40B4-BE49-F238E27FC236}">
                  <a16:creationId xmlns:a16="http://schemas.microsoft.com/office/drawing/2014/main" id="{5CC99EF7-37C3-4A38-9445-9D3102811F41}"/>
                </a:ext>
              </a:extLst>
            </p:cNvPr>
            <p:cNvSpPr/>
            <p:nvPr/>
          </p:nvSpPr>
          <p:spPr>
            <a:xfrm>
              <a:off x="11259572" y="715994"/>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6" y="42576"/>
                    <a:pt x="22981" y="42576"/>
                  </a:cubicBezTo>
                  <a:cubicBezTo>
                    <a:pt x="13255" y="42576"/>
                    <a:pt x="5403" y="34219"/>
                    <a:pt x="5403" y="23990"/>
                  </a:cubicBezTo>
                  <a:cubicBezTo>
                    <a:pt x="5403" y="13688"/>
                    <a:pt x="13255" y="5403"/>
                    <a:pt x="22981" y="5403"/>
                  </a:cubicBezTo>
                  <a:cubicBezTo>
                    <a:pt x="32706" y="5403"/>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37" name="Freeform: Shape 36">
              <a:extLst>
                <a:ext uri="{FF2B5EF4-FFF2-40B4-BE49-F238E27FC236}">
                  <a16:creationId xmlns:a16="http://schemas.microsoft.com/office/drawing/2014/main" id="{49150C3D-7E15-424D-B17C-2A3E814FC823}"/>
                </a:ext>
              </a:extLst>
            </p:cNvPr>
            <p:cNvSpPr/>
            <p:nvPr/>
          </p:nvSpPr>
          <p:spPr>
            <a:xfrm>
              <a:off x="11301499" y="715994"/>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6" y="42576"/>
                    <a:pt x="5403" y="34219"/>
                    <a:pt x="5403" y="23990"/>
                  </a:cubicBezTo>
                  <a:cubicBezTo>
                    <a:pt x="5403" y="13688"/>
                    <a:pt x="13256" y="5403"/>
                    <a:pt x="22981" y="5403"/>
                  </a:cubicBezTo>
                  <a:cubicBezTo>
                    <a:pt x="32707" y="5403"/>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38" name="Freeform: Shape 37">
              <a:extLst>
                <a:ext uri="{FF2B5EF4-FFF2-40B4-BE49-F238E27FC236}">
                  <a16:creationId xmlns:a16="http://schemas.microsoft.com/office/drawing/2014/main" id="{0ADDEC0E-492A-4EDD-8627-32100FD56D67}"/>
                </a:ext>
              </a:extLst>
            </p:cNvPr>
            <p:cNvSpPr/>
            <p:nvPr/>
          </p:nvSpPr>
          <p:spPr>
            <a:xfrm>
              <a:off x="11412514" y="449876"/>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19"/>
                    <a:pt x="5403" y="23990"/>
                  </a:cubicBezTo>
                  <a:cubicBezTo>
                    <a:pt x="5403" y="13688"/>
                    <a:pt x="13255" y="5403"/>
                    <a:pt x="22981" y="5403"/>
                  </a:cubicBezTo>
                  <a:cubicBezTo>
                    <a:pt x="32707" y="5403"/>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39" name="Freeform: Shape 38">
              <a:extLst>
                <a:ext uri="{FF2B5EF4-FFF2-40B4-BE49-F238E27FC236}">
                  <a16:creationId xmlns:a16="http://schemas.microsoft.com/office/drawing/2014/main" id="{654D8077-23C9-45F9-93E1-E73BB9B9430C}"/>
                </a:ext>
              </a:extLst>
            </p:cNvPr>
            <p:cNvSpPr/>
            <p:nvPr/>
          </p:nvSpPr>
          <p:spPr>
            <a:xfrm>
              <a:off x="11454442" y="449876"/>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19"/>
                    <a:pt x="5403" y="23990"/>
                  </a:cubicBezTo>
                  <a:cubicBezTo>
                    <a:pt x="5403" y="13688"/>
                    <a:pt x="13255" y="5403"/>
                    <a:pt x="22981" y="5403"/>
                  </a:cubicBezTo>
                  <a:cubicBezTo>
                    <a:pt x="32707" y="5403"/>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40" name="Freeform: Shape 39">
              <a:extLst>
                <a:ext uri="{FF2B5EF4-FFF2-40B4-BE49-F238E27FC236}">
                  <a16:creationId xmlns:a16="http://schemas.microsoft.com/office/drawing/2014/main" id="{D0031627-88A2-4697-BD4D-A39210F69D42}"/>
                </a:ext>
              </a:extLst>
            </p:cNvPr>
            <p:cNvSpPr/>
            <p:nvPr/>
          </p:nvSpPr>
          <p:spPr>
            <a:xfrm>
              <a:off x="11496370" y="449876"/>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19"/>
                    <a:pt x="5403" y="23990"/>
                  </a:cubicBezTo>
                  <a:cubicBezTo>
                    <a:pt x="5403" y="13688"/>
                    <a:pt x="13255" y="5403"/>
                    <a:pt x="22981" y="5403"/>
                  </a:cubicBezTo>
                  <a:cubicBezTo>
                    <a:pt x="32707" y="5403"/>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41" name="Freeform: Shape 40">
              <a:extLst>
                <a:ext uri="{FF2B5EF4-FFF2-40B4-BE49-F238E27FC236}">
                  <a16:creationId xmlns:a16="http://schemas.microsoft.com/office/drawing/2014/main" id="{16F5F20D-25F2-4DA6-8200-A52594AF0257}"/>
                </a:ext>
              </a:extLst>
            </p:cNvPr>
            <p:cNvSpPr/>
            <p:nvPr/>
          </p:nvSpPr>
          <p:spPr>
            <a:xfrm>
              <a:off x="11370658" y="494253"/>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19"/>
                    <a:pt x="32707" y="42576"/>
                    <a:pt x="22981" y="42576"/>
                  </a:cubicBezTo>
                  <a:cubicBezTo>
                    <a:pt x="13255" y="42576"/>
                    <a:pt x="5403" y="34219"/>
                    <a:pt x="5403" y="23990"/>
                  </a:cubicBezTo>
                  <a:cubicBezTo>
                    <a:pt x="5403" y="13688"/>
                    <a:pt x="13255" y="5403"/>
                    <a:pt x="22981" y="5403"/>
                  </a:cubicBezTo>
                  <a:cubicBezTo>
                    <a:pt x="32707" y="5403"/>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42" name="Freeform: Shape 41">
              <a:extLst>
                <a:ext uri="{FF2B5EF4-FFF2-40B4-BE49-F238E27FC236}">
                  <a16:creationId xmlns:a16="http://schemas.microsoft.com/office/drawing/2014/main" id="{6E9BF58C-AB22-48C4-9C5D-A63B7287CF0C}"/>
                </a:ext>
              </a:extLst>
            </p:cNvPr>
            <p:cNvSpPr/>
            <p:nvPr/>
          </p:nvSpPr>
          <p:spPr>
            <a:xfrm>
              <a:off x="11538225" y="494253"/>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19"/>
                    <a:pt x="32707" y="42576"/>
                    <a:pt x="22981" y="42576"/>
                  </a:cubicBezTo>
                  <a:cubicBezTo>
                    <a:pt x="13255" y="42576"/>
                    <a:pt x="5403" y="34219"/>
                    <a:pt x="5403" y="23990"/>
                  </a:cubicBezTo>
                  <a:cubicBezTo>
                    <a:pt x="5403" y="13688"/>
                    <a:pt x="13255" y="5403"/>
                    <a:pt x="22981" y="5403"/>
                  </a:cubicBezTo>
                  <a:cubicBezTo>
                    <a:pt x="32707" y="5403"/>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43" name="Freeform: Shape 42">
              <a:extLst>
                <a:ext uri="{FF2B5EF4-FFF2-40B4-BE49-F238E27FC236}">
                  <a16:creationId xmlns:a16="http://schemas.microsoft.com/office/drawing/2014/main" id="{5E2B5E36-A086-4E12-AE11-987560298283}"/>
                </a:ext>
              </a:extLst>
            </p:cNvPr>
            <p:cNvSpPr/>
            <p:nvPr/>
          </p:nvSpPr>
          <p:spPr>
            <a:xfrm>
              <a:off x="11370658" y="538558"/>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91"/>
                    <a:pt x="5403" y="23990"/>
                  </a:cubicBezTo>
                  <a:cubicBezTo>
                    <a:pt x="5403" y="13688"/>
                    <a:pt x="13255" y="5403"/>
                    <a:pt x="22981" y="5403"/>
                  </a:cubicBezTo>
                  <a:cubicBezTo>
                    <a:pt x="32707" y="5403"/>
                    <a:pt x="40559" y="13760"/>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44" name="Freeform: Shape 43">
              <a:extLst>
                <a:ext uri="{FF2B5EF4-FFF2-40B4-BE49-F238E27FC236}">
                  <a16:creationId xmlns:a16="http://schemas.microsoft.com/office/drawing/2014/main" id="{C26EB60B-776B-4BDD-99FD-12D209251457}"/>
                </a:ext>
              </a:extLst>
            </p:cNvPr>
            <p:cNvSpPr/>
            <p:nvPr/>
          </p:nvSpPr>
          <p:spPr>
            <a:xfrm>
              <a:off x="11370658" y="582935"/>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19"/>
                    <a:pt x="5403" y="23990"/>
                  </a:cubicBezTo>
                  <a:cubicBezTo>
                    <a:pt x="5403" y="13688"/>
                    <a:pt x="13255" y="5403"/>
                    <a:pt x="22981" y="5403"/>
                  </a:cubicBezTo>
                  <a:cubicBezTo>
                    <a:pt x="32707" y="5403"/>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45" name="Freeform: Shape 44">
              <a:extLst>
                <a:ext uri="{FF2B5EF4-FFF2-40B4-BE49-F238E27FC236}">
                  <a16:creationId xmlns:a16="http://schemas.microsoft.com/office/drawing/2014/main" id="{C43F1931-EDC4-47E0-BF2D-315C4FC981A7}"/>
                </a:ext>
              </a:extLst>
            </p:cNvPr>
            <p:cNvSpPr/>
            <p:nvPr/>
          </p:nvSpPr>
          <p:spPr>
            <a:xfrm>
              <a:off x="11370658" y="627240"/>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19"/>
                    <a:pt x="5403" y="23990"/>
                  </a:cubicBezTo>
                  <a:cubicBezTo>
                    <a:pt x="5403" y="13688"/>
                    <a:pt x="13255" y="5403"/>
                    <a:pt x="22981" y="5403"/>
                  </a:cubicBezTo>
                  <a:cubicBezTo>
                    <a:pt x="32707" y="5403"/>
                    <a:pt x="40559" y="13760"/>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46" name="Freeform: Shape 45">
              <a:extLst>
                <a:ext uri="{FF2B5EF4-FFF2-40B4-BE49-F238E27FC236}">
                  <a16:creationId xmlns:a16="http://schemas.microsoft.com/office/drawing/2014/main" id="{91E0ABDE-64AE-4E26-B12B-8FC443571DB6}"/>
                </a:ext>
              </a:extLst>
            </p:cNvPr>
            <p:cNvSpPr/>
            <p:nvPr/>
          </p:nvSpPr>
          <p:spPr>
            <a:xfrm>
              <a:off x="11370658" y="671617"/>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91"/>
                    <a:pt x="5403" y="23990"/>
                  </a:cubicBezTo>
                  <a:cubicBezTo>
                    <a:pt x="5403" y="13688"/>
                    <a:pt x="13255" y="5403"/>
                    <a:pt x="22981" y="5403"/>
                  </a:cubicBezTo>
                  <a:cubicBezTo>
                    <a:pt x="32707" y="5403"/>
                    <a:pt x="40559" y="13760"/>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47" name="Freeform: Shape 46">
              <a:extLst>
                <a:ext uri="{FF2B5EF4-FFF2-40B4-BE49-F238E27FC236}">
                  <a16:creationId xmlns:a16="http://schemas.microsoft.com/office/drawing/2014/main" id="{38487256-4FC7-4CC8-B096-F50FE12BBFDE}"/>
                </a:ext>
              </a:extLst>
            </p:cNvPr>
            <p:cNvSpPr/>
            <p:nvPr/>
          </p:nvSpPr>
          <p:spPr>
            <a:xfrm>
              <a:off x="11538225" y="671617"/>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91"/>
                    <a:pt x="5403" y="23990"/>
                  </a:cubicBezTo>
                  <a:cubicBezTo>
                    <a:pt x="5403" y="13688"/>
                    <a:pt x="13255" y="5403"/>
                    <a:pt x="22981" y="5403"/>
                  </a:cubicBezTo>
                  <a:cubicBezTo>
                    <a:pt x="32707" y="5403"/>
                    <a:pt x="40559" y="13760"/>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48" name="Freeform: Shape 47">
              <a:extLst>
                <a:ext uri="{FF2B5EF4-FFF2-40B4-BE49-F238E27FC236}">
                  <a16:creationId xmlns:a16="http://schemas.microsoft.com/office/drawing/2014/main" id="{36AD5B43-C92F-438F-8F46-2134ADBA24F8}"/>
                </a:ext>
              </a:extLst>
            </p:cNvPr>
            <p:cNvSpPr/>
            <p:nvPr/>
          </p:nvSpPr>
          <p:spPr>
            <a:xfrm>
              <a:off x="11412514" y="715994"/>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19"/>
                    <a:pt x="5403" y="23990"/>
                  </a:cubicBezTo>
                  <a:cubicBezTo>
                    <a:pt x="5403" y="13688"/>
                    <a:pt x="13255" y="5403"/>
                    <a:pt x="22981" y="5403"/>
                  </a:cubicBezTo>
                  <a:cubicBezTo>
                    <a:pt x="32707" y="5403"/>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49" name="Freeform: Shape 48">
              <a:extLst>
                <a:ext uri="{FF2B5EF4-FFF2-40B4-BE49-F238E27FC236}">
                  <a16:creationId xmlns:a16="http://schemas.microsoft.com/office/drawing/2014/main" id="{60A799DC-3F45-4B9D-A2AF-499118109CD0}"/>
                </a:ext>
              </a:extLst>
            </p:cNvPr>
            <p:cNvSpPr/>
            <p:nvPr/>
          </p:nvSpPr>
          <p:spPr>
            <a:xfrm>
              <a:off x="11454442" y="715994"/>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19"/>
                    <a:pt x="5403" y="23990"/>
                  </a:cubicBezTo>
                  <a:cubicBezTo>
                    <a:pt x="5403" y="13688"/>
                    <a:pt x="13255" y="5403"/>
                    <a:pt x="22981" y="5403"/>
                  </a:cubicBezTo>
                  <a:cubicBezTo>
                    <a:pt x="32707" y="5403"/>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50" name="Freeform: Shape 49">
              <a:extLst>
                <a:ext uri="{FF2B5EF4-FFF2-40B4-BE49-F238E27FC236}">
                  <a16:creationId xmlns:a16="http://schemas.microsoft.com/office/drawing/2014/main" id="{F77E1DC2-B703-43FC-8342-56A788B2BC4F}"/>
                </a:ext>
              </a:extLst>
            </p:cNvPr>
            <p:cNvSpPr/>
            <p:nvPr/>
          </p:nvSpPr>
          <p:spPr>
            <a:xfrm>
              <a:off x="11496370" y="715994"/>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19"/>
                    <a:pt x="5403" y="23990"/>
                  </a:cubicBezTo>
                  <a:cubicBezTo>
                    <a:pt x="5403" y="13688"/>
                    <a:pt x="13255" y="5403"/>
                    <a:pt x="22981" y="5403"/>
                  </a:cubicBezTo>
                  <a:cubicBezTo>
                    <a:pt x="32707" y="5403"/>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51" name="Freeform: Shape 50">
              <a:extLst>
                <a:ext uri="{FF2B5EF4-FFF2-40B4-BE49-F238E27FC236}">
                  <a16:creationId xmlns:a16="http://schemas.microsoft.com/office/drawing/2014/main" id="{74199FD3-09DB-41CC-9BCA-2C90D6400DE7}"/>
                </a:ext>
              </a:extLst>
            </p:cNvPr>
            <p:cNvSpPr/>
            <p:nvPr/>
          </p:nvSpPr>
          <p:spPr>
            <a:xfrm>
              <a:off x="11607528" y="451317"/>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19"/>
                    <a:pt x="32707" y="42576"/>
                    <a:pt x="22981" y="42576"/>
                  </a:cubicBezTo>
                  <a:cubicBezTo>
                    <a:pt x="13255" y="42576"/>
                    <a:pt x="5403" y="34219"/>
                    <a:pt x="5403" y="23990"/>
                  </a:cubicBezTo>
                  <a:cubicBezTo>
                    <a:pt x="5403" y="13688"/>
                    <a:pt x="13255" y="5403"/>
                    <a:pt x="22981" y="5403"/>
                  </a:cubicBezTo>
                  <a:cubicBezTo>
                    <a:pt x="32707" y="5403"/>
                    <a:pt x="40559" y="13760"/>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52" name="Freeform: Shape 51">
              <a:extLst>
                <a:ext uri="{FF2B5EF4-FFF2-40B4-BE49-F238E27FC236}">
                  <a16:creationId xmlns:a16="http://schemas.microsoft.com/office/drawing/2014/main" id="{0ED9CA48-8987-43BB-A424-78CA0AEE0E3F}"/>
                </a:ext>
              </a:extLst>
            </p:cNvPr>
            <p:cNvSpPr/>
            <p:nvPr/>
          </p:nvSpPr>
          <p:spPr>
            <a:xfrm>
              <a:off x="11775167" y="451317"/>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19"/>
                    <a:pt x="32707" y="42576"/>
                    <a:pt x="22981" y="42576"/>
                  </a:cubicBezTo>
                  <a:cubicBezTo>
                    <a:pt x="13256" y="42576"/>
                    <a:pt x="5403" y="34219"/>
                    <a:pt x="5403" y="23990"/>
                  </a:cubicBezTo>
                  <a:cubicBezTo>
                    <a:pt x="5403" y="13688"/>
                    <a:pt x="13256" y="5403"/>
                    <a:pt x="22981" y="5403"/>
                  </a:cubicBezTo>
                  <a:cubicBezTo>
                    <a:pt x="32635" y="5403"/>
                    <a:pt x="40559" y="13760"/>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53" name="Freeform: Shape 52">
              <a:extLst>
                <a:ext uri="{FF2B5EF4-FFF2-40B4-BE49-F238E27FC236}">
                  <a16:creationId xmlns:a16="http://schemas.microsoft.com/office/drawing/2014/main" id="{CEDF10ED-DBB4-4542-B63B-B294E713EF7F}"/>
                </a:ext>
              </a:extLst>
            </p:cNvPr>
            <p:cNvSpPr/>
            <p:nvPr/>
          </p:nvSpPr>
          <p:spPr>
            <a:xfrm>
              <a:off x="11607528" y="495694"/>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19"/>
                    <a:pt x="5403" y="23990"/>
                  </a:cubicBezTo>
                  <a:cubicBezTo>
                    <a:pt x="5403" y="13760"/>
                    <a:pt x="13255" y="5403"/>
                    <a:pt x="22981" y="5403"/>
                  </a:cubicBezTo>
                  <a:cubicBezTo>
                    <a:pt x="32707" y="5403"/>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54" name="Freeform: Shape 53">
              <a:extLst>
                <a:ext uri="{FF2B5EF4-FFF2-40B4-BE49-F238E27FC236}">
                  <a16:creationId xmlns:a16="http://schemas.microsoft.com/office/drawing/2014/main" id="{85FBEEFF-7796-4B13-8F18-81538A0AE3B3}"/>
                </a:ext>
              </a:extLst>
            </p:cNvPr>
            <p:cNvSpPr/>
            <p:nvPr/>
          </p:nvSpPr>
          <p:spPr>
            <a:xfrm>
              <a:off x="11775167" y="495694"/>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6" y="42576"/>
                    <a:pt x="5403" y="34219"/>
                    <a:pt x="5403" y="23990"/>
                  </a:cubicBezTo>
                  <a:cubicBezTo>
                    <a:pt x="5403" y="13760"/>
                    <a:pt x="13256" y="5403"/>
                    <a:pt x="22981" y="5403"/>
                  </a:cubicBezTo>
                  <a:cubicBezTo>
                    <a:pt x="32635" y="5403"/>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55" name="Freeform: Shape 54">
              <a:extLst>
                <a:ext uri="{FF2B5EF4-FFF2-40B4-BE49-F238E27FC236}">
                  <a16:creationId xmlns:a16="http://schemas.microsoft.com/office/drawing/2014/main" id="{C4765D0B-0901-412F-BD53-76F530F2DF35}"/>
                </a:ext>
              </a:extLst>
            </p:cNvPr>
            <p:cNvSpPr/>
            <p:nvPr/>
          </p:nvSpPr>
          <p:spPr>
            <a:xfrm>
              <a:off x="11607528" y="539999"/>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19"/>
                    <a:pt x="5403" y="23990"/>
                  </a:cubicBezTo>
                  <a:cubicBezTo>
                    <a:pt x="5403" y="13688"/>
                    <a:pt x="13255" y="5403"/>
                    <a:pt x="22981" y="5403"/>
                  </a:cubicBezTo>
                  <a:cubicBezTo>
                    <a:pt x="32707" y="5403"/>
                    <a:pt x="40559" y="13760"/>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56" name="Freeform: Shape 55">
              <a:extLst>
                <a:ext uri="{FF2B5EF4-FFF2-40B4-BE49-F238E27FC236}">
                  <a16:creationId xmlns:a16="http://schemas.microsoft.com/office/drawing/2014/main" id="{A77695AD-CCFE-470F-8506-C0170B697B4A}"/>
                </a:ext>
              </a:extLst>
            </p:cNvPr>
            <p:cNvSpPr/>
            <p:nvPr/>
          </p:nvSpPr>
          <p:spPr>
            <a:xfrm>
              <a:off x="11775167" y="539999"/>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6" y="42576"/>
                    <a:pt x="5403" y="34219"/>
                    <a:pt x="5403" y="23990"/>
                  </a:cubicBezTo>
                  <a:cubicBezTo>
                    <a:pt x="5403" y="13688"/>
                    <a:pt x="13256" y="5403"/>
                    <a:pt x="22981" y="5403"/>
                  </a:cubicBezTo>
                  <a:cubicBezTo>
                    <a:pt x="32635" y="5403"/>
                    <a:pt x="40559" y="13760"/>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57" name="Freeform: Shape 56">
              <a:extLst>
                <a:ext uri="{FF2B5EF4-FFF2-40B4-BE49-F238E27FC236}">
                  <a16:creationId xmlns:a16="http://schemas.microsoft.com/office/drawing/2014/main" id="{8D81F235-F80F-42B5-89AB-AEEDD38C9214}"/>
                </a:ext>
              </a:extLst>
            </p:cNvPr>
            <p:cNvSpPr/>
            <p:nvPr/>
          </p:nvSpPr>
          <p:spPr>
            <a:xfrm>
              <a:off x="11607528" y="584376"/>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19"/>
                    <a:pt x="32707" y="42576"/>
                    <a:pt x="22981" y="42576"/>
                  </a:cubicBezTo>
                  <a:cubicBezTo>
                    <a:pt x="13255" y="42576"/>
                    <a:pt x="5403" y="34219"/>
                    <a:pt x="5403" y="23990"/>
                  </a:cubicBezTo>
                  <a:cubicBezTo>
                    <a:pt x="5403" y="13688"/>
                    <a:pt x="13255" y="5403"/>
                    <a:pt x="22981" y="5403"/>
                  </a:cubicBezTo>
                  <a:cubicBezTo>
                    <a:pt x="32707" y="5403"/>
                    <a:pt x="40559" y="13760"/>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58" name="Freeform: Shape 57">
              <a:extLst>
                <a:ext uri="{FF2B5EF4-FFF2-40B4-BE49-F238E27FC236}">
                  <a16:creationId xmlns:a16="http://schemas.microsoft.com/office/drawing/2014/main" id="{29C4CA24-22A6-4257-8BA7-DDFC0CCF565D}"/>
                </a:ext>
              </a:extLst>
            </p:cNvPr>
            <p:cNvSpPr/>
            <p:nvPr/>
          </p:nvSpPr>
          <p:spPr>
            <a:xfrm>
              <a:off x="11775167" y="584376"/>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19"/>
                    <a:pt x="32707" y="42576"/>
                    <a:pt x="22981" y="42576"/>
                  </a:cubicBezTo>
                  <a:cubicBezTo>
                    <a:pt x="13256" y="42576"/>
                    <a:pt x="5403" y="34219"/>
                    <a:pt x="5403" y="23990"/>
                  </a:cubicBezTo>
                  <a:cubicBezTo>
                    <a:pt x="5403" y="13688"/>
                    <a:pt x="13256" y="5403"/>
                    <a:pt x="22981" y="5403"/>
                  </a:cubicBezTo>
                  <a:cubicBezTo>
                    <a:pt x="32635" y="5403"/>
                    <a:pt x="40559" y="13760"/>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59" name="Freeform: Shape 58">
              <a:extLst>
                <a:ext uri="{FF2B5EF4-FFF2-40B4-BE49-F238E27FC236}">
                  <a16:creationId xmlns:a16="http://schemas.microsoft.com/office/drawing/2014/main" id="{F5CC0280-6A26-4B11-8FB4-ABC7BBC32B75}"/>
                </a:ext>
              </a:extLst>
            </p:cNvPr>
            <p:cNvSpPr/>
            <p:nvPr/>
          </p:nvSpPr>
          <p:spPr>
            <a:xfrm>
              <a:off x="11607528" y="628752"/>
              <a:ext cx="43224" cy="43224"/>
            </a:xfrm>
            <a:custGeom>
              <a:avLst/>
              <a:gdLst>
                <a:gd name="connsiteX0" fmla="*/ 40559 w 43224"/>
                <a:gd name="connsiteY0" fmla="*/ 23990 h 43224"/>
                <a:gd name="connsiteX1" fmla="*/ 22981 w 43224"/>
                <a:gd name="connsiteY1" fmla="*/ 42577 h 43224"/>
                <a:gd name="connsiteX2" fmla="*/ 5403 w 43224"/>
                <a:gd name="connsiteY2" fmla="*/ 23990 h 43224"/>
                <a:gd name="connsiteX3" fmla="*/ 22981 w 43224"/>
                <a:gd name="connsiteY3" fmla="*/ 5404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2"/>
                    <a:pt x="32707" y="42577"/>
                    <a:pt x="22981" y="42577"/>
                  </a:cubicBezTo>
                  <a:cubicBezTo>
                    <a:pt x="13255" y="42577"/>
                    <a:pt x="5403" y="34292"/>
                    <a:pt x="5403" y="23990"/>
                  </a:cubicBezTo>
                  <a:cubicBezTo>
                    <a:pt x="5403" y="13688"/>
                    <a:pt x="13255" y="5404"/>
                    <a:pt x="22981" y="5404"/>
                  </a:cubicBezTo>
                  <a:cubicBezTo>
                    <a:pt x="32707" y="5331"/>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60" name="Freeform: Shape 59">
              <a:extLst>
                <a:ext uri="{FF2B5EF4-FFF2-40B4-BE49-F238E27FC236}">
                  <a16:creationId xmlns:a16="http://schemas.microsoft.com/office/drawing/2014/main" id="{4536D280-DD59-4F6C-8283-7F6143768BB5}"/>
                </a:ext>
              </a:extLst>
            </p:cNvPr>
            <p:cNvSpPr/>
            <p:nvPr/>
          </p:nvSpPr>
          <p:spPr>
            <a:xfrm>
              <a:off x="11775167" y="628752"/>
              <a:ext cx="43224" cy="43224"/>
            </a:xfrm>
            <a:custGeom>
              <a:avLst/>
              <a:gdLst>
                <a:gd name="connsiteX0" fmla="*/ 40559 w 43224"/>
                <a:gd name="connsiteY0" fmla="*/ 23990 h 43224"/>
                <a:gd name="connsiteX1" fmla="*/ 22981 w 43224"/>
                <a:gd name="connsiteY1" fmla="*/ 42577 h 43224"/>
                <a:gd name="connsiteX2" fmla="*/ 5403 w 43224"/>
                <a:gd name="connsiteY2" fmla="*/ 23990 h 43224"/>
                <a:gd name="connsiteX3" fmla="*/ 22981 w 43224"/>
                <a:gd name="connsiteY3" fmla="*/ 5404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2"/>
                    <a:pt x="32707" y="42577"/>
                    <a:pt x="22981" y="42577"/>
                  </a:cubicBezTo>
                  <a:cubicBezTo>
                    <a:pt x="13256" y="42577"/>
                    <a:pt x="5403" y="34292"/>
                    <a:pt x="5403" y="23990"/>
                  </a:cubicBezTo>
                  <a:cubicBezTo>
                    <a:pt x="5403" y="13688"/>
                    <a:pt x="13256" y="5404"/>
                    <a:pt x="22981" y="5404"/>
                  </a:cubicBezTo>
                  <a:cubicBezTo>
                    <a:pt x="32635" y="5331"/>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61" name="Freeform: Shape 60">
              <a:extLst>
                <a:ext uri="{FF2B5EF4-FFF2-40B4-BE49-F238E27FC236}">
                  <a16:creationId xmlns:a16="http://schemas.microsoft.com/office/drawing/2014/main" id="{59F6FCE0-70C4-44A8-B5AD-BC3F1FF82507}"/>
                </a:ext>
              </a:extLst>
            </p:cNvPr>
            <p:cNvSpPr/>
            <p:nvPr/>
          </p:nvSpPr>
          <p:spPr>
            <a:xfrm>
              <a:off x="11649456" y="673058"/>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91"/>
                    <a:pt x="5403" y="23990"/>
                  </a:cubicBezTo>
                  <a:cubicBezTo>
                    <a:pt x="5403" y="13688"/>
                    <a:pt x="13255" y="5403"/>
                    <a:pt x="22981" y="5403"/>
                  </a:cubicBezTo>
                  <a:cubicBezTo>
                    <a:pt x="32634" y="5403"/>
                    <a:pt x="40559" y="13760"/>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62" name="Freeform: Shape 61">
              <a:extLst>
                <a:ext uri="{FF2B5EF4-FFF2-40B4-BE49-F238E27FC236}">
                  <a16:creationId xmlns:a16="http://schemas.microsoft.com/office/drawing/2014/main" id="{B344E1EA-721D-4FB6-A9E3-CE23DD5F1468}"/>
                </a:ext>
              </a:extLst>
            </p:cNvPr>
            <p:cNvSpPr/>
            <p:nvPr/>
          </p:nvSpPr>
          <p:spPr>
            <a:xfrm>
              <a:off x="11733239" y="673058"/>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6" y="42576"/>
                    <a:pt x="22981" y="42576"/>
                  </a:cubicBezTo>
                  <a:cubicBezTo>
                    <a:pt x="13255" y="42576"/>
                    <a:pt x="5403" y="34291"/>
                    <a:pt x="5403" y="23990"/>
                  </a:cubicBezTo>
                  <a:cubicBezTo>
                    <a:pt x="5403" y="13688"/>
                    <a:pt x="13255" y="5403"/>
                    <a:pt x="22981" y="5403"/>
                  </a:cubicBezTo>
                  <a:cubicBezTo>
                    <a:pt x="32706" y="5403"/>
                    <a:pt x="40559" y="13760"/>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63" name="Freeform: Shape 62">
              <a:extLst>
                <a:ext uri="{FF2B5EF4-FFF2-40B4-BE49-F238E27FC236}">
                  <a16:creationId xmlns:a16="http://schemas.microsoft.com/office/drawing/2014/main" id="{6BD4C82A-65D6-458C-BB34-83E0A58EB1E2}"/>
                </a:ext>
              </a:extLst>
            </p:cNvPr>
            <p:cNvSpPr/>
            <p:nvPr/>
          </p:nvSpPr>
          <p:spPr>
            <a:xfrm>
              <a:off x="11691312" y="717435"/>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19"/>
                    <a:pt x="5403" y="23990"/>
                  </a:cubicBezTo>
                  <a:cubicBezTo>
                    <a:pt x="5403" y="13688"/>
                    <a:pt x="13255" y="5403"/>
                    <a:pt x="22981" y="5403"/>
                  </a:cubicBezTo>
                  <a:cubicBezTo>
                    <a:pt x="32707" y="5403"/>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grpSp>
      <p:sp>
        <p:nvSpPr>
          <p:cNvPr id="3" name="Picture Placeholder 2">
            <a:extLst>
              <a:ext uri="{FF2B5EF4-FFF2-40B4-BE49-F238E27FC236}">
                <a16:creationId xmlns:a16="http://schemas.microsoft.com/office/drawing/2014/main" id="{04C7D75C-B185-2B6A-6BF1-6E161A2003F0}"/>
              </a:ext>
            </a:extLst>
          </p:cNvPr>
          <p:cNvSpPr>
            <a:spLocks noGrp="1"/>
          </p:cNvSpPr>
          <p:nvPr>
            <p:ph type="pic" sz="quarter" idx="10"/>
          </p:nvPr>
        </p:nvSpPr>
        <p:spPr/>
      </p:sp>
    </p:spTree>
    <p:extLst>
      <p:ext uri="{BB962C8B-B14F-4D97-AF65-F5344CB8AC3E}">
        <p14:creationId xmlns:p14="http://schemas.microsoft.com/office/powerpoint/2010/main" val="16355752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DDE756-DC6F-EE71-547D-98D9347C06AC}"/>
              </a:ext>
            </a:extLst>
          </p:cNvPr>
          <p:cNvSpPr>
            <a:spLocks noGrp="1"/>
          </p:cNvSpPr>
          <p:nvPr>
            <p:ph type="title"/>
          </p:nvPr>
        </p:nvSpPr>
        <p:spPr/>
        <p:txBody>
          <a:bodyPr/>
          <a:lstStyle/>
          <a:p>
            <a:r>
              <a:rPr lang="en-GB"/>
              <a:t>Background and objectives</a:t>
            </a:r>
          </a:p>
        </p:txBody>
      </p:sp>
      <p:sp>
        <p:nvSpPr>
          <p:cNvPr id="5" name="Text Placeholder 4">
            <a:extLst>
              <a:ext uri="{FF2B5EF4-FFF2-40B4-BE49-F238E27FC236}">
                <a16:creationId xmlns:a16="http://schemas.microsoft.com/office/drawing/2014/main" id="{01F34BA5-1D81-E35B-5730-C9430A09734D}"/>
              </a:ext>
            </a:extLst>
          </p:cNvPr>
          <p:cNvSpPr>
            <a:spLocks noGrp="1"/>
          </p:cNvSpPr>
          <p:nvPr>
            <p:ph type="body" sz="quarter" idx="10"/>
          </p:nvPr>
        </p:nvSpPr>
        <p:spPr>
          <a:xfrm>
            <a:off x="336550" y="1001984"/>
            <a:ext cx="11643123" cy="341632"/>
          </a:xfrm>
        </p:spPr>
        <p:txBody>
          <a:bodyPr/>
          <a:lstStyle/>
          <a:p>
            <a:r>
              <a:rPr lang="en-GB" dirty="0"/>
              <a:t>Evaluating how NRM refurbishment may affect customer satisfaction and awareness of priority seating</a:t>
            </a:r>
          </a:p>
        </p:txBody>
      </p:sp>
      <p:sp>
        <p:nvSpPr>
          <p:cNvPr id="3" name="Rectangle 2">
            <a:extLst>
              <a:ext uri="{FF2B5EF4-FFF2-40B4-BE49-F238E27FC236}">
                <a16:creationId xmlns:a16="http://schemas.microsoft.com/office/drawing/2014/main" id="{17785FD8-E66B-82AC-8F59-84474B290E7F}"/>
              </a:ext>
            </a:extLst>
          </p:cNvPr>
          <p:cNvSpPr/>
          <p:nvPr/>
        </p:nvSpPr>
        <p:spPr>
          <a:xfrm>
            <a:off x="0" y="1543666"/>
            <a:ext cx="6096000" cy="53143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8" name="TextBox 7">
            <a:extLst>
              <a:ext uri="{FF2B5EF4-FFF2-40B4-BE49-F238E27FC236}">
                <a16:creationId xmlns:a16="http://schemas.microsoft.com/office/drawing/2014/main" id="{262D3D23-A6F1-D006-4276-DAFB1330F6EC}"/>
              </a:ext>
            </a:extLst>
          </p:cNvPr>
          <p:cNvSpPr txBox="1"/>
          <p:nvPr/>
        </p:nvSpPr>
        <p:spPr>
          <a:xfrm>
            <a:off x="212724" y="3596276"/>
            <a:ext cx="5759450"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As these refurbishments come at significant cost to TfL, there is a need to understand whether ultimately there is justification for the investment in terms of improving customer experience. </a:t>
            </a: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9" name="Text Placeholder 3">
            <a:extLst>
              <a:ext uri="{FF2B5EF4-FFF2-40B4-BE49-F238E27FC236}">
                <a16:creationId xmlns:a16="http://schemas.microsoft.com/office/drawing/2014/main" id="{0149378D-A6D2-66C2-E056-522F2E56438A}"/>
              </a:ext>
            </a:extLst>
          </p:cNvPr>
          <p:cNvSpPr txBox="1">
            <a:spLocks/>
          </p:cNvSpPr>
          <p:nvPr/>
        </p:nvSpPr>
        <p:spPr>
          <a:xfrm>
            <a:off x="6308725" y="1737869"/>
            <a:ext cx="5883275" cy="713016"/>
          </a:xfrm>
          <a:prstGeom prst="rect">
            <a:avLst/>
          </a:prstGeom>
        </p:spPr>
        <p:txBody>
          <a:bodyPr vert="horz" wrap="square" lIns="91440" tIns="45720" rIns="91440" bIns="45720" rtlCol="0">
            <a:spAutoFit/>
          </a:bodyPr>
          <a:lstStyle>
            <a:lvl1pPr marL="182563" indent="-182563" algn="l" defTabSz="914400" rtl="0" eaLnBrk="1" latinLnBrk="0" hangingPunct="1">
              <a:lnSpc>
                <a:spcPct val="100000"/>
              </a:lnSpc>
              <a:spcBef>
                <a:spcPts val="1000"/>
              </a:spcBef>
              <a:buClrTx/>
              <a:buFont typeface="Arial" panose="020B0604020202020204" pitchFamily="34" charset="0"/>
              <a:buChar char="•"/>
              <a:defRPr sz="1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ClrTx/>
              <a:buFont typeface="Arial" panose="020B0604020202020204" pitchFamily="34" charset="0"/>
              <a:buChar char="•"/>
              <a:defRPr sz="1400" kern="1200">
                <a:solidFill>
                  <a:schemeClr val="tx1"/>
                </a:solidFill>
                <a:latin typeface="+mn-lt"/>
                <a:ea typeface="+mn-ea"/>
                <a:cs typeface="+mn-cs"/>
              </a:defRPr>
            </a:lvl2pPr>
            <a:lvl3pPr marL="1166813" indent="-252413" algn="l" defTabSz="914400" rtl="0" eaLnBrk="1" latinLnBrk="0" hangingPunct="1">
              <a:lnSpc>
                <a:spcPct val="100000"/>
              </a:lnSpc>
              <a:spcBef>
                <a:spcPts val="500"/>
              </a:spcBef>
              <a:buClrTx/>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GB" sz="1800" b="1" i="0" u="none" strike="noStrike" kern="1200" cap="none" spc="0" normalizeH="0" baseline="0" noProof="0">
                <a:ln>
                  <a:noFill/>
                </a:ln>
                <a:solidFill>
                  <a:prstClr val="black"/>
                </a:solidFill>
                <a:effectLst/>
                <a:uLnTx/>
                <a:uFillTx/>
                <a:latin typeface="Segoe UI Semilight"/>
                <a:ea typeface="+mn-ea"/>
                <a:cs typeface="+mn-cs"/>
              </a:rPr>
              <a:t>Objectives:</a:t>
            </a:r>
          </a:p>
          <a:p>
            <a:pPr marL="182563" marR="0" lvl="0" indent="-182563"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endParaRPr kumimoji="0" lang="en-GB" sz="1400" b="1" i="0" u="none" strike="noStrike" kern="1200" cap="none" spc="0" normalizeH="0" baseline="0" noProof="0">
              <a:ln>
                <a:noFill/>
              </a:ln>
              <a:solidFill>
                <a:prstClr val="black"/>
              </a:solidFill>
              <a:effectLst/>
              <a:uLnTx/>
              <a:uFillTx/>
              <a:latin typeface="Segoe UI Semilight"/>
              <a:ea typeface="+mn-ea"/>
              <a:cs typeface="+mn-cs"/>
            </a:endParaRPr>
          </a:p>
        </p:txBody>
      </p:sp>
      <p:sp>
        <p:nvSpPr>
          <p:cNvPr id="17" name="TextBox 16">
            <a:extLst>
              <a:ext uri="{FF2B5EF4-FFF2-40B4-BE49-F238E27FC236}">
                <a16:creationId xmlns:a16="http://schemas.microsoft.com/office/drawing/2014/main" id="{7EBCA414-FA03-DA19-B883-8DD261DAD9B2}"/>
              </a:ext>
            </a:extLst>
          </p:cNvPr>
          <p:cNvSpPr txBox="1"/>
          <p:nvPr/>
        </p:nvSpPr>
        <p:spPr>
          <a:xfrm>
            <a:off x="212724" y="2245575"/>
            <a:ext cx="5759449"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Segoe UI Semilight"/>
                <a:ea typeface="+mn-ea"/>
                <a:cs typeface="+mn-cs"/>
              </a:rPr>
              <a:t>There are around 1,000 New </a:t>
            </a:r>
            <a:r>
              <a:rPr kumimoji="0" lang="en-GB" sz="1800" b="0" i="0" u="none" strike="noStrike" kern="1200" cap="none" spc="0" normalizeH="0" baseline="0" noProof="0" err="1">
                <a:ln>
                  <a:noFill/>
                </a:ln>
                <a:solidFill>
                  <a:prstClr val="black"/>
                </a:solidFill>
                <a:effectLst/>
                <a:uLnTx/>
                <a:uFillTx/>
                <a:latin typeface="Segoe UI Semilight"/>
                <a:ea typeface="+mn-ea"/>
                <a:cs typeface="+mn-cs"/>
              </a:rPr>
              <a:t>Routemaster</a:t>
            </a:r>
            <a:r>
              <a:rPr kumimoji="0" lang="en-GB" sz="1800" b="0" i="0" u="none" strike="noStrike" kern="1200" cap="none" spc="0" normalizeH="0" baseline="0" noProof="0">
                <a:ln>
                  <a:noFill/>
                </a:ln>
                <a:solidFill>
                  <a:prstClr val="black"/>
                </a:solidFill>
                <a:effectLst/>
                <a:uLnTx/>
                <a:uFillTx/>
                <a:latin typeface="Segoe UI Semilight"/>
                <a:ea typeface="+mn-ea"/>
                <a:cs typeface="+mn-cs"/>
              </a:rPr>
              <a:t> buses owned by TfL, which are typically refurbished once every 7/8 years. The next phase of refurbishment has started, and a number of </a:t>
            </a:r>
            <a:r>
              <a:rPr kumimoji="0" lang="en-GB" sz="1800" b="0" i="0" u="none" strike="noStrike" kern="1200" cap="none" spc="0" normalizeH="0" baseline="0" noProof="0" err="1">
                <a:ln>
                  <a:noFill/>
                </a:ln>
                <a:solidFill>
                  <a:prstClr val="black"/>
                </a:solidFill>
                <a:effectLst/>
                <a:uLnTx/>
                <a:uFillTx/>
                <a:latin typeface="Segoe UI Semilight"/>
                <a:ea typeface="+mn-ea"/>
                <a:cs typeface="+mn-cs"/>
              </a:rPr>
              <a:t>bu</a:t>
            </a:r>
            <a:r>
              <a:rPr lang="en-GB">
                <a:solidFill>
                  <a:prstClr val="black"/>
                </a:solidFill>
                <a:latin typeface="Segoe UI Semilight"/>
              </a:rPr>
              <a:t>s routes have already been refurbished</a:t>
            </a:r>
            <a:r>
              <a:rPr kumimoji="0" lang="en-GB" sz="1800" b="0" i="0" u="none" strike="noStrike" kern="1200" cap="none" spc="0" normalizeH="0" baseline="0" noProof="0">
                <a:ln>
                  <a:noFill/>
                </a:ln>
                <a:solidFill>
                  <a:prstClr val="black"/>
                </a:solidFill>
                <a:effectLst/>
                <a:uLnTx/>
                <a:uFillTx/>
                <a:latin typeface="Segoe UI Semilight"/>
                <a:ea typeface="+mn-ea"/>
                <a:cs typeface="+mn-cs"/>
              </a:rPr>
              <a:t>. </a:t>
            </a:r>
          </a:p>
        </p:txBody>
      </p:sp>
      <p:sp>
        <p:nvSpPr>
          <p:cNvPr id="10" name="TextBox 9">
            <a:extLst>
              <a:ext uri="{FF2B5EF4-FFF2-40B4-BE49-F238E27FC236}">
                <a16:creationId xmlns:a16="http://schemas.microsoft.com/office/drawing/2014/main" id="{D4181988-21E1-59E7-CB19-A5357B0F9BA4}"/>
              </a:ext>
            </a:extLst>
          </p:cNvPr>
          <p:cNvSpPr txBox="1"/>
          <p:nvPr/>
        </p:nvSpPr>
        <p:spPr>
          <a:xfrm>
            <a:off x="212724" y="4946978"/>
            <a:ext cx="5759450" cy="1200329"/>
          </a:xfrm>
          <a:prstGeom prst="rect">
            <a:avLst/>
          </a:prstGeom>
          <a:noFill/>
        </p:spPr>
        <p:txBody>
          <a:bodyPr wrap="square">
            <a:spAutoFit/>
          </a:bodyPr>
          <a:lstStyle/>
          <a:p>
            <a:pPr marL="0" indent="0">
              <a:buNone/>
            </a:pPr>
            <a:r>
              <a:rPr lang="en-GB"/>
              <a:t>TfL are looking to carry out research to support the business case for future roll out of refurbishments by identifying whether the refurbishments are having a positive impact on users.</a:t>
            </a:r>
          </a:p>
        </p:txBody>
      </p:sp>
      <p:graphicFrame>
        <p:nvGraphicFramePr>
          <p:cNvPr id="6" name="Table 6">
            <a:extLst>
              <a:ext uri="{FF2B5EF4-FFF2-40B4-BE49-F238E27FC236}">
                <a16:creationId xmlns:a16="http://schemas.microsoft.com/office/drawing/2014/main" id="{0881481C-1094-3675-832A-047C2D0EB8A5}"/>
              </a:ext>
            </a:extLst>
          </p:cNvPr>
          <p:cNvGraphicFramePr>
            <a:graphicFrameLocks noGrp="1"/>
          </p:cNvGraphicFramePr>
          <p:nvPr>
            <p:extLst>
              <p:ext uri="{D42A27DB-BD31-4B8C-83A1-F6EECF244321}">
                <p14:modId xmlns:p14="http://schemas.microsoft.com/office/powerpoint/2010/main" val="3088034888"/>
              </p:ext>
            </p:extLst>
          </p:nvPr>
        </p:nvGraphicFramePr>
        <p:xfrm>
          <a:off x="6308724" y="2378644"/>
          <a:ext cx="5546726" cy="3477372"/>
        </p:xfrm>
        <a:graphic>
          <a:graphicData uri="http://schemas.openxmlformats.org/drawingml/2006/table">
            <a:tbl>
              <a:tblPr>
                <a:tableStyleId>{5C22544A-7EE6-4342-B048-85BDC9FD1C3A}</a:tableStyleId>
              </a:tblPr>
              <a:tblGrid>
                <a:gridCol w="791731">
                  <a:extLst>
                    <a:ext uri="{9D8B030D-6E8A-4147-A177-3AD203B41FA5}">
                      <a16:colId xmlns:a16="http://schemas.microsoft.com/office/drawing/2014/main" val="2017625960"/>
                    </a:ext>
                  </a:extLst>
                </a:gridCol>
                <a:gridCol w="4754995">
                  <a:extLst>
                    <a:ext uri="{9D8B030D-6E8A-4147-A177-3AD203B41FA5}">
                      <a16:colId xmlns:a16="http://schemas.microsoft.com/office/drawing/2014/main" val="2907503810"/>
                    </a:ext>
                  </a:extLst>
                </a:gridCol>
              </a:tblGrid>
              <a:tr h="1159124">
                <a:tc>
                  <a:txBody>
                    <a:bodyPr/>
                    <a:lstStyle/>
                    <a:p>
                      <a:pPr algn="ctr"/>
                      <a:r>
                        <a:rPr lang="en-GB" sz="4400" b="1">
                          <a:solidFill>
                            <a:schemeClr val="tx2"/>
                          </a:solidFill>
                        </a:rPr>
                        <a:t>1.</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a:t>To</a:t>
                      </a:r>
                      <a:r>
                        <a:rPr lang="en-US" sz="1600" b="1"/>
                        <a:t> </a:t>
                      </a:r>
                      <a:r>
                        <a:rPr lang="en-US" sz="1600"/>
                        <a:t>evaluate</a:t>
                      </a:r>
                      <a:r>
                        <a:rPr lang="en-US" sz="1600" b="1"/>
                        <a:t> </a:t>
                      </a:r>
                      <a:r>
                        <a:rPr lang="en-US" sz="1600"/>
                        <a:t>the differences in satisfaction between refurbished vs. non-refurbished bus routes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372669"/>
                  </a:ext>
                </a:extLst>
              </a:tr>
              <a:tr h="1159124">
                <a:tc>
                  <a:txBody>
                    <a:bodyPr/>
                    <a:lstStyle/>
                    <a:p>
                      <a:pPr algn="ctr"/>
                      <a:r>
                        <a:rPr lang="en-GB" sz="4400" b="1">
                          <a:solidFill>
                            <a:schemeClr val="tx2"/>
                          </a:solidFill>
                        </a:rPr>
                        <a:t>2.</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a:t>To discover the effects, if any, that refurbishment has on travel frequency </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55784313"/>
                  </a:ext>
                </a:extLst>
              </a:tr>
              <a:tr h="1159124">
                <a:tc>
                  <a:txBody>
                    <a:bodyPr/>
                    <a:lstStyle/>
                    <a:p>
                      <a:pPr algn="ctr"/>
                      <a:r>
                        <a:rPr lang="en-GB" sz="4400" b="1">
                          <a:solidFill>
                            <a:schemeClr val="tx2"/>
                          </a:solidFill>
                        </a:rPr>
                        <a:t>3.</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a:t>To understand how new priority seating impacts journey experience for passengers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63670711"/>
                  </a:ext>
                </a:extLst>
              </a:tr>
            </a:tbl>
          </a:graphicData>
        </a:graphic>
      </p:graphicFrame>
      <p:sp>
        <p:nvSpPr>
          <p:cNvPr id="14" name="Text Placeholder 3">
            <a:extLst>
              <a:ext uri="{FF2B5EF4-FFF2-40B4-BE49-F238E27FC236}">
                <a16:creationId xmlns:a16="http://schemas.microsoft.com/office/drawing/2014/main" id="{D39CBABD-447A-9FAC-60BF-6305D74A8A8E}"/>
              </a:ext>
            </a:extLst>
          </p:cNvPr>
          <p:cNvSpPr txBox="1">
            <a:spLocks/>
          </p:cNvSpPr>
          <p:nvPr/>
        </p:nvSpPr>
        <p:spPr>
          <a:xfrm>
            <a:off x="212725" y="1737869"/>
            <a:ext cx="5883275" cy="369332"/>
          </a:xfrm>
          <a:prstGeom prst="rect">
            <a:avLst/>
          </a:prstGeom>
        </p:spPr>
        <p:txBody>
          <a:bodyPr vert="horz" wrap="square" lIns="91440" tIns="45720" rIns="91440" bIns="45720" rtlCol="0">
            <a:spAutoFit/>
          </a:bodyPr>
          <a:lstStyle>
            <a:lvl1pPr marL="182563" indent="-182563" algn="l" defTabSz="914400" rtl="0" eaLnBrk="1" latinLnBrk="0" hangingPunct="1">
              <a:lnSpc>
                <a:spcPct val="100000"/>
              </a:lnSpc>
              <a:spcBef>
                <a:spcPts val="1000"/>
              </a:spcBef>
              <a:buClrTx/>
              <a:buFont typeface="Arial" panose="020B0604020202020204" pitchFamily="34" charset="0"/>
              <a:buChar char="•"/>
              <a:defRPr sz="1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ClrTx/>
              <a:buFont typeface="Arial" panose="020B0604020202020204" pitchFamily="34" charset="0"/>
              <a:buChar char="•"/>
              <a:defRPr sz="1400" kern="1200">
                <a:solidFill>
                  <a:schemeClr val="tx1"/>
                </a:solidFill>
                <a:latin typeface="+mn-lt"/>
                <a:ea typeface="+mn-ea"/>
                <a:cs typeface="+mn-cs"/>
              </a:defRPr>
            </a:lvl2pPr>
            <a:lvl3pPr marL="1166813" indent="-252413" algn="l" defTabSz="914400" rtl="0" eaLnBrk="1" latinLnBrk="0" hangingPunct="1">
              <a:lnSpc>
                <a:spcPct val="100000"/>
              </a:lnSpc>
              <a:spcBef>
                <a:spcPts val="500"/>
              </a:spcBef>
              <a:buClrTx/>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GB" sz="1800" b="1" i="0" u="none" strike="noStrike" kern="1200" cap="none" spc="0" normalizeH="0" baseline="0" noProof="0">
                <a:ln>
                  <a:noFill/>
                </a:ln>
                <a:solidFill>
                  <a:prstClr val="black"/>
                </a:solidFill>
                <a:effectLst/>
                <a:uLnTx/>
                <a:uFillTx/>
                <a:latin typeface="Segoe UI Semilight"/>
                <a:ea typeface="+mn-ea"/>
                <a:cs typeface="+mn-cs"/>
              </a:rPr>
              <a:t>Background:</a:t>
            </a:r>
            <a:endParaRPr kumimoji="0" lang="en-GB" sz="1400" b="1" i="0" u="none" strike="noStrike" kern="1200" cap="none" spc="0" normalizeH="0" baseline="0" noProof="0">
              <a:ln>
                <a:noFill/>
              </a:ln>
              <a:solidFill>
                <a:prstClr val="black"/>
              </a:solidFill>
              <a:effectLst/>
              <a:uLnTx/>
              <a:uFillTx/>
              <a:latin typeface="Segoe UI Semilight"/>
              <a:ea typeface="+mn-ea"/>
              <a:cs typeface="+mn-cs"/>
            </a:endParaRPr>
          </a:p>
        </p:txBody>
      </p:sp>
    </p:spTree>
    <p:extLst>
      <p:ext uri="{BB962C8B-B14F-4D97-AF65-F5344CB8AC3E}">
        <p14:creationId xmlns:p14="http://schemas.microsoft.com/office/powerpoint/2010/main" val="13241751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89A62-CE0A-3C5C-AE98-5160791B44CF}"/>
              </a:ext>
            </a:extLst>
          </p:cNvPr>
          <p:cNvSpPr>
            <a:spLocks noGrp="1"/>
          </p:cNvSpPr>
          <p:nvPr>
            <p:ph type="title"/>
          </p:nvPr>
        </p:nvSpPr>
        <p:spPr/>
        <p:txBody>
          <a:bodyPr/>
          <a:lstStyle/>
          <a:p>
            <a:r>
              <a:rPr lang="en-GB"/>
              <a:t>Methodology</a:t>
            </a:r>
          </a:p>
        </p:txBody>
      </p:sp>
      <p:sp>
        <p:nvSpPr>
          <p:cNvPr id="3" name="Text Placeholder 2">
            <a:extLst>
              <a:ext uri="{FF2B5EF4-FFF2-40B4-BE49-F238E27FC236}">
                <a16:creationId xmlns:a16="http://schemas.microsoft.com/office/drawing/2014/main" id="{E4B2E5F0-0AEE-E0D5-603E-B69032BCA8D5}"/>
              </a:ext>
            </a:extLst>
          </p:cNvPr>
          <p:cNvSpPr>
            <a:spLocks noGrp="1"/>
          </p:cNvSpPr>
          <p:nvPr>
            <p:ph type="body" sz="quarter" idx="10"/>
          </p:nvPr>
        </p:nvSpPr>
        <p:spPr/>
        <p:txBody>
          <a:bodyPr/>
          <a:lstStyle/>
          <a:p>
            <a:r>
              <a:rPr lang="en-GB"/>
              <a:t>Interviews on refurbished and non-refurbished buses were captured over a 3 week period in March</a:t>
            </a:r>
          </a:p>
        </p:txBody>
      </p:sp>
      <p:sp>
        <p:nvSpPr>
          <p:cNvPr id="4" name="Text Placeholder 3">
            <a:extLst>
              <a:ext uri="{FF2B5EF4-FFF2-40B4-BE49-F238E27FC236}">
                <a16:creationId xmlns:a16="http://schemas.microsoft.com/office/drawing/2014/main" id="{F2EA0929-A204-A382-3839-501D62316398}"/>
              </a:ext>
            </a:extLst>
          </p:cNvPr>
          <p:cNvSpPr>
            <a:spLocks noGrp="1"/>
          </p:cNvSpPr>
          <p:nvPr>
            <p:ph type="body" sz="quarter" idx="11"/>
          </p:nvPr>
        </p:nvSpPr>
        <p:spPr>
          <a:xfrm>
            <a:off x="445806" y="1605810"/>
            <a:ext cx="5428971" cy="307777"/>
          </a:xfrm>
          <a:solidFill>
            <a:schemeClr val="tx2"/>
          </a:solidFill>
          <a:ln>
            <a:solidFill>
              <a:schemeClr val="tx2"/>
            </a:solidFill>
          </a:ln>
        </p:spPr>
        <p:txBody>
          <a:bodyPr/>
          <a:lstStyle/>
          <a:p>
            <a:pPr marL="0" indent="0">
              <a:buNone/>
            </a:pPr>
            <a:r>
              <a:rPr lang="en-GB" b="1">
                <a:solidFill>
                  <a:schemeClr val="bg1"/>
                </a:solidFill>
              </a:rPr>
              <a:t>Quantitative intercept interviews</a:t>
            </a:r>
          </a:p>
        </p:txBody>
      </p:sp>
      <p:sp>
        <p:nvSpPr>
          <p:cNvPr id="6" name="Text Placeholder 3">
            <a:extLst>
              <a:ext uri="{FF2B5EF4-FFF2-40B4-BE49-F238E27FC236}">
                <a16:creationId xmlns:a16="http://schemas.microsoft.com/office/drawing/2014/main" id="{E47808BC-C2C6-E47C-1BE0-359E4D578830}"/>
              </a:ext>
            </a:extLst>
          </p:cNvPr>
          <p:cNvSpPr txBox="1">
            <a:spLocks/>
          </p:cNvSpPr>
          <p:nvPr/>
        </p:nvSpPr>
        <p:spPr>
          <a:xfrm>
            <a:off x="445407" y="1913587"/>
            <a:ext cx="5428971" cy="3831818"/>
          </a:xfrm>
          <a:prstGeom prst="rect">
            <a:avLst/>
          </a:prstGeom>
          <a:ln>
            <a:solidFill>
              <a:schemeClr val="tx2"/>
            </a:solidFill>
          </a:ln>
        </p:spPr>
        <p:txBody>
          <a:bodyPr vert="horz" wrap="square" lIns="91440" tIns="45720" rIns="91440" bIns="45720" rtlCol="0">
            <a:spAutoFit/>
          </a:bodyPr>
          <a:lstStyle>
            <a:lvl1pPr marL="182563" indent="-182563" algn="l" defTabSz="914400" rtl="0" eaLnBrk="1" latinLnBrk="0" hangingPunct="1">
              <a:lnSpc>
                <a:spcPct val="100000"/>
              </a:lnSpc>
              <a:spcBef>
                <a:spcPts val="1000"/>
              </a:spcBef>
              <a:buClrTx/>
              <a:buFont typeface="Arial" panose="020B0604020202020204" pitchFamily="34" charset="0"/>
              <a:buChar char="•"/>
              <a:defRPr sz="1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ClrTx/>
              <a:buFont typeface="Arial" panose="020B0604020202020204" pitchFamily="34" charset="0"/>
              <a:buChar char="•"/>
              <a:defRPr sz="1400" kern="1200">
                <a:solidFill>
                  <a:schemeClr val="tx1"/>
                </a:solidFill>
                <a:latin typeface="+mn-lt"/>
                <a:ea typeface="+mn-ea"/>
                <a:cs typeface="+mn-cs"/>
              </a:defRPr>
            </a:lvl2pPr>
            <a:lvl3pPr marL="1166813" indent="-252413" algn="l" defTabSz="914400" rtl="0" eaLnBrk="1" latinLnBrk="0" hangingPunct="1">
              <a:lnSpc>
                <a:spcPct val="100000"/>
              </a:lnSpc>
              <a:spcBef>
                <a:spcPts val="500"/>
              </a:spcBef>
              <a:buClrTx/>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1400" b="0" i="0" u="none" strike="noStrike" kern="1200" cap="none" spc="0" normalizeH="0" baseline="0" noProof="0" dirty="0">
                <a:ln>
                  <a:noFill/>
                </a:ln>
                <a:solidFill>
                  <a:prstClr val="black"/>
                </a:solidFill>
                <a:effectLst/>
                <a:uLnTx/>
                <a:uFillTx/>
                <a:latin typeface="Segoe UI Semilight"/>
                <a:ea typeface="+mn-ea"/>
                <a:cs typeface="+mn-cs"/>
              </a:rPr>
              <a:t>5-minute Face-to-Face intercepts taken at various points on the route – both on test (refurbished) and control (non-refurbished) buses.</a:t>
            </a:r>
          </a:p>
          <a:p>
            <a:pPr marL="0" marR="0" lvl="0" indent="0"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1400" b="1" i="0" u="none" strike="noStrike" kern="1200" cap="none" spc="0" normalizeH="0" baseline="0" noProof="0" dirty="0">
                <a:ln>
                  <a:noFill/>
                </a:ln>
                <a:solidFill>
                  <a:prstClr val="black"/>
                </a:solidFill>
                <a:effectLst/>
                <a:uLnTx/>
                <a:uFillTx/>
                <a:latin typeface="Segoe UI Semilight"/>
                <a:ea typeface="+mn-ea"/>
                <a:cs typeface="+mn-cs"/>
              </a:rPr>
              <a:t>Sample:</a:t>
            </a:r>
          </a:p>
          <a:p>
            <a:pPr marL="0" marR="0" lvl="0" indent="0"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en-US" sz="1400" b="0" i="0" u="none" strike="noStrike" kern="1200" cap="none" spc="0" normalizeH="0" baseline="0" noProof="0" dirty="0">
              <a:ln>
                <a:noFill/>
              </a:ln>
              <a:solidFill>
                <a:prstClr val="black"/>
              </a:solidFill>
              <a:effectLst/>
              <a:uLnTx/>
              <a:uFillTx/>
              <a:latin typeface="Segoe UI Semilight"/>
              <a:ea typeface="+mn-ea"/>
              <a:cs typeface="+mn-cs"/>
            </a:endParaRPr>
          </a:p>
          <a:p>
            <a:pPr marL="0" marR="0" lvl="0" indent="0"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en-US" sz="1400" b="0" i="0" u="none" strike="noStrike" kern="1200" cap="none" spc="0" normalizeH="0" baseline="0" noProof="0" dirty="0">
              <a:ln>
                <a:noFill/>
              </a:ln>
              <a:solidFill>
                <a:prstClr val="black"/>
              </a:solidFill>
              <a:effectLst/>
              <a:uLnTx/>
              <a:uFillTx/>
              <a:latin typeface="Segoe UI Semilight"/>
              <a:ea typeface="+mn-ea"/>
              <a:cs typeface="+mn-cs"/>
            </a:endParaRPr>
          </a:p>
          <a:p>
            <a:pPr marL="0" marR="0" lvl="0" indent="0"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en-US" sz="1400" b="1" i="0" u="none" strike="noStrike" kern="1200" cap="none" spc="0" normalizeH="0" baseline="0" noProof="0" dirty="0">
              <a:ln>
                <a:noFill/>
              </a:ln>
              <a:solidFill>
                <a:prstClr val="black"/>
              </a:solidFill>
              <a:effectLst/>
              <a:uLnTx/>
              <a:uFillTx/>
              <a:latin typeface="Segoe UI Semilight"/>
              <a:ea typeface="+mn-ea"/>
              <a:cs typeface="+mn-cs"/>
            </a:endParaRPr>
          </a:p>
          <a:p>
            <a:pPr marL="0" marR="0" lvl="0" indent="0"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en-US" sz="1400" b="1" i="0" u="none" strike="noStrike" kern="1200" cap="none" spc="0" normalizeH="0" baseline="0" noProof="0" dirty="0">
              <a:ln>
                <a:noFill/>
              </a:ln>
              <a:solidFill>
                <a:prstClr val="black"/>
              </a:solidFill>
              <a:effectLst/>
              <a:uLnTx/>
              <a:uFillTx/>
              <a:latin typeface="Segoe UI Semilight"/>
              <a:ea typeface="+mn-ea"/>
              <a:cs typeface="+mn-cs"/>
            </a:endParaRPr>
          </a:p>
          <a:p>
            <a:pPr marL="0" marR="0" lvl="0" indent="0"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1400" b="1" i="0" u="none" strike="noStrike" kern="1200" cap="none" spc="0" normalizeH="0" baseline="0" noProof="0" dirty="0">
                <a:ln>
                  <a:noFill/>
                </a:ln>
                <a:solidFill>
                  <a:prstClr val="black"/>
                </a:solidFill>
                <a:effectLst/>
                <a:uLnTx/>
                <a:uFillTx/>
                <a:latin typeface="Segoe UI Semilight"/>
                <a:ea typeface="+mn-ea"/>
                <a:cs typeface="+mn-cs"/>
              </a:rPr>
              <a:t>Field time: </a:t>
            </a:r>
          </a:p>
          <a:p>
            <a:pPr marL="0" marR="0" lvl="0" indent="0"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endParaRPr lang="en-US" b="1" dirty="0">
              <a:solidFill>
                <a:prstClr val="black"/>
              </a:solidFill>
              <a:latin typeface="Segoe UI Semilight"/>
            </a:endParaRPr>
          </a:p>
          <a:p>
            <a:pPr marL="0" marR="0" lvl="0" indent="0"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en-US" sz="1400" b="1" i="0" u="none" strike="noStrike" kern="1200" cap="none" spc="0" normalizeH="0" baseline="0" noProof="0" dirty="0">
              <a:ln>
                <a:noFill/>
              </a:ln>
              <a:solidFill>
                <a:prstClr val="black"/>
              </a:solidFill>
              <a:effectLst/>
              <a:uLnTx/>
              <a:uFillTx/>
              <a:latin typeface="Segoe UI Semilight"/>
              <a:ea typeface="+mn-ea"/>
              <a:cs typeface="+mn-cs"/>
            </a:endParaRPr>
          </a:p>
          <a:p>
            <a:pPr marL="0" marR="0" lvl="0" indent="0"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1400" b="1" i="0" u="none" strike="noStrike" kern="1200" cap="none" spc="0" normalizeH="0" baseline="0" noProof="0" dirty="0">
                <a:ln>
                  <a:noFill/>
                </a:ln>
                <a:solidFill>
                  <a:prstClr val="black"/>
                </a:solidFill>
                <a:effectLst/>
                <a:uLnTx/>
                <a:uFillTx/>
                <a:latin typeface="Segoe UI Semilight"/>
                <a:ea typeface="+mn-ea"/>
                <a:cs typeface="+mn-cs"/>
              </a:rPr>
              <a:t>	</a:t>
            </a:r>
            <a:endParaRPr kumimoji="0" lang="en-US" sz="1400" b="0" i="0" u="none" strike="noStrike" kern="1200" cap="none" spc="0" normalizeH="0" baseline="0" noProof="0" dirty="0">
              <a:ln>
                <a:noFill/>
              </a:ln>
              <a:solidFill>
                <a:prstClr val="black"/>
              </a:solidFill>
              <a:effectLst/>
              <a:uLnTx/>
              <a:uFillTx/>
              <a:latin typeface="Segoe UI Semilight"/>
              <a:ea typeface="+mn-ea"/>
              <a:cs typeface="+mn-cs"/>
            </a:endParaRPr>
          </a:p>
        </p:txBody>
      </p:sp>
      <p:graphicFrame>
        <p:nvGraphicFramePr>
          <p:cNvPr id="5" name="Table 12">
            <a:extLst>
              <a:ext uri="{FF2B5EF4-FFF2-40B4-BE49-F238E27FC236}">
                <a16:creationId xmlns:a16="http://schemas.microsoft.com/office/drawing/2014/main" id="{102AD227-3CDF-A957-958E-60DAA3EC792E}"/>
              </a:ext>
            </a:extLst>
          </p:cNvPr>
          <p:cNvGraphicFramePr>
            <a:graphicFrameLocks noGrp="1"/>
          </p:cNvGraphicFramePr>
          <p:nvPr>
            <p:extLst>
              <p:ext uri="{D42A27DB-BD31-4B8C-83A1-F6EECF244321}">
                <p14:modId xmlns:p14="http://schemas.microsoft.com/office/powerpoint/2010/main" val="2811424385"/>
              </p:ext>
            </p:extLst>
          </p:nvPr>
        </p:nvGraphicFramePr>
        <p:xfrm>
          <a:off x="518266" y="3041312"/>
          <a:ext cx="2377492" cy="914400"/>
        </p:xfrm>
        <a:graphic>
          <a:graphicData uri="http://schemas.openxmlformats.org/drawingml/2006/table">
            <a:tbl>
              <a:tblPr firstRow="1" bandRow="1">
                <a:tableStyleId>{5C22544A-7EE6-4342-B048-85BDC9FD1C3A}</a:tableStyleId>
              </a:tblPr>
              <a:tblGrid>
                <a:gridCol w="906832">
                  <a:extLst>
                    <a:ext uri="{9D8B030D-6E8A-4147-A177-3AD203B41FA5}">
                      <a16:colId xmlns:a16="http://schemas.microsoft.com/office/drawing/2014/main" val="3826825383"/>
                    </a:ext>
                  </a:extLst>
                </a:gridCol>
                <a:gridCol w="1470660">
                  <a:extLst>
                    <a:ext uri="{9D8B030D-6E8A-4147-A177-3AD203B41FA5}">
                      <a16:colId xmlns:a16="http://schemas.microsoft.com/office/drawing/2014/main" val="3760931814"/>
                    </a:ext>
                  </a:extLst>
                </a:gridCol>
              </a:tblGrid>
              <a:tr h="287803">
                <a:tc>
                  <a:txBody>
                    <a:bodyPr/>
                    <a:lstStyle/>
                    <a:p>
                      <a:r>
                        <a:rPr lang="en-GB" sz="1400" b="0">
                          <a:solidFill>
                            <a:schemeClr val="tx1"/>
                          </a:solidFill>
                        </a:rPr>
                        <a:t>Total</a:t>
                      </a:r>
                    </a:p>
                  </a:txBody>
                  <a:tcPr>
                    <a:lnL w="12700" cmpd="sng">
                      <a:noFill/>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en-GB" sz="1400" b="0">
                          <a:solidFill>
                            <a:schemeClr val="tx1"/>
                          </a:solidFill>
                        </a:rPr>
                        <a:t>N=651</a:t>
                      </a:r>
                    </a:p>
                  </a:txBody>
                  <a:tcPr>
                    <a:lnL w="12700" cap="flat" cmpd="sng" algn="ctr">
                      <a:solidFill>
                        <a:schemeClr val="bg1"/>
                      </a:solidFill>
                      <a:prstDash val="solid"/>
                      <a:round/>
                      <a:headEnd type="none" w="med" len="med"/>
                      <a:tailEnd type="none" w="med" len="med"/>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551770596"/>
                  </a:ext>
                </a:extLst>
              </a:tr>
              <a:tr h="287803">
                <a:tc>
                  <a:txBody>
                    <a:bodyPr/>
                    <a:lstStyle/>
                    <a:p>
                      <a:r>
                        <a:rPr lang="en-GB" sz="1400" b="0">
                          <a:solidFill>
                            <a:schemeClr val="tx1"/>
                          </a:solidFill>
                        </a:rPr>
                        <a:t>Test</a:t>
                      </a:r>
                    </a:p>
                  </a:txBody>
                  <a:tcP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en-GB" sz="1400" b="0" dirty="0">
                          <a:solidFill>
                            <a:schemeClr val="tx1"/>
                          </a:solidFill>
                        </a:rPr>
                        <a:t>N=340</a:t>
                      </a:r>
                    </a:p>
                  </a:txBody>
                  <a:tcP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879716906"/>
                  </a:ext>
                </a:extLst>
              </a:tr>
              <a:tr h="287803">
                <a:tc>
                  <a:txBody>
                    <a:bodyPr/>
                    <a:lstStyle/>
                    <a:p>
                      <a:r>
                        <a:rPr lang="en-GB" sz="1400" b="0">
                          <a:solidFill>
                            <a:schemeClr val="tx1"/>
                          </a:solidFill>
                        </a:rPr>
                        <a:t>Control</a:t>
                      </a:r>
                    </a:p>
                  </a:txBody>
                  <a:tcP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95000"/>
                      </a:schemeClr>
                    </a:solidFill>
                  </a:tcPr>
                </a:tc>
                <a:tc>
                  <a:txBody>
                    <a:bodyPr/>
                    <a:lstStyle/>
                    <a:p>
                      <a:r>
                        <a:rPr lang="en-GB" sz="1400" b="0" dirty="0">
                          <a:solidFill>
                            <a:schemeClr val="tx1"/>
                          </a:solidFill>
                        </a:rPr>
                        <a:t>N=311</a:t>
                      </a:r>
                    </a:p>
                  </a:txBody>
                  <a:tcP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176049368"/>
                  </a:ext>
                </a:extLst>
              </a:tr>
            </a:tbl>
          </a:graphicData>
        </a:graphic>
      </p:graphicFrame>
      <p:graphicFrame>
        <p:nvGraphicFramePr>
          <p:cNvPr id="9" name="Table 12">
            <a:extLst>
              <a:ext uri="{FF2B5EF4-FFF2-40B4-BE49-F238E27FC236}">
                <a16:creationId xmlns:a16="http://schemas.microsoft.com/office/drawing/2014/main" id="{534A167A-7569-56EE-B742-0FFA325F3158}"/>
              </a:ext>
            </a:extLst>
          </p:cNvPr>
          <p:cNvGraphicFramePr>
            <a:graphicFrameLocks noGrp="1"/>
          </p:cNvGraphicFramePr>
          <p:nvPr>
            <p:extLst>
              <p:ext uri="{D42A27DB-BD31-4B8C-83A1-F6EECF244321}">
                <p14:modId xmlns:p14="http://schemas.microsoft.com/office/powerpoint/2010/main" val="2762718505"/>
              </p:ext>
            </p:extLst>
          </p:nvPr>
        </p:nvGraphicFramePr>
        <p:xfrm>
          <a:off x="518266" y="4732994"/>
          <a:ext cx="3177592" cy="609600"/>
        </p:xfrm>
        <a:graphic>
          <a:graphicData uri="http://schemas.openxmlformats.org/drawingml/2006/table">
            <a:tbl>
              <a:tblPr firstRow="1" bandRow="1">
                <a:tableStyleId>{5C22544A-7EE6-4342-B048-85BDC9FD1C3A}</a:tableStyleId>
              </a:tblPr>
              <a:tblGrid>
                <a:gridCol w="1212009">
                  <a:extLst>
                    <a:ext uri="{9D8B030D-6E8A-4147-A177-3AD203B41FA5}">
                      <a16:colId xmlns:a16="http://schemas.microsoft.com/office/drawing/2014/main" val="3826825383"/>
                    </a:ext>
                  </a:extLst>
                </a:gridCol>
                <a:gridCol w="1965583">
                  <a:extLst>
                    <a:ext uri="{9D8B030D-6E8A-4147-A177-3AD203B41FA5}">
                      <a16:colId xmlns:a16="http://schemas.microsoft.com/office/drawing/2014/main" val="3760931814"/>
                    </a:ext>
                  </a:extLst>
                </a:gridCol>
              </a:tblGrid>
              <a:tr h="287803">
                <a:tc>
                  <a:txBody>
                    <a:bodyPr/>
                    <a:lstStyle/>
                    <a:p>
                      <a:r>
                        <a:rPr lang="en-GB" sz="1400" b="0">
                          <a:solidFill>
                            <a:schemeClr val="tx1"/>
                          </a:solidFill>
                        </a:rPr>
                        <a:t>Field start:</a:t>
                      </a:r>
                    </a:p>
                  </a:txBody>
                  <a:tcPr>
                    <a:lnL w="12700" cmpd="sng">
                      <a:noFill/>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en-GB" sz="1400" b="0">
                          <a:solidFill>
                            <a:schemeClr val="tx1"/>
                          </a:solidFill>
                        </a:rPr>
                        <a:t>w/c 13</a:t>
                      </a:r>
                      <a:r>
                        <a:rPr lang="en-GB" sz="1400" b="0" baseline="30000">
                          <a:solidFill>
                            <a:schemeClr val="tx1"/>
                          </a:solidFill>
                        </a:rPr>
                        <a:t>th</a:t>
                      </a:r>
                      <a:r>
                        <a:rPr lang="en-GB" sz="1400" b="0">
                          <a:solidFill>
                            <a:schemeClr val="tx1"/>
                          </a:solidFill>
                        </a:rPr>
                        <a:t> March 2023</a:t>
                      </a:r>
                    </a:p>
                  </a:txBody>
                  <a:tcPr>
                    <a:lnL w="12700" cap="flat" cmpd="sng" algn="ctr">
                      <a:solidFill>
                        <a:schemeClr val="bg1"/>
                      </a:solidFill>
                      <a:prstDash val="solid"/>
                      <a:round/>
                      <a:headEnd type="none" w="med" len="med"/>
                      <a:tailEnd type="none" w="med" len="med"/>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551770596"/>
                  </a:ext>
                </a:extLst>
              </a:tr>
              <a:tr h="287803">
                <a:tc>
                  <a:txBody>
                    <a:bodyPr/>
                    <a:lstStyle/>
                    <a:p>
                      <a:r>
                        <a:rPr lang="en-GB" sz="1400" b="0">
                          <a:solidFill>
                            <a:schemeClr val="tx1"/>
                          </a:solidFill>
                        </a:rPr>
                        <a:t>Field end:</a:t>
                      </a:r>
                    </a:p>
                  </a:txBody>
                  <a:tcP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en-GB" sz="1400" b="0">
                          <a:solidFill>
                            <a:schemeClr val="tx1"/>
                          </a:solidFill>
                        </a:rPr>
                        <a:t>w/c 3</a:t>
                      </a:r>
                      <a:r>
                        <a:rPr lang="en-GB" sz="1400" b="0" baseline="30000">
                          <a:solidFill>
                            <a:schemeClr val="tx1"/>
                          </a:solidFill>
                        </a:rPr>
                        <a:t>rd</a:t>
                      </a:r>
                      <a:r>
                        <a:rPr lang="en-GB" sz="1400" b="0">
                          <a:solidFill>
                            <a:schemeClr val="tx1"/>
                          </a:solidFill>
                        </a:rPr>
                        <a:t> April 2023</a:t>
                      </a:r>
                    </a:p>
                  </a:txBody>
                  <a:tcP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879716906"/>
                  </a:ext>
                </a:extLst>
              </a:tr>
            </a:tbl>
          </a:graphicData>
        </a:graphic>
      </p:graphicFrame>
      <p:sp>
        <p:nvSpPr>
          <p:cNvPr id="11" name="Text Placeholder 3">
            <a:extLst>
              <a:ext uri="{FF2B5EF4-FFF2-40B4-BE49-F238E27FC236}">
                <a16:creationId xmlns:a16="http://schemas.microsoft.com/office/drawing/2014/main" id="{82DBA207-3CD2-B91E-8338-48DB3DFC364C}"/>
              </a:ext>
            </a:extLst>
          </p:cNvPr>
          <p:cNvSpPr txBox="1">
            <a:spLocks/>
          </p:cNvSpPr>
          <p:nvPr/>
        </p:nvSpPr>
        <p:spPr>
          <a:xfrm>
            <a:off x="6240115" y="1605810"/>
            <a:ext cx="5428971" cy="307777"/>
          </a:xfrm>
          <a:prstGeom prst="rect">
            <a:avLst/>
          </a:prstGeom>
          <a:solidFill>
            <a:schemeClr val="tx2"/>
          </a:solidFill>
          <a:ln>
            <a:solidFill>
              <a:schemeClr val="tx2"/>
            </a:solidFill>
          </a:ln>
        </p:spPr>
        <p:txBody>
          <a:bodyPr vert="horz" lIns="91440" tIns="45720" rIns="91440" bIns="45720" rtlCol="0">
            <a:spAutoFit/>
          </a:bodyPr>
          <a:lstStyle>
            <a:lvl1pPr marL="182563" indent="-182563" algn="l" defTabSz="914400" rtl="0" eaLnBrk="1" latinLnBrk="0" hangingPunct="1">
              <a:lnSpc>
                <a:spcPct val="100000"/>
              </a:lnSpc>
              <a:spcBef>
                <a:spcPts val="1000"/>
              </a:spcBef>
              <a:buClrTx/>
              <a:buFont typeface="Arial" panose="020B0604020202020204" pitchFamily="34" charset="0"/>
              <a:buChar char="•"/>
              <a:defRPr sz="1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ClrTx/>
              <a:buFont typeface="Arial" panose="020B0604020202020204" pitchFamily="34" charset="0"/>
              <a:buChar char="•"/>
              <a:defRPr sz="1400" kern="1200">
                <a:solidFill>
                  <a:schemeClr val="tx1"/>
                </a:solidFill>
                <a:latin typeface="+mn-lt"/>
                <a:ea typeface="+mn-ea"/>
                <a:cs typeface="+mn-cs"/>
              </a:defRPr>
            </a:lvl2pPr>
            <a:lvl3pPr marL="1166813" indent="-252413" algn="l" defTabSz="914400" rtl="0" eaLnBrk="1" latinLnBrk="0" hangingPunct="1">
              <a:lnSpc>
                <a:spcPct val="100000"/>
              </a:lnSpc>
              <a:spcBef>
                <a:spcPts val="500"/>
              </a:spcBef>
              <a:buClrTx/>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b="1">
                <a:solidFill>
                  <a:schemeClr val="bg1"/>
                </a:solidFill>
              </a:rPr>
              <a:t>Interview methodology </a:t>
            </a:r>
          </a:p>
        </p:txBody>
      </p:sp>
      <p:sp>
        <p:nvSpPr>
          <p:cNvPr id="12" name="Text Placeholder 3">
            <a:extLst>
              <a:ext uri="{FF2B5EF4-FFF2-40B4-BE49-F238E27FC236}">
                <a16:creationId xmlns:a16="http://schemas.microsoft.com/office/drawing/2014/main" id="{69A90584-A705-A1BB-2A7B-FB804F7258D5}"/>
              </a:ext>
            </a:extLst>
          </p:cNvPr>
          <p:cNvSpPr txBox="1">
            <a:spLocks/>
          </p:cNvSpPr>
          <p:nvPr/>
        </p:nvSpPr>
        <p:spPr>
          <a:xfrm>
            <a:off x="6240514" y="1913587"/>
            <a:ext cx="5428971" cy="3831818"/>
          </a:xfrm>
          <a:prstGeom prst="rect">
            <a:avLst/>
          </a:prstGeom>
          <a:ln>
            <a:solidFill>
              <a:schemeClr val="tx2"/>
            </a:solidFill>
          </a:ln>
        </p:spPr>
        <p:txBody>
          <a:bodyPr vert="horz" wrap="square" lIns="91440" tIns="45720" rIns="91440" bIns="45720" rtlCol="0">
            <a:noAutofit/>
          </a:bodyPr>
          <a:lstStyle>
            <a:lvl1pPr marL="182563" indent="-182563" algn="l" defTabSz="914400" rtl="0" eaLnBrk="1" latinLnBrk="0" hangingPunct="1">
              <a:lnSpc>
                <a:spcPct val="100000"/>
              </a:lnSpc>
              <a:spcBef>
                <a:spcPts val="1000"/>
              </a:spcBef>
              <a:buClrTx/>
              <a:buFont typeface="Arial" panose="020B0604020202020204" pitchFamily="34" charset="0"/>
              <a:buChar char="•"/>
              <a:defRPr sz="1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ClrTx/>
              <a:buFont typeface="Arial" panose="020B0604020202020204" pitchFamily="34" charset="0"/>
              <a:buChar char="•"/>
              <a:defRPr sz="1400" kern="1200">
                <a:solidFill>
                  <a:schemeClr val="tx1"/>
                </a:solidFill>
                <a:latin typeface="+mn-lt"/>
                <a:ea typeface="+mn-ea"/>
                <a:cs typeface="+mn-cs"/>
              </a:defRPr>
            </a:lvl2pPr>
            <a:lvl3pPr marL="1166813" indent="-252413" algn="l" defTabSz="914400" rtl="0" eaLnBrk="1" latinLnBrk="0" hangingPunct="1">
              <a:lnSpc>
                <a:spcPct val="100000"/>
              </a:lnSpc>
              <a:spcBef>
                <a:spcPts val="500"/>
              </a:spcBef>
              <a:buClrTx/>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1400" b="0" i="0" u="none" strike="noStrike" kern="1200" cap="none" spc="0" normalizeH="0" baseline="0" noProof="0">
                <a:ln>
                  <a:noFill/>
                </a:ln>
                <a:solidFill>
                  <a:prstClr val="black"/>
                </a:solidFill>
                <a:effectLst/>
                <a:uLnTx/>
                <a:uFillTx/>
                <a:latin typeface="Segoe UI Semilight"/>
                <a:ea typeface="+mn-ea"/>
                <a:cs typeface="+mn-cs"/>
              </a:rPr>
              <a:t>We conducted interviews on board buses on 8 routes:</a:t>
            </a:r>
          </a:p>
          <a:p>
            <a:pPr marR="0" lvl="0" algn="ctr" defTabSz="914400" rtl="0" eaLnBrk="1" fontAlgn="auto" latinLnBrk="0" hangingPunct="1">
              <a:lnSpc>
                <a:spcPct val="100000"/>
              </a:lnSpc>
              <a:spcBef>
                <a:spcPts val="1000"/>
              </a:spcBef>
              <a:spcAft>
                <a:spcPts val="0"/>
              </a:spcAft>
              <a:buClrTx/>
              <a:buSzTx/>
              <a:buFontTx/>
              <a:buChar char="-"/>
              <a:tabLst/>
              <a:defRPr/>
            </a:pPr>
            <a:r>
              <a:rPr kumimoji="0" lang="en-US" sz="1400" b="0" i="0" u="none" strike="noStrike" kern="1200" cap="none" spc="0" normalizeH="0" baseline="0" noProof="0">
                <a:ln>
                  <a:noFill/>
                </a:ln>
                <a:solidFill>
                  <a:prstClr val="black"/>
                </a:solidFill>
                <a:effectLst/>
                <a:uLnTx/>
                <a:uFillTx/>
                <a:latin typeface="Segoe UI Semilight"/>
                <a:ea typeface="+mn-ea"/>
                <a:cs typeface="+mn-cs"/>
              </a:rPr>
              <a:t>4 test bus routes where buses had been refurbished already </a:t>
            </a:r>
            <a:endParaRPr lang="en-US">
              <a:solidFill>
                <a:prstClr val="black"/>
              </a:solidFill>
              <a:latin typeface="Segoe UI Semilight"/>
            </a:endParaRPr>
          </a:p>
          <a:p>
            <a:pPr marL="0" marR="0" lvl="0" indent="0" algn="ctr" defTabSz="914400" rtl="0" eaLnBrk="1" fontAlgn="auto" latinLnBrk="0" hangingPunct="1">
              <a:lnSpc>
                <a:spcPct val="100000"/>
              </a:lnSpc>
              <a:spcBef>
                <a:spcPts val="0"/>
              </a:spcBef>
              <a:spcAft>
                <a:spcPts val="0"/>
              </a:spcAft>
              <a:buClrTx/>
              <a:buSzTx/>
              <a:buNone/>
              <a:tabLst/>
              <a:defRPr/>
            </a:pPr>
            <a:r>
              <a:rPr kumimoji="0" lang="en-US" sz="1400" b="0" i="0" u="none" strike="noStrike" kern="1200" cap="none" spc="0" normalizeH="0" baseline="0" noProof="0">
                <a:ln>
                  <a:noFill/>
                </a:ln>
                <a:solidFill>
                  <a:prstClr val="black"/>
                </a:solidFill>
                <a:effectLst/>
                <a:uLnTx/>
                <a:uFillTx/>
                <a:latin typeface="Segoe UI Semilight"/>
                <a:ea typeface="+mn-ea"/>
                <a:cs typeface="+mn-cs"/>
              </a:rPr>
              <a:t>[11, 148, 159, 332]</a:t>
            </a:r>
          </a:p>
          <a:p>
            <a:pPr marL="0" marR="0" lvl="0" indent="0" algn="ctr" defTabSz="914400" rtl="0" eaLnBrk="1" fontAlgn="auto" latinLnBrk="0" hangingPunct="1">
              <a:lnSpc>
                <a:spcPct val="100000"/>
              </a:lnSpc>
              <a:spcBef>
                <a:spcPts val="0"/>
              </a:spcBef>
              <a:spcAft>
                <a:spcPts val="0"/>
              </a:spcAft>
              <a:buClrTx/>
              <a:buSzTx/>
              <a:buNone/>
              <a:tabLst/>
              <a:defRPr/>
            </a:pPr>
            <a:endParaRPr kumimoji="0" lang="en-US" sz="1400" b="0" i="0" u="none" strike="noStrike" kern="1200" cap="none" spc="0" normalizeH="0" baseline="0" noProof="0">
              <a:ln>
                <a:noFill/>
              </a:ln>
              <a:solidFill>
                <a:prstClr val="black"/>
              </a:solidFill>
              <a:effectLst/>
              <a:uLnTx/>
              <a:uFillTx/>
              <a:latin typeface="Segoe UI Semilight"/>
              <a:ea typeface="+mn-ea"/>
              <a:cs typeface="+mn-cs"/>
            </a:endParaRPr>
          </a:p>
          <a:p>
            <a:pPr marR="0" lvl="0" algn="ctr" defTabSz="914400" rtl="0" eaLnBrk="1" fontAlgn="auto" latinLnBrk="0" hangingPunct="1">
              <a:lnSpc>
                <a:spcPct val="100000"/>
              </a:lnSpc>
              <a:spcBef>
                <a:spcPts val="1000"/>
              </a:spcBef>
              <a:spcAft>
                <a:spcPts val="0"/>
              </a:spcAft>
              <a:buClrTx/>
              <a:buSzTx/>
              <a:buFontTx/>
              <a:buChar char="-"/>
              <a:tabLst/>
              <a:defRPr/>
            </a:pPr>
            <a:r>
              <a:rPr kumimoji="0" lang="en-US" sz="1400" b="0" i="0" u="none" strike="noStrike" kern="1200" cap="none" spc="0" normalizeH="0" baseline="0" noProof="0">
                <a:ln>
                  <a:noFill/>
                </a:ln>
                <a:solidFill>
                  <a:prstClr val="black"/>
                </a:solidFill>
                <a:effectLst/>
                <a:uLnTx/>
                <a:uFillTx/>
                <a:latin typeface="Segoe UI Semilight"/>
                <a:ea typeface="+mn-ea"/>
                <a:cs typeface="+mn-cs"/>
              </a:rPr>
              <a:t>4 control bus routes where buses had not yet been refurbished [15, 16, 59, 211]</a:t>
            </a:r>
          </a:p>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endParaRPr lang="en-US" noProof="0">
              <a:solidFill>
                <a:prstClr val="black"/>
              </a:solidFill>
              <a:latin typeface="Segoe UI Semilight"/>
            </a:endParaRPr>
          </a:p>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1400" b="0" i="0" u="none" strike="noStrike" kern="1200" cap="none" spc="0" normalizeH="0" baseline="0">
                <a:ln>
                  <a:noFill/>
                </a:ln>
                <a:solidFill>
                  <a:prstClr val="black"/>
                </a:solidFill>
                <a:effectLst/>
                <a:uLnTx/>
                <a:uFillTx/>
                <a:latin typeface="Segoe UI Semilight"/>
                <a:ea typeface="+mn-ea"/>
                <a:cs typeface="+mn-cs"/>
              </a:rPr>
              <a:t>To ensure as much parity as possible between test and control routes, shift times were matched across both samples.</a:t>
            </a:r>
            <a:endParaRPr kumimoji="0" lang="en-US" sz="1400" b="0" i="0" u="none" strike="noStrike" kern="1200" cap="none" spc="0" normalizeH="0" baseline="0" noProof="0">
              <a:ln>
                <a:noFill/>
              </a:ln>
              <a:solidFill>
                <a:prstClr val="black"/>
              </a:solidFill>
              <a:effectLst/>
              <a:uLnTx/>
              <a:uFillTx/>
              <a:latin typeface="Segoe UI Semilight"/>
              <a:ea typeface="+mn-ea"/>
              <a:cs typeface="+mn-cs"/>
            </a:endParaRPr>
          </a:p>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endParaRPr lang="en-US">
              <a:solidFill>
                <a:prstClr val="black"/>
              </a:solidFill>
              <a:latin typeface="Segoe UI Semilight"/>
            </a:endParaRPr>
          </a:p>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a:solidFill>
                  <a:prstClr val="black"/>
                </a:solidFill>
                <a:latin typeface="Segoe UI Semilight"/>
              </a:rPr>
              <a:t>After a review of the demographic balance between both samples, a weighting scheme was used to balance the samples for both test and control routes.</a:t>
            </a:r>
          </a:p>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b="1">
                <a:solidFill>
                  <a:prstClr val="black"/>
                </a:solidFill>
                <a:latin typeface="Segoe UI Semilight"/>
              </a:rPr>
              <a:t> </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endParaRPr lang="en-US" b="1">
              <a:solidFill>
                <a:prstClr val="black"/>
              </a:solidFill>
              <a:latin typeface="Segoe UI Semilight"/>
            </a:endParaRP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en-US" sz="1400" b="1" i="0" u="none" strike="noStrike" kern="1200" cap="none" spc="0" normalizeH="0" baseline="0" noProof="0">
              <a:ln>
                <a:noFill/>
              </a:ln>
              <a:solidFill>
                <a:prstClr val="black"/>
              </a:solidFill>
              <a:effectLst/>
              <a:uLnTx/>
              <a:uFillTx/>
              <a:latin typeface="Segoe UI Semilight"/>
              <a:ea typeface="+mn-ea"/>
              <a:cs typeface="+mn-cs"/>
            </a:endParaRPr>
          </a:p>
        </p:txBody>
      </p:sp>
    </p:spTree>
    <p:extLst>
      <p:ext uri="{BB962C8B-B14F-4D97-AF65-F5344CB8AC3E}">
        <p14:creationId xmlns:p14="http://schemas.microsoft.com/office/powerpoint/2010/main" val="26761623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13">
            <a:extLst>
              <a:ext uri="{FF2B5EF4-FFF2-40B4-BE49-F238E27FC236}">
                <a16:creationId xmlns:a16="http://schemas.microsoft.com/office/drawing/2014/main" id="{A26F2C6F-7DBC-7307-601D-642577C9C4C6}"/>
              </a:ext>
            </a:extLst>
          </p:cNvPr>
          <p:cNvGraphicFramePr>
            <a:graphicFrameLocks noGrp="1"/>
          </p:cNvGraphicFramePr>
          <p:nvPr>
            <p:extLst>
              <p:ext uri="{D42A27DB-BD31-4B8C-83A1-F6EECF244321}">
                <p14:modId xmlns:p14="http://schemas.microsoft.com/office/powerpoint/2010/main" val="297474041"/>
              </p:ext>
            </p:extLst>
          </p:nvPr>
        </p:nvGraphicFramePr>
        <p:xfrm>
          <a:off x="289124" y="1558884"/>
          <a:ext cx="11598873" cy="4207760"/>
        </p:xfrm>
        <a:graphic>
          <a:graphicData uri="http://schemas.openxmlformats.org/drawingml/2006/table">
            <a:tbl>
              <a:tblPr firstRow="1" bandRow="1">
                <a:tableStyleId>{5C22544A-7EE6-4342-B048-85BDC9FD1C3A}</a:tableStyleId>
              </a:tblPr>
              <a:tblGrid>
                <a:gridCol w="11598873">
                  <a:extLst>
                    <a:ext uri="{9D8B030D-6E8A-4147-A177-3AD203B41FA5}">
                      <a16:colId xmlns:a16="http://schemas.microsoft.com/office/drawing/2014/main" val="2286692126"/>
                    </a:ext>
                  </a:extLst>
                </a:gridCol>
              </a:tblGrid>
              <a:tr h="400830">
                <a:tc>
                  <a:txBody>
                    <a:bodyPr/>
                    <a:lstStyle/>
                    <a:p>
                      <a:pPr algn="ctr"/>
                      <a:r>
                        <a:rPr lang="en-GB" sz="1200"/>
                        <a:t>TOTAL </a:t>
                      </a:r>
                    </a:p>
                  </a:txBody>
                  <a:tcPr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tx2"/>
                    </a:solidFill>
                  </a:tcPr>
                </a:tc>
                <a:extLst>
                  <a:ext uri="{0D108BD9-81ED-4DB2-BD59-A6C34878D82A}">
                    <a16:rowId xmlns:a16="http://schemas.microsoft.com/office/drawing/2014/main" val="3108789740"/>
                  </a:ext>
                </a:extLst>
              </a:tr>
              <a:tr h="3806930">
                <a:tc>
                  <a:txBody>
                    <a:bodyPr/>
                    <a:lstStyle/>
                    <a:p>
                      <a:endParaRPr lang="en-GB" sz="1200"/>
                    </a:p>
                  </a:txBody>
                  <a:tcP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noFill/>
                  </a:tcPr>
                </a:tc>
                <a:extLst>
                  <a:ext uri="{0D108BD9-81ED-4DB2-BD59-A6C34878D82A}">
                    <a16:rowId xmlns:a16="http://schemas.microsoft.com/office/drawing/2014/main" val="444312507"/>
                  </a:ext>
                </a:extLst>
              </a:tr>
            </a:tbl>
          </a:graphicData>
        </a:graphic>
      </p:graphicFrame>
      <p:graphicFrame>
        <p:nvGraphicFramePr>
          <p:cNvPr id="9" name="Table 9">
            <a:extLst>
              <a:ext uri="{FF2B5EF4-FFF2-40B4-BE49-F238E27FC236}">
                <a16:creationId xmlns:a16="http://schemas.microsoft.com/office/drawing/2014/main" id="{155BB6D8-7A07-AE3C-B84D-1FCA6F4D0671}"/>
              </a:ext>
            </a:extLst>
          </p:cNvPr>
          <p:cNvGraphicFramePr>
            <a:graphicFrameLocks noGrp="1"/>
          </p:cNvGraphicFramePr>
          <p:nvPr>
            <p:extLst>
              <p:ext uri="{D42A27DB-BD31-4B8C-83A1-F6EECF244321}">
                <p14:modId xmlns:p14="http://schemas.microsoft.com/office/powerpoint/2010/main" val="3072885369"/>
              </p:ext>
            </p:extLst>
          </p:nvPr>
        </p:nvGraphicFramePr>
        <p:xfrm>
          <a:off x="283443" y="2018756"/>
          <a:ext cx="11598872" cy="1879690"/>
        </p:xfrm>
        <a:graphic>
          <a:graphicData uri="http://schemas.openxmlformats.org/drawingml/2006/table">
            <a:tbl>
              <a:tblPr firstRow="1" bandRow="1">
                <a:tableStyleId>{5C22544A-7EE6-4342-B048-85BDC9FD1C3A}</a:tableStyleId>
              </a:tblPr>
              <a:tblGrid>
                <a:gridCol w="5799436">
                  <a:extLst>
                    <a:ext uri="{9D8B030D-6E8A-4147-A177-3AD203B41FA5}">
                      <a16:colId xmlns:a16="http://schemas.microsoft.com/office/drawing/2014/main" val="625989203"/>
                    </a:ext>
                  </a:extLst>
                </a:gridCol>
                <a:gridCol w="5799436">
                  <a:extLst>
                    <a:ext uri="{9D8B030D-6E8A-4147-A177-3AD203B41FA5}">
                      <a16:colId xmlns:a16="http://schemas.microsoft.com/office/drawing/2014/main" val="4278370798"/>
                    </a:ext>
                  </a:extLst>
                </a:gridCol>
              </a:tblGrid>
              <a:tr h="1879690">
                <a:tc>
                  <a:txBody>
                    <a:bodyPr/>
                    <a:lstStyle/>
                    <a:p>
                      <a:pPr algn="ctr"/>
                      <a:r>
                        <a:rPr lang="en-GB" sz="1200" b="0" kern="1200">
                          <a:solidFill>
                            <a:schemeClr val="tx1"/>
                          </a:solidFill>
                          <a:latin typeface="+mn-lt"/>
                          <a:ea typeface="+mn-ea"/>
                          <a:cs typeface="+mn-cs"/>
                        </a:rPr>
                        <a:t>Gender</a:t>
                      </a:r>
                    </a:p>
                  </a:txBody>
                  <a:tcPr>
                    <a:lnL w="12700" cmpd="sng">
                      <a:noFill/>
                    </a:lnL>
                    <a:lnR w="12700" cap="flat" cmpd="sng" algn="ctr">
                      <a:solidFill>
                        <a:schemeClr val="accent3">
                          <a:lumMod val="60000"/>
                          <a:lumOff val="40000"/>
                        </a:schemeClr>
                      </a:solidFill>
                      <a:prstDash val="solid"/>
                      <a:round/>
                      <a:headEnd type="none" w="med" len="med"/>
                      <a:tailEnd type="none" w="med" len="med"/>
                    </a:lnR>
                    <a:lnT w="12700" cmpd="sng">
                      <a:noFill/>
                    </a:lnT>
                    <a:lnB w="12700" cap="flat" cmpd="sng" algn="ctr">
                      <a:solidFill>
                        <a:schemeClr val="accent3">
                          <a:lumMod val="20000"/>
                          <a:lumOff val="8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200" b="0" kern="1200">
                          <a:solidFill>
                            <a:schemeClr val="tx1"/>
                          </a:solidFill>
                          <a:latin typeface="+mn-lt"/>
                          <a:ea typeface="+mn-ea"/>
                          <a:cs typeface="+mn-cs"/>
                        </a:rPr>
                        <a:t>Age</a:t>
                      </a:r>
                    </a:p>
                  </a:txBody>
                  <a:tcPr>
                    <a:lnL w="12700" cap="flat" cmpd="sng" algn="ctr">
                      <a:solidFill>
                        <a:schemeClr val="accent3">
                          <a:lumMod val="60000"/>
                          <a:lumOff val="40000"/>
                        </a:schemeClr>
                      </a:solidFill>
                      <a:prstDash val="solid"/>
                      <a:round/>
                      <a:headEnd type="none" w="med" len="med"/>
                      <a:tailEnd type="none" w="med" len="med"/>
                    </a:lnL>
                    <a:lnR w="12700" cmpd="sng">
                      <a:noFill/>
                    </a:lnR>
                    <a:lnT w="12700" cmpd="sng">
                      <a:noFill/>
                    </a:lnT>
                    <a:lnB w="12700" cap="flat" cmpd="sng" algn="ctr">
                      <a:solidFill>
                        <a:schemeClr val="accent3">
                          <a:lumMod val="20000"/>
                          <a:lumOff val="8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17647917"/>
                  </a:ext>
                </a:extLst>
              </a:tr>
            </a:tbl>
          </a:graphicData>
        </a:graphic>
      </p:graphicFrame>
      <p:graphicFrame>
        <p:nvGraphicFramePr>
          <p:cNvPr id="10" name="Table 9">
            <a:extLst>
              <a:ext uri="{FF2B5EF4-FFF2-40B4-BE49-F238E27FC236}">
                <a16:creationId xmlns:a16="http://schemas.microsoft.com/office/drawing/2014/main" id="{B1BCE036-53F6-5F0C-B64A-481FBB5305CD}"/>
              </a:ext>
            </a:extLst>
          </p:cNvPr>
          <p:cNvGraphicFramePr>
            <a:graphicFrameLocks noGrp="1"/>
          </p:cNvGraphicFramePr>
          <p:nvPr>
            <p:extLst>
              <p:ext uri="{D42A27DB-BD31-4B8C-83A1-F6EECF244321}">
                <p14:modId xmlns:p14="http://schemas.microsoft.com/office/powerpoint/2010/main" val="2386336434"/>
              </p:ext>
            </p:extLst>
          </p:nvPr>
        </p:nvGraphicFramePr>
        <p:xfrm>
          <a:off x="283443" y="3856830"/>
          <a:ext cx="11598872" cy="1909814"/>
        </p:xfrm>
        <a:graphic>
          <a:graphicData uri="http://schemas.openxmlformats.org/drawingml/2006/table">
            <a:tbl>
              <a:tblPr firstRow="1" bandRow="1">
                <a:tableStyleId>{5C22544A-7EE6-4342-B048-85BDC9FD1C3A}</a:tableStyleId>
              </a:tblPr>
              <a:tblGrid>
                <a:gridCol w="5799436">
                  <a:extLst>
                    <a:ext uri="{9D8B030D-6E8A-4147-A177-3AD203B41FA5}">
                      <a16:colId xmlns:a16="http://schemas.microsoft.com/office/drawing/2014/main" val="625989203"/>
                    </a:ext>
                  </a:extLst>
                </a:gridCol>
                <a:gridCol w="5799436">
                  <a:extLst>
                    <a:ext uri="{9D8B030D-6E8A-4147-A177-3AD203B41FA5}">
                      <a16:colId xmlns:a16="http://schemas.microsoft.com/office/drawing/2014/main" val="4278370798"/>
                    </a:ext>
                  </a:extLst>
                </a:gridCol>
              </a:tblGrid>
              <a:tr h="1909814">
                <a:tc>
                  <a:txBody>
                    <a:bodyPr/>
                    <a:lstStyle/>
                    <a:p>
                      <a:pPr algn="ctr"/>
                      <a:r>
                        <a:rPr lang="en-GB" sz="1200" b="0" kern="1200">
                          <a:solidFill>
                            <a:schemeClr val="tx1"/>
                          </a:solidFill>
                          <a:latin typeface="+mn-lt"/>
                          <a:ea typeface="+mn-ea"/>
                          <a:cs typeface="+mn-cs"/>
                        </a:rPr>
                        <a:t>Priority seating requirements</a:t>
                      </a:r>
                    </a:p>
                  </a:txBody>
                  <a:tcPr>
                    <a:lnL w="12700" cmpd="sng">
                      <a:noFill/>
                    </a:lnL>
                    <a:lnR w="12700" cap="flat" cmpd="sng" algn="ctr">
                      <a:solidFill>
                        <a:schemeClr val="accent3">
                          <a:lumMod val="60000"/>
                          <a:lumOff val="40000"/>
                        </a:schemeClr>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pPr algn="ctr"/>
                      <a:r>
                        <a:rPr lang="en-GB" sz="1200" b="0" kern="1200">
                          <a:solidFill>
                            <a:schemeClr val="tx1"/>
                          </a:solidFill>
                          <a:latin typeface="+mn-lt"/>
                          <a:ea typeface="+mn-ea"/>
                          <a:cs typeface="+mn-cs"/>
                        </a:rPr>
                        <a:t>Route Taken</a:t>
                      </a:r>
                    </a:p>
                  </a:txBody>
                  <a:tcPr>
                    <a:lnL w="12700" cap="flat" cmpd="sng" algn="ctr">
                      <a:solidFill>
                        <a:schemeClr val="accent3">
                          <a:lumMod val="60000"/>
                          <a:lumOff val="40000"/>
                        </a:schemeClr>
                      </a:solidFill>
                      <a:prstDash val="solid"/>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117647917"/>
                  </a:ext>
                </a:extLst>
              </a:tr>
            </a:tbl>
          </a:graphicData>
        </a:graphic>
      </p:graphicFrame>
      <p:graphicFrame>
        <p:nvGraphicFramePr>
          <p:cNvPr id="7" name="Chart 6">
            <a:extLst>
              <a:ext uri="{FF2B5EF4-FFF2-40B4-BE49-F238E27FC236}">
                <a16:creationId xmlns:a16="http://schemas.microsoft.com/office/drawing/2014/main" id="{46C246C7-2C0F-5B70-1319-E3CD6DE9B52F}"/>
              </a:ext>
            </a:extLst>
          </p:cNvPr>
          <p:cNvGraphicFramePr/>
          <p:nvPr>
            <p:extLst>
              <p:ext uri="{D42A27DB-BD31-4B8C-83A1-F6EECF244321}">
                <p14:modId xmlns:p14="http://schemas.microsoft.com/office/powerpoint/2010/main" val="2718757276"/>
              </p:ext>
            </p:extLst>
          </p:nvPr>
        </p:nvGraphicFramePr>
        <p:xfrm>
          <a:off x="292777" y="2389596"/>
          <a:ext cx="5797542" cy="148842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hart 7">
            <a:extLst>
              <a:ext uri="{FF2B5EF4-FFF2-40B4-BE49-F238E27FC236}">
                <a16:creationId xmlns:a16="http://schemas.microsoft.com/office/drawing/2014/main" id="{46FF2424-9F3C-7E86-97A5-45AF84D6968F}"/>
              </a:ext>
            </a:extLst>
          </p:cNvPr>
          <p:cNvGraphicFramePr/>
          <p:nvPr>
            <p:extLst>
              <p:ext uri="{D42A27DB-BD31-4B8C-83A1-F6EECF244321}">
                <p14:modId xmlns:p14="http://schemas.microsoft.com/office/powerpoint/2010/main" val="3807954550"/>
              </p:ext>
            </p:extLst>
          </p:nvPr>
        </p:nvGraphicFramePr>
        <p:xfrm>
          <a:off x="6096000" y="2284481"/>
          <a:ext cx="5786316" cy="1879690"/>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a:extLst>
              <a:ext uri="{FF2B5EF4-FFF2-40B4-BE49-F238E27FC236}">
                <a16:creationId xmlns:a16="http://schemas.microsoft.com/office/drawing/2014/main" id="{5B4BDF1B-590B-F0DA-211F-40B94BD3CD6B}"/>
              </a:ext>
            </a:extLst>
          </p:cNvPr>
          <p:cNvSpPr>
            <a:spLocks noGrp="1"/>
          </p:cNvSpPr>
          <p:nvPr>
            <p:ph type="title"/>
          </p:nvPr>
        </p:nvSpPr>
        <p:spPr/>
        <p:txBody>
          <a:bodyPr/>
          <a:lstStyle/>
          <a:p>
            <a:r>
              <a:rPr lang="en-GB"/>
              <a:t>Sample profile </a:t>
            </a:r>
          </a:p>
        </p:txBody>
      </p:sp>
      <p:sp>
        <p:nvSpPr>
          <p:cNvPr id="3" name="Text Placeholder 2">
            <a:extLst>
              <a:ext uri="{FF2B5EF4-FFF2-40B4-BE49-F238E27FC236}">
                <a16:creationId xmlns:a16="http://schemas.microsoft.com/office/drawing/2014/main" id="{1255B730-8BEF-BDEB-005A-25E6A547B071}"/>
              </a:ext>
            </a:extLst>
          </p:cNvPr>
          <p:cNvSpPr>
            <a:spLocks noGrp="1"/>
          </p:cNvSpPr>
          <p:nvPr>
            <p:ph type="body" sz="quarter" idx="10"/>
          </p:nvPr>
        </p:nvSpPr>
        <p:spPr/>
        <p:txBody>
          <a:bodyPr/>
          <a:lstStyle/>
          <a:p>
            <a:r>
              <a:rPr lang="en-GB"/>
              <a:t>Demographics across the two samples were balanced with a weighting scheme to ensure comparability</a:t>
            </a:r>
          </a:p>
        </p:txBody>
      </p:sp>
      <p:graphicFrame>
        <p:nvGraphicFramePr>
          <p:cNvPr id="6" name="Table 5">
            <a:extLst>
              <a:ext uri="{FF2B5EF4-FFF2-40B4-BE49-F238E27FC236}">
                <a16:creationId xmlns:a16="http://schemas.microsoft.com/office/drawing/2014/main" id="{F582AB00-CB22-7350-43B2-AC74B7C5A7A5}"/>
              </a:ext>
            </a:extLst>
          </p:cNvPr>
          <p:cNvGraphicFramePr>
            <a:graphicFrameLocks noGrp="1"/>
          </p:cNvGraphicFramePr>
          <p:nvPr>
            <p:extLst>
              <p:ext uri="{D42A27DB-BD31-4B8C-83A1-F6EECF244321}">
                <p14:modId xmlns:p14="http://schemas.microsoft.com/office/powerpoint/2010/main" val="3636890429"/>
              </p:ext>
            </p:extLst>
          </p:nvPr>
        </p:nvGraphicFramePr>
        <p:xfrm>
          <a:off x="5027329" y="6180775"/>
          <a:ext cx="2261564" cy="243840"/>
        </p:xfrm>
        <a:graphic>
          <a:graphicData uri="http://schemas.openxmlformats.org/drawingml/2006/table">
            <a:tbl>
              <a:tblPr/>
              <a:tblGrid>
                <a:gridCol w="439229">
                  <a:extLst>
                    <a:ext uri="{9D8B030D-6E8A-4147-A177-3AD203B41FA5}">
                      <a16:colId xmlns:a16="http://schemas.microsoft.com/office/drawing/2014/main" val="2846434361"/>
                    </a:ext>
                  </a:extLst>
                </a:gridCol>
                <a:gridCol w="607445">
                  <a:extLst>
                    <a:ext uri="{9D8B030D-6E8A-4147-A177-3AD203B41FA5}">
                      <a16:colId xmlns:a16="http://schemas.microsoft.com/office/drawing/2014/main" val="2646870754"/>
                    </a:ext>
                  </a:extLst>
                </a:gridCol>
                <a:gridCol w="449564">
                  <a:extLst>
                    <a:ext uri="{9D8B030D-6E8A-4147-A177-3AD203B41FA5}">
                      <a16:colId xmlns:a16="http://schemas.microsoft.com/office/drawing/2014/main" val="731851281"/>
                    </a:ext>
                  </a:extLst>
                </a:gridCol>
                <a:gridCol w="765326">
                  <a:extLst>
                    <a:ext uri="{9D8B030D-6E8A-4147-A177-3AD203B41FA5}">
                      <a16:colId xmlns:a16="http://schemas.microsoft.com/office/drawing/2014/main" val="3693810096"/>
                    </a:ext>
                  </a:extLst>
                </a:gridCol>
              </a:tblGrid>
              <a:tr h="212547">
                <a:tc>
                  <a:txBody>
                    <a:bodyPr/>
                    <a:lstStyle/>
                    <a:p>
                      <a:pPr algn="ctr"/>
                      <a:endParaRPr lang="en-GB" sz="10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tx2"/>
                    </a:solidFill>
                  </a:tcPr>
                </a:tc>
                <a:tc>
                  <a:txBody>
                    <a:bodyPr/>
                    <a:lstStyle/>
                    <a:p>
                      <a:pPr algn="ctr"/>
                      <a:r>
                        <a:rPr lang="en-GB" sz="1000"/>
                        <a:t>Test</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a:endParaRPr lang="en-GB" sz="10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3"/>
                    </a:solidFill>
                  </a:tcPr>
                </a:tc>
                <a:tc>
                  <a:txBody>
                    <a:bodyPr/>
                    <a:lstStyle/>
                    <a:p>
                      <a:pPr algn="ctr"/>
                      <a:r>
                        <a:rPr lang="en-GB" sz="1000"/>
                        <a:t>Control</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498726094"/>
                  </a:ext>
                </a:extLst>
              </a:tr>
            </a:tbl>
          </a:graphicData>
        </a:graphic>
      </p:graphicFrame>
      <p:graphicFrame>
        <p:nvGraphicFramePr>
          <p:cNvPr id="23" name="Chart 22">
            <a:extLst>
              <a:ext uri="{FF2B5EF4-FFF2-40B4-BE49-F238E27FC236}">
                <a16:creationId xmlns:a16="http://schemas.microsoft.com/office/drawing/2014/main" id="{1CDF839C-5AE5-DA3F-7577-DCF509FCC42B}"/>
              </a:ext>
            </a:extLst>
          </p:cNvPr>
          <p:cNvGraphicFramePr/>
          <p:nvPr>
            <p:extLst>
              <p:ext uri="{D42A27DB-BD31-4B8C-83A1-F6EECF244321}">
                <p14:modId xmlns:p14="http://schemas.microsoft.com/office/powerpoint/2010/main" val="1568257060"/>
              </p:ext>
            </p:extLst>
          </p:nvPr>
        </p:nvGraphicFramePr>
        <p:xfrm>
          <a:off x="8953635" y="3856830"/>
          <a:ext cx="2931521" cy="217553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4" name="Chart 23">
            <a:extLst>
              <a:ext uri="{FF2B5EF4-FFF2-40B4-BE49-F238E27FC236}">
                <a16:creationId xmlns:a16="http://schemas.microsoft.com/office/drawing/2014/main" id="{2146A393-9A15-F6E5-2806-0309BEF94040}"/>
              </a:ext>
            </a:extLst>
          </p:cNvPr>
          <p:cNvGraphicFramePr/>
          <p:nvPr>
            <p:extLst>
              <p:ext uri="{D42A27DB-BD31-4B8C-83A1-F6EECF244321}">
                <p14:modId xmlns:p14="http://schemas.microsoft.com/office/powerpoint/2010/main" val="628869089"/>
              </p:ext>
            </p:extLst>
          </p:nvPr>
        </p:nvGraphicFramePr>
        <p:xfrm>
          <a:off x="304003" y="4251085"/>
          <a:ext cx="5791997" cy="1563184"/>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5" name="Chart 24">
            <a:extLst>
              <a:ext uri="{FF2B5EF4-FFF2-40B4-BE49-F238E27FC236}">
                <a16:creationId xmlns:a16="http://schemas.microsoft.com/office/drawing/2014/main" id="{AECA9ECE-DD79-D3D1-8E90-03F77B8C175A}"/>
              </a:ext>
            </a:extLst>
          </p:cNvPr>
          <p:cNvGraphicFramePr/>
          <p:nvPr>
            <p:extLst>
              <p:ext uri="{D42A27DB-BD31-4B8C-83A1-F6EECF244321}">
                <p14:modId xmlns:p14="http://schemas.microsoft.com/office/powerpoint/2010/main" val="1184071571"/>
              </p:ext>
            </p:extLst>
          </p:nvPr>
        </p:nvGraphicFramePr>
        <p:xfrm>
          <a:off x="6110879" y="3856830"/>
          <a:ext cx="2931521" cy="2175539"/>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22428781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7EA2092E-9FB7-428C-8723-5231143E523C}"/>
              </a:ext>
            </a:extLst>
          </p:cNvPr>
          <p:cNvSpPr>
            <a:spLocks noGrp="1"/>
          </p:cNvSpPr>
          <p:nvPr>
            <p:ph type="title"/>
          </p:nvPr>
        </p:nvSpPr>
        <p:spPr>
          <a:xfrm>
            <a:off x="336753" y="433385"/>
            <a:ext cx="11643123" cy="480131"/>
          </a:xfrm>
        </p:spPr>
        <p:txBody>
          <a:bodyPr/>
          <a:lstStyle/>
          <a:p>
            <a:r>
              <a:rPr lang="en-GB"/>
              <a:t>NRM Bus Refurbishment | Executive summary </a:t>
            </a:r>
          </a:p>
        </p:txBody>
      </p:sp>
      <p:sp>
        <p:nvSpPr>
          <p:cNvPr id="5" name="Content Placeholder 4">
            <a:extLst>
              <a:ext uri="{FF2B5EF4-FFF2-40B4-BE49-F238E27FC236}">
                <a16:creationId xmlns:a16="http://schemas.microsoft.com/office/drawing/2014/main" id="{8DD78752-9B38-4988-89FA-60506120F54F}"/>
              </a:ext>
            </a:extLst>
          </p:cNvPr>
          <p:cNvSpPr>
            <a:spLocks noGrp="1"/>
          </p:cNvSpPr>
          <p:nvPr>
            <p:ph idx="15"/>
          </p:nvPr>
        </p:nvSpPr>
        <p:spPr>
          <a:xfrm>
            <a:off x="1586025" y="1581886"/>
            <a:ext cx="10110424" cy="307777"/>
          </a:xfrm>
        </p:spPr>
        <p:txBody>
          <a:bodyPr/>
          <a:lstStyle/>
          <a:p>
            <a:pPr marL="0" indent="0"/>
            <a:r>
              <a:rPr lang="en-GB" sz="1400">
                <a:solidFill>
                  <a:schemeClr val="tx2"/>
                </a:solidFill>
              </a:rPr>
              <a:t>Refurbished buses have a clear and recognisable impact on satisfaction - passengers enjoy their journeys more</a:t>
            </a:r>
          </a:p>
        </p:txBody>
      </p:sp>
      <p:sp>
        <p:nvSpPr>
          <p:cNvPr id="4" name="Content Placeholder 3">
            <a:extLst>
              <a:ext uri="{FF2B5EF4-FFF2-40B4-BE49-F238E27FC236}">
                <a16:creationId xmlns:a16="http://schemas.microsoft.com/office/drawing/2014/main" id="{866C3C6E-86C4-4439-973B-257FF457DE37}"/>
              </a:ext>
            </a:extLst>
          </p:cNvPr>
          <p:cNvSpPr>
            <a:spLocks noGrp="1"/>
          </p:cNvSpPr>
          <p:nvPr>
            <p:ph idx="13"/>
          </p:nvPr>
        </p:nvSpPr>
        <p:spPr>
          <a:xfrm>
            <a:off x="1586025" y="1904869"/>
            <a:ext cx="10236878" cy="1361911"/>
          </a:xfrm>
        </p:spPr>
        <p:txBody>
          <a:bodyPr/>
          <a:lstStyle/>
          <a:p>
            <a:pPr marL="171450" indent="-171450">
              <a:buFont typeface="Arial" panose="020B0604020202020204" pitchFamily="34" charset="0"/>
              <a:buChar char="•"/>
            </a:pPr>
            <a:r>
              <a:rPr lang="en-GB"/>
              <a:t>Passengers on refurbished buses are more satisfied with their journeys overall and with specific features on the buses</a:t>
            </a:r>
          </a:p>
          <a:p>
            <a:pPr marL="171450" indent="-171450">
              <a:buFont typeface="Arial" panose="020B0604020202020204" pitchFamily="34" charset="0"/>
              <a:buChar char="•"/>
            </a:pPr>
            <a:r>
              <a:rPr lang="en-GB"/>
              <a:t>Customers are particularly more satisfied with features such as cleanliness, ride comfort and exterior quality </a:t>
            </a:r>
          </a:p>
          <a:p>
            <a:pPr marL="171450" indent="-171450">
              <a:buFont typeface="Arial" panose="020B0604020202020204" pitchFamily="34" charset="0"/>
              <a:buChar char="•"/>
            </a:pPr>
            <a:r>
              <a:rPr lang="en-GB"/>
              <a:t>Those on refurbished buses are more likely to feel their bus route is better than other buses they take, and more likely to notice that those refurbished buses feel ‘newer’ and ‘cleaner’</a:t>
            </a:r>
          </a:p>
          <a:p>
            <a:pPr marL="171450" indent="-171450">
              <a:buFont typeface="Arial" panose="020B0604020202020204" pitchFamily="34" charset="0"/>
              <a:buChar char="•"/>
            </a:pPr>
            <a:endParaRPr lang="en-GB"/>
          </a:p>
        </p:txBody>
      </p:sp>
      <p:sp>
        <p:nvSpPr>
          <p:cNvPr id="6" name="Content Placeholder 5">
            <a:extLst>
              <a:ext uri="{FF2B5EF4-FFF2-40B4-BE49-F238E27FC236}">
                <a16:creationId xmlns:a16="http://schemas.microsoft.com/office/drawing/2014/main" id="{7BBB4145-A7B5-4DF4-9E7D-AFAD717F2563}"/>
              </a:ext>
            </a:extLst>
          </p:cNvPr>
          <p:cNvSpPr>
            <a:spLocks noGrp="1"/>
          </p:cNvSpPr>
          <p:nvPr>
            <p:ph idx="16"/>
          </p:nvPr>
        </p:nvSpPr>
        <p:spPr>
          <a:xfrm>
            <a:off x="1586025" y="3157515"/>
            <a:ext cx="10110424" cy="307777"/>
          </a:xfrm>
        </p:spPr>
        <p:txBody>
          <a:bodyPr/>
          <a:lstStyle/>
          <a:p>
            <a:r>
              <a:rPr lang="en-GB" sz="1400">
                <a:solidFill>
                  <a:schemeClr val="tx2"/>
                </a:solidFill>
              </a:rPr>
              <a:t>The new priority seating </a:t>
            </a:r>
            <a:r>
              <a:rPr lang="en-GB" sz="1400" err="1">
                <a:solidFill>
                  <a:schemeClr val="tx2"/>
                </a:solidFill>
              </a:rPr>
              <a:t>moquettes</a:t>
            </a:r>
            <a:r>
              <a:rPr lang="en-GB" sz="1400">
                <a:solidFill>
                  <a:schemeClr val="tx2"/>
                </a:solidFill>
              </a:rPr>
              <a:t> are a success – both for those who need priority seating and those who don’t </a:t>
            </a:r>
          </a:p>
        </p:txBody>
      </p:sp>
      <p:sp>
        <p:nvSpPr>
          <p:cNvPr id="7" name="Content Placeholder 6">
            <a:extLst>
              <a:ext uri="{FF2B5EF4-FFF2-40B4-BE49-F238E27FC236}">
                <a16:creationId xmlns:a16="http://schemas.microsoft.com/office/drawing/2014/main" id="{D1347572-68B8-46B4-B525-7818450C03A0}"/>
              </a:ext>
            </a:extLst>
          </p:cNvPr>
          <p:cNvSpPr>
            <a:spLocks noGrp="1"/>
          </p:cNvSpPr>
          <p:nvPr>
            <p:ph idx="17"/>
          </p:nvPr>
        </p:nvSpPr>
        <p:spPr>
          <a:xfrm>
            <a:off x="1586025" y="3475496"/>
            <a:ext cx="10236880" cy="1061829"/>
          </a:xfrm>
        </p:spPr>
        <p:txBody>
          <a:bodyPr/>
          <a:lstStyle/>
          <a:p>
            <a:pPr marL="171450" indent="-171450">
              <a:buFont typeface="Arial" panose="020B0604020202020204" pitchFamily="34" charset="0"/>
              <a:buChar char="•"/>
            </a:pPr>
            <a:r>
              <a:rPr lang="en-GB"/>
              <a:t>Those who need priority seating notice a greatly improved journey experience, with some saying it will enable them to take more bus journeys </a:t>
            </a:r>
          </a:p>
          <a:p>
            <a:pPr marL="171450" indent="-171450">
              <a:buFont typeface="Arial" panose="020B0604020202020204" pitchFamily="34" charset="0"/>
              <a:buChar char="•"/>
            </a:pPr>
            <a:r>
              <a:rPr lang="en-GB"/>
              <a:t>Customers can see priority seating on refurbished buses more easily than on non-refurbished buses </a:t>
            </a:r>
          </a:p>
          <a:p>
            <a:pPr marL="171450" indent="-171450">
              <a:buFont typeface="Arial" panose="020B0604020202020204" pitchFamily="34" charset="0"/>
              <a:buChar char="•"/>
            </a:pPr>
            <a:r>
              <a:rPr lang="en-GB"/>
              <a:t>Even for those who don’t require seating, they are able to recognise the benefits of the new </a:t>
            </a:r>
            <a:r>
              <a:rPr lang="en-GB" err="1"/>
              <a:t>moquettes</a:t>
            </a:r>
            <a:r>
              <a:rPr lang="en-GB"/>
              <a:t> for those who do require it, and they feel this improves their journeys as well</a:t>
            </a:r>
          </a:p>
        </p:txBody>
      </p:sp>
      <p:sp>
        <p:nvSpPr>
          <p:cNvPr id="8" name="Content Placeholder 7">
            <a:extLst>
              <a:ext uri="{FF2B5EF4-FFF2-40B4-BE49-F238E27FC236}">
                <a16:creationId xmlns:a16="http://schemas.microsoft.com/office/drawing/2014/main" id="{84CED74A-FA6B-48B2-B121-F7C95A2EAA52}"/>
              </a:ext>
            </a:extLst>
          </p:cNvPr>
          <p:cNvSpPr>
            <a:spLocks noGrp="1"/>
          </p:cNvSpPr>
          <p:nvPr>
            <p:ph idx="18"/>
          </p:nvPr>
        </p:nvSpPr>
        <p:spPr>
          <a:xfrm>
            <a:off x="1522253" y="4859907"/>
            <a:ext cx="10110423" cy="307777"/>
          </a:xfrm>
        </p:spPr>
        <p:txBody>
          <a:bodyPr/>
          <a:lstStyle/>
          <a:p>
            <a:r>
              <a:rPr lang="en-GB" sz="1400">
                <a:solidFill>
                  <a:schemeClr val="tx2"/>
                </a:solidFill>
              </a:rPr>
              <a:t>There is evidence higher satisfaction can lead to more frequent journeys, but caution is needed </a:t>
            </a:r>
          </a:p>
        </p:txBody>
      </p:sp>
      <p:sp>
        <p:nvSpPr>
          <p:cNvPr id="9" name="Content Placeholder 8">
            <a:extLst>
              <a:ext uri="{FF2B5EF4-FFF2-40B4-BE49-F238E27FC236}">
                <a16:creationId xmlns:a16="http://schemas.microsoft.com/office/drawing/2014/main" id="{A570273A-0EC8-49F4-8CD9-B6427D5ADA79}"/>
              </a:ext>
            </a:extLst>
          </p:cNvPr>
          <p:cNvSpPr>
            <a:spLocks noGrp="1"/>
          </p:cNvSpPr>
          <p:nvPr>
            <p:ph idx="19"/>
          </p:nvPr>
        </p:nvSpPr>
        <p:spPr>
          <a:xfrm>
            <a:off x="1586025" y="5198950"/>
            <a:ext cx="10236878" cy="1061829"/>
          </a:xfrm>
          <a:noFill/>
        </p:spPr>
        <p:txBody>
          <a:bodyPr/>
          <a:lstStyle/>
          <a:p>
            <a:pPr marL="171450" indent="-171450">
              <a:buFont typeface="Arial" panose="020B0604020202020204" pitchFamily="34" charset="0"/>
              <a:buChar char="•"/>
            </a:pPr>
            <a:r>
              <a:rPr lang="en-GB"/>
              <a:t>On refurbished buses, passengers are more likely to say good maintenance will make them take the bus more</a:t>
            </a:r>
          </a:p>
          <a:p>
            <a:pPr marL="171450" indent="-171450">
              <a:buFont typeface="Arial" panose="020B0604020202020204" pitchFamily="34" charset="0"/>
              <a:buChar char="•"/>
            </a:pPr>
            <a:r>
              <a:rPr lang="en-GB"/>
              <a:t>Passengers on refurbished buses are also much more likely to say they will repeat their journeys on the bus again  </a:t>
            </a:r>
          </a:p>
          <a:p>
            <a:pPr marL="171450" indent="-171450">
              <a:buFont typeface="Arial" panose="020B0604020202020204" pitchFamily="34" charset="0"/>
              <a:buChar char="•"/>
            </a:pPr>
            <a:r>
              <a:rPr lang="en-GB"/>
              <a:t>Whilst there is a correlation between customer satisfaction and journey frequency, it will be important to monitor long-term patronage data to understand whether there is an impact</a:t>
            </a:r>
          </a:p>
        </p:txBody>
      </p:sp>
      <p:pic>
        <p:nvPicPr>
          <p:cNvPr id="18" name="Graphic 17">
            <a:extLst>
              <a:ext uri="{FF2B5EF4-FFF2-40B4-BE49-F238E27FC236}">
                <a16:creationId xmlns:a16="http://schemas.microsoft.com/office/drawing/2014/main" id="{84CEA96E-961E-479F-B955-93C28C0012F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91751" y="1581886"/>
            <a:ext cx="703404" cy="457554"/>
          </a:xfrm>
          <a:prstGeom prst="rect">
            <a:avLst/>
          </a:prstGeom>
        </p:spPr>
      </p:pic>
      <p:pic>
        <p:nvPicPr>
          <p:cNvPr id="19" name="Graphic 18">
            <a:extLst>
              <a:ext uri="{FF2B5EF4-FFF2-40B4-BE49-F238E27FC236}">
                <a16:creationId xmlns:a16="http://schemas.microsoft.com/office/drawing/2014/main" id="{CBE70555-A594-4C17-B132-2121F1C997D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61997" y="3104326"/>
            <a:ext cx="833158" cy="464383"/>
          </a:xfrm>
          <a:prstGeom prst="rect">
            <a:avLst/>
          </a:prstGeom>
        </p:spPr>
      </p:pic>
      <p:pic>
        <p:nvPicPr>
          <p:cNvPr id="20" name="Graphic 19">
            <a:extLst>
              <a:ext uri="{FF2B5EF4-FFF2-40B4-BE49-F238E27FC236}">
                <a16:creationId xmlns:a16="http://schemas.microsoft.com/office/drawing/2014/main" id="{372D7E57-5CFB-4493-9003-17B248EEDC3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48339" y="4873082"/>
            <a:ext cx="846816" cy="464383"/>
          </a:xfrm>
          <a:prstGeom prst="rect">
            <a:avLst/>
          </a:prstGeom>
        </p:spPr>
      </p:pic>
      <p:sp>
        <p:nvSpPr>
          <p:cNvPr id="2" name="Text Placeholder 5">
            <a:extLst>
              <a:ext uri="{FF2B5EF4-FFF2-40B4-BE49-F238E27FC236}">
                <a16:creationId xmlns:a16="http://schemas.microsoft.com/office/drawing/2014/main" id="{FC3D72A6-1956-75D8-0FF6-C8078010640A}"/>
              </a:ext>
            </a:extLst>
          </p:cNvPr>
          <p:cNvSpPr>
            <a:spLocks noGrp="1"/>
          </p:cNvSpPr>
          <p:nvPr>
            <p:ph type="body" sz="quarter" idx="10"/>
          </p:nvPr>
        </p:nvSpPr>
        <p:spPr>
          <a:xfrm>
            <a:off x="336751" y="983597"/>
            <a:ext cx="11643123" cy="341632"/>
          </a:xfrm>
        </p:spPr>
        <p:txBody>
          <a:bodyPr/>
          <a:lstStyle/>
          <a:p>
            <a:r>
              <a:rPr lang="en-GB"/>
              <a:t>What effect does NRM refurbishment have on the journey satisfaction of TfL passengers? </a:t>
            </a:r>
          </a:p>
        </p:txBody>
      </p:sp>
    </p:spTree>
    <p:extLst>
      <p:ext uri="{BB962C8B-B14F-4D97-AF65-F5344CB8AC3E}">
        <p14:creationId xmlns:p14="http://schemas.microsoft.com/office/powerpoint/2010/main" val="18234629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TfL admits to New Routemaster bus battery problems - Air Quality News">
            <a:extLst>
              <a:ext uri="{FF2B5EF4-FFF2-40B4-BE49-F238E27FC236}">
                <a16:creationId xmlns:a16="http://schemas.microsoft.com/office/drawing/2014/main" id="{B3736C2D-4FC8-1219-3478-8EC9E8262326}"/>
              </a:ext>
            </a:extLst>
          </p:cNvPr>
          <p:cNvPicPr>
            <a:picLocks noGrp="1" noChangeAspect="1" noChangeArrowheads="1"/>
          </p:cNvPicPr>
          <p:nvPr>
            <p:ph type="pic" sz="quarter" idx="10"/>
          </p:nvPr>
        </p:nvPicPr>
        <p:blipFill rotWithShape="1">
          <a:blip r:embed="rId2">
            <a:extLst>
              <a:ext uri="{28A0092B-C50C-407E-A947-70E740481C1C}">
                <a14:useLocalDpi xmlns:a14="http://schemas.microsoft.com/office/drawing/2010/main" val="0"/>
              </a:ext>
            </a:extLst>
          </a:blip>
          <a:srcRect l="5526" r="5526"/>
          <a:stretch/>
        </p:blipFill>
        <p:spPr bwMode="auto">
          <a:xfrm>
            <a:off x="3824288" y="0"/>
            <a:ext cx="8367712" cy="6858000"/>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16">
            <a:extLst>
              <a:ext uri="{FF2B5EF4-FFF2-40B4-BE49-F238E27FC236}">
                <a16:creationId xmlns:a16="http://schemas.microsoft.com/office/drawing/2014/main" id="{9269D084-BCFF-4708-8584-6089734D3430}"/>
              </a:ext>
            </a:extLst>
          </p:cNvPr>
          <p:cNvSpPr/>
          <p:nvPr/>
        </p:nvSpPr>
        <p:spPr>
          <a:xfrm>
            <a:off x="0" y="0"/>
            <a:ext cx="2584174"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Segoe UI Semilight"/>
              <a:ea typeface="+mn-ea"/>
              <a:cs typeface="+mn-cs"/>
            </a:endParaRPr>
          </a:p>
        </p:txBody>
      </p:sp>
      <p:pic>
        <p:nvPicPr>
          <p:cNvPr id="18" name="Graphic 17">
            <a:extLst>
              <a:ext uri="{FF2B5EF4-FFF2-40B4-BE49-F238E27FC236}">
                <a16:creationId xmlns:a16="http://schemas.microsoft.com/office/drawing/2014/main" id="{1F30661C-1B03-4C49-8C23-2C5AA73AC275}"/>
              </a:ext>
            </a:extLst>
          </p:cNvPr>
          <p:cNvPicPr>
            <a:picLocks noChangeAspect="1"/>
          </p:cNvPicPr>
          <p:nvPr/>
        </p:nvPicPr>
        <p:blipFill rotWithShape="1">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l="28864" t="20137" b="21824"/>
          <a:stretch/>
        </p:blipFill>
        <p:spPr>
          <a:xfrm>
            <a:off x="3496" y="0"/>
            <a:ext cx="6421607" cy="6858000"/>
          </a:xfrm>
          <a:prstGeom prst="rect">
            <a:avLst/>
          </a:prstGeom>
        </p:spPr>
      </p:pic>
      <p:sp>
        <p:nvSpPr>
          <p:cNvPr id="19" name="Title 8">
            <a:extLst>
              <a:ext uri="{FF2B5EF4-FFF2-40B4-BE49-F238E27FC236}">
                <a16:creationId xmlns:a16="http://schemas.microsoft.com/office/drawing/2014/main" id="{96EDE8EF-48DF-4B96-98B9-07BA404FE909}"/>
              </a:ext>
            </a:extLst>
          </p:cNvPr>
          <p:cNvSpPr txBox="1">
            <a:spLocks/>
          </p:cNvSpPr>
          <p:nvPr/>
        </p:nvSpPr>
        <p:spPr>
          <a:xfrm>
            <a:off x="450937" y="3385585"/>
            <a:ext cx="4152060" cy="1920526"/>
          </a:xfrm>
          <a:prstGeom prst="rect">
            <a:avLst/>
          </a:prstGeom>
        </p:spPr>
        <p:txBody>
          <a:bodyPr wrap="square" anchor="t">
            <a:spAutoFit/>
          </a:bodyPr>
          <a:lstStyle>
            <a:lvl1pPr algn="l" defTabSz="914400" rtl="0" eaLnBrk="1" latinLnBrk="0" hangingPunct="1">
              <a:lnSpc>
                <a:spcPct val="90000"/>
              </a:lnSpc>
              <a:spcBef>
                <a:spcPct val="0"/>
              </a:spcBef>
              <a:buNone/>
              <a:defRPr sz="4400" b="1" i="0" kern="1200">
                <a:solidFill>
                  <a:schemeClr val="bg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GB"/>
              <a:t>Understanding customer satisfaction</a:t>
            </a:r>
            <a:endParaRPr kumimoji="0" lang="en-GB" sz="4400" b="1" i="0" u="none" strike="noStrike" kern="1200" cap="none" spc="0" normalizeH="0" baseline="0" noProof="0">
              <a:ln>
                <a:noFill/>
              </a:ln>
              <a:solidFill>
                <a:prstClr val="white"/>
              </a:solidFill>
              <a:effectLst/>
              <a:uLnTx/>
              <a:uFillTx/>
              <a:latin typeface="Segoe UI"/>
              <a:ea typeface="+mj-ea"/>
              <a:cs typeface="+mj-cs"/>
            </a:endParaRPr>
          </a:p>
        </p:txBody>
      </p:sp>
      <p:cxnSp>
        <p:nvCxnSpPr>
          <p:cNvPr id="20" name="Straight Connector 19">
            <a:extLst>
              <a:ext uri="{FF2B5EF4-FFF2-40B4-BE49-F238E27FC236}">
                <a16:creationId xmlns:a16="http://schemas.microsoft.com/office/drawing/2014/main" id="{EFDE489E-9A59-4430-8FE0-D0F7A9FF9373}"/>
              </a:ext>
            </a:extLst>
          </p:cNvPr>
          <p:cNvCxnSpPr>
            <a:cxnSpLocks/>
          </p:cNvCxnSpPr>
          <p:nvPr/>
        </p:nvCxnSpPr>
        <p:spPr>
          <a:xfrm>
            <a:off x="547728" y="3291736"/>
            <a:ext cx="646049" cy="0"/>
          </a:xfrm>
          <a:prstGeom prst="line">
            <a:avLst/>
          </a:prstGeom>
          <a:ln w="38100">
            <a:solidFill>
              <a:srgbClr val="00AEEF"/>
            </a:solidFill>
          </a:ln>
        </p:spPr>
        <p:style>
          <a:lnRef idx="1">
            <a:schemeClr val="accent1"/>
          </a:lnRef>
          <a:fillRef idx="0">
            <a:schemeClr val="accent1"/>
          </a:fillRef>
          <a:effectRef idx="0">
            <a:schemeClr val="accent1"/>
          </a:effectRef>
          <a:fontRef idx="minor">
            <a:schemeClr val="tx1"/>
          </a:fontRef>
        </p:style>
      </p:cxnSp>
      <p:grpSp>
        <p:nvGrpSpPr>
          <p:cNvPr id="21" name="Group 20">
            <a:extLst>
              <a:ext uri="{FF2B5EF4-FFF2-40B4-BE49-F238E27FC236}">
                <a16:creationId xmlns:a16="http://schemas.microsoft.com/office/drawing/2014/main" id="{BC8F9865-9A53-4670-988C-BB8A8E133045}"/>
              </a:ext>
            </a:extLst>
          </p:cNvPr>
          <p:cNvGrpSpPr/>
          <p:nvPr/>
        </p:nvGrpSpPr>
        <p:grpSpPr>
          <a:xfrm>
            <a:off x="501237" y="2237021"/>
            <a:ext cx="940033" cy="785748"/>
            <a:chOff x="11080509" y="269721"/>
            <a:chExt cx="821264" cy="669978"/>
          </a:xfrm>
        </p:grpSpPr>
        <p:sp>
          <p:nvSpPr>
            <p:cNvPr id="22" name="Freeform: Shape 21">
              <a:extLst>
                <a:ext uri="{FF2B5EF4-FFF2-40B4-BE49-F238E27FC236}">
                  <a16:creationId xmlns:a16="http://schemas.microsoft.com/office/drawing/2014/main" id="{E7B34B9D-8B4F-4D40-BD32-205289282F67}"/>
                </a:ext>
              </a:extLst>
            </p:cNvPr>
            <p:cNvSpPr/>
            <p:nvPr/>
          </p:nvSpPr>
          <p:spPr>
            <a:xfrm>
              <a:off x="11080509" y="269721"/>
              <a:ext cx="821264" cy="669978"/>
            </a:xfrm>
            <a:custGeom>
              <a:avLst/>
              <a:gdLst>
                <a:gd name="connsiteX0" fmla="*/ 534871 w 821263"/>
                <a:gd name="connsiteY0" fmla="*/ 665205 h 669978"/>
                <a:gd name="connsiteX1" fmla="*/ 631190 w 821263"/>
                <a:gd name="connsiteY1" fmla="*/ 653174 h 669978"/>
                <a:gd name="connsiteX2" fmla="*/ 723330 w 821263"/>
                <a:gd name="connsiteY2" fmla="*/ 640567 h 669978"/>
                <a:gd name="connsiteX3" fmla="*/ 778297 w 821263"/>
                <a:gd name="connsiteY3" fmla="*/ 591651 h 669978"/>
                <a:gd name="connsiteX4" fmla="*/ 800557 w 821263"/>
                <a:gd name="connsiteY4" fmla="*/ 468462 h 669978"/>
                <a:gd name="connsiteX5" fmla="*/ 816190 w 821263"/>
                <a:gd name="connsiteY5" fmla="*/ 317104 h 669978"/>
                <a:gd name="connsiteX6" fmla="*/ 815758 w 821263"/>
                <a:gd name="connsiteY6" fmla="*/ 146296 h 669978"/>
                <a:gd name="connsiteX7" fmla="*/ 806753 w 821263"/>
                <a:gd name="connsiteY7" fmla="*/ 62368 h 669978"/>
                <a:gd name="connsiteX8" fmla="*/ 766554 w 821263"/>
                <a:gd name="connsiteY8" fmla="*/ 19288 h 669978"/>
                <a:gd name="connsiteX9" fmla="*/ 536168 w 821263"/>
                <a:gd name="connsiteY9" fmla="*/ 6609 h 669978"/>
                <a:gd name="connsiteX10" fmla="*/ 407936 w 821263"/>
                <a:gd name="connsiteY10" fmla="*/ 13813 h 669978"/>
                <a:gd name="connsiteX11" fmla="*/ 270338 w 821263"/>
                <a:gd name="connsiteY11" fmla="*/ 26780 h 669978"/>
                <a:gd name="connsiteX12" fmla="*/ 165807 w 821263"/>
                <a:gd name="connsiteY12" fmla="*/ 41837 h 669978"/>
                <a:gd name="connsiteX13" fmla="*/ 84833 w 821263"/>
                <a:gd name="connsiteY13" fmla="*/ 60135 h 669978"/>
                <a:gd name="connsiteX14" fmla="*/ 49389 w 821263"/>
                <a:gd name="connsiteY14" fmla="*/ 96011 h 669978"/>
                <a:gd name="connsiteX15" fmla="*/ 30659 w 821263"/>
                <a:gd name="connsiteY15" fmla="*/ 178210 h 669978"/>
                <a:gd name="connsiteX16" fmla="*/ 17907 w 821263"/>
                <a:gd name="connsiteY16" fmla="*/ 277410 h 669978"/>
                <a:gd name="connsiteX17" fmla="*/ 5372 w 821263"/>
                <a:gd name="connsiteY17" fmla="*/ 504050 h 669978"/>
                <a:gd name="connsiteX18" fmla="*/ 19348 w 821263"/>
                <a:gd name="connsiteY18" fmla="*/ 627023 h 669978"/>
                <a:gd name="connsiteX19" fmla="*/ 53784 w 821263"/>
                <a:gd name="connsiteY19" fmla="*/ 656992 h 669978"/>
                <a:gd name="connsiteX20" fmla="*/ 335751 w 821263"/>
                <a:gd name="connsiteY20" fmla="*/ 670104 h 669978"/>
                <a:gd name="connsiteX21" fmla="*/ 534871 w 821263"/>
                <a:gd name="connsiteY21" fmla="*/ 665205 h 669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21263" h="669978">
                  <a:moveTo>
                    <a:pt x="534871" y="665205"/>
                  </a:moveTo>
                  <a:cubicBezTo>
                    <a:pt x="567073" y="663692"/>
                    <a:pt x="599132" y="657424"/>
                    <a:pt x="631190" y="653174"/>
                  </a:cubicBezTo>
                  <a:cubicBezTo>
                    <a:pt x="661879" y="649068"/>
                    <a:pt x="692568" y="644745"/>
                    <a:pt x="723330" y="640567"/>
                  </a:cubicBezTo>
                  <a:cubicBezTo>
                    <a:pt x="761727" y="635308"/>
                    <a:pt x="769724" y="629833"/>
                    <a:pt x="778297" y="591651"/>
                  </a:cubicBezTo>
                  <a:cubicBezTo>
                    <a:pt x="787446" y="551020"/>
                    <a:pt x="794938" y="509813"/>
                    <a:pt x="800557" y="468462"/>
                  </a:cubicBezTo>
                  <a:cubicBezTo>
                    <a:pt x="807401" y="418249"/>
                    <a:pt x="813957" y="367749"/>
                    <a:pt x="816190" y="317104"/>
                  </a:cubicBezTo>
                  <a:cubicBezTo>
                    <a:pt x="818711" y="260264"/>
                    <a:pt x="817343" y="203208"/>
                    <a:pt x="815758" y="146296"/>
                  </a:cubicBezTo>
                  <a:cubicBezTo>
                    <a:pt x="814965" y="118272"/>
                    <a:pt x="810571" y="90248"/>
                    <a:pt x="806753" y="62368"/>
                  </a:cubicBezTo>
                  <a:cubicBezTo>
                    <a:pt x="802863" y="33912"/>
                    <a:pt x="794362" y="24979"/>
                    <a:pt x="766554" y="19288"/>
                  </a:cubicBezTo>
                  <a:cubicBezTo>
                    <a:pt x="690407" y="3871"/>
                    <a:pt x="613540" y="1278"/>
                    <a:pt x="536168" y="6609"/>
                  </a:cubicBezTo>
                  <a:cubicBezTo>
                    <a:pt x="493448" y="9563"/>
                    <a:pt x="450656" y="10571"/>
                    <a:pt x="407936" y="13813"/>
                  </a:cubicBezTo>
                  <a:cubicBezTo>
                    <a:pt x="361974" y="17271"/>
                    <a:pt x="316084" y="21593"/>
                    <a:pt x="270338" y="26780"/>
                  </a:cubicBezTo>
                  <a:cubicBezTo>
                    <a:pt x="235398" y="30743"/>
                    <a:pt x="200459" y="35641"/>
                    <a:pt x="165807" y="41837"/>
                  </a:cubicBezTo>
                  <a:cubicBezTo>
                    <a:pt x="138576" y="46664"/>
                    <a:pt x="111920" y="54444"/>
                    <a:pt x="84833" y="60135"/>
                  </a:cubicBezTo>
                  <a:cubicBezTo>
                    <a:pt x="64662" y="64314"/>
                    <a:pt x="54216" y="78145"/>
                    <a:pt x="49389" y="96011"/>
                  </a:cubicBezTo>
                  <a:cubicBezTo>
                    <a:pt x="42041" y="123099"/>
                    <a:pt x="35341" y="150546"/>
                    <a:pt x="30659" y="178210"/>
                  </a:cubicBezTo>
                  <a:cubicBezTo>
                    <a:pt x="25183" y="211060"/>
                    <a:pt x="22662" y="244415"/>
                    <a:pt x="17907" y="277410"/>
                  </a:cubicBezTo>
                  <a:cubicBezTo>
                    <a:pt x="7101" y="352620"/>
                    <a:pt x="1338" y="428191"/>
                    <a:pt x="5372" y="504050"/>
                  </a:cubicBezTo>
                  <a:cubicBezTo>
                    <a:pt x="7605" y="545185"/>
                    <a:pt x="13513" y="586176"/>
                    <a:pt x="19348" y="627023"/>
                  </a:cubicBezTo>
                  <a:cubicBezTo>
                    <a:pt x="21870" y="644457"/>
                    <a:pt x="36566" y="655984"/>
                    <a:pt x="53784" y="656992"/>
                  </a:cubicBezTo>
                  <a:cubicBezTo>
                    <a:pt x="147653" y="662539"/>
                    <a:pt x="315219" y="670104"/>
                    <a:pt x="335751" y="670104"/>
                  </a:cubicBezTo>
                  <a:cubicBezTo>
                    <a:pt x="356283" y="670104"/>
                    <a:pt x="468594" y="668303"/>
                    <a:pt x="534871" y="665205"/>
                  </a:cubicBezTo>
                </a:path>
              </a:pathLst>
            </a:custGeom>
            <a:solidFill>
              <a:srgbClr val="009FDF"/>
            </a:solidFill>
            <a:ln w="719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23" name="Freeform: Shape 22">
              <a:extLst>
                <a:ext uri="{FF2B5EF4-FFF2-40B4-BE49-F238E27FC236}">
                  <a16:creationId xmlns:a16="http://schemas.microsoft.com/office/drawing/2014/main" id="{9D4315E1-EF9B-42F9-AF33-BA658BBE8671}"/>
                </a:ext>
              </a:extLst>
            </p:cNvPr>
            <p:cNvSpPr/>
            <p:nvPr/>
          </p:nvSpPr>
          <p:spPr>
            <a:xfrm>
              <a:off x="11217716" y="582935"/>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6" y="42576"/>
                    <a:pt x="22981" y="42576"/>
                  </a:cubicBezTo>
                  <a:cubicBezTo>
                    <a:pt x="13255" y="42576"/>
                    <a:pt x="5403" y="34291"/>
                    <a:pt x="5403" y="23990"/>
                  </a:cubicBezTo>
                  <a:cubicBezTo>
                    <a:pt x="5403" y="13688"/>
                    <a:pt x="13255" y="5403"/>
                    <a:pt x="22981" y="5403"/>
                  </a:cubicBezTo>
                  <a:cubicBezTo>
                    <a:pt x="32706" y="5403"/>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24" name="Freeform: Shape 23">
              <a:extLst>
                <a:ext uri="{FF2B5EF4-FFF2-40B4-BE49-F238E27FC236}">
                  <a16:creationId xmlns:a16="http://schemas.microsoft.com/office/drawing/2014/main" id="{3D0BA23E-C220-4066-83C0-1753E7355CDB}"/>
                </a:ext>
              </a:extLst>
            </p:cNvPr>
            <p:cNvSpPr/>
            <p:nvPr/>
          </p:nvSpPr>
          <p:spPr>
            <a:xfrm>
              <a:off x="11175789" y="627240"/>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19"/>
                    <a:pt x="5403" y="23990"/>
                  </a:cubicBezTo>
                  <a:cubicBezTo>
                    <a:pt x="5403" y="13688"/>
                    <a:pt x="13255" y="5403"/>
                    <a:pt x="22981" y="5403"/>
                  </a:cubicBezTo>
                  <a:cubicBezTo>
                    <a:pt x="32707" y="5403"/>
                    <a:pt x="40559" y="13760"/>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25" name="Freeform: Shape 24">
              <a:extLst>
                <a:ext uri="{FF2B5EF4-FFF2-40B4-BE49-F238E27FC236}">
                  <a16:creationId xmlns:a16="http://schemas.microsoft.com/office/drawing/2014/main" id="{B903CF88-76E1-4EBA-8B0C-A88421B5E14C}"/>
                </a:ext>
              </a:extLst>
            </p:cNvPr>
            <p:cNvSpPr/>
            <p:nvPr/>
          </p:nvSpPr>
          <p:spPr>
            <a:xfrm>
              <a:off x="11133861" y="671617"/>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19"/>
                    <a:pt x="5403" y="23990"/>
                  </a:cubicBezTo>
                  <a:cubicBezTo>
                    <a:pt x="5403" y="13688"/>
                    <a:pt x="13255" y="5403"/>
                    <a:pt x="22981" y="5403"/>
                  </a:cubicBezTo>
                  <a:cubicBezTo>
                    <a:pt x="32707" y="5403"/>
                    <a:pt x="40559" y="13760"/>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26" name="Freeform: Shape 25">
              <a:extLst>
                <a:ext uri="{FF2B5EF4-FFF2-40B4-BE49-F238E27FC236}">
                  <a16:creationId xmlns:a16="http://schemas.microsoft.com/office/drawing/2014/main" id="{05E655AE-D181-4667-9F5C-43CC151BAB5E}"/>
                </a:ext>
              </a:extLst>
            </p:cNvPr>
            <p:cNvSpPr/>
            <p:nvPr/>
          </p:nvSpPr>
          <p:spPr>
            <a:xfrm>
              <a:off x="11175789" y="449876"/>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19"/>
                    <a:pt x="5403" y="23990"/>
                  </a:cubicBezTo>
                  <a:cubicBezTo>
                    <a:pt x="5403" y="13688"/>
                    <a:pt x="13255" y="5403"/>
                    <a:pt x="22981" y="5403"/>
                  </a:cubicBezTo>
                  <a:cubicBezTo>
                    <a:pt x="32707" y="5403"/>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27" name="Freeform: Shape 26">
              <a:extLst>
                <a:ext uri="{FF2B5EF4-FFF2-40B4-BE49-F238E27FC236}">
                  <a16:creationId xmlns:a16="http://schemas.microsoft.com/office/drawing/2014/main" id="{8588AFFB-B922-4C37-A937-D29491395965}"/>
                </a:ext>
              </a:extLst>
            </p:cNvPr>
            <p:cNvSpPr/>
            <p:nvPr/>
          </p:nvSpPr>
          <p:spPr>
            <a:xfrm>
              <a:off x="11217716" y="449876"/>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6" y="42576"/>
                    <a:pt x="22981" y="42576"/>
                  </a:cubicBezTo>
                  <a:cubicBezTo>
                    <a:pt x="13255" y="42576"/>
                    <a:pt x="5403" y="34219"/>
                    <a:pt x="5403" y="23990"/>
                  </a:cubicBezTo>
                  <a:cubicBezTo>
                    <a:pt x="5403" y="13688"/>
                    <a:pt x="13255" y="5403"/>
                    <a:pt x="22981" y="5403"/>
                  </a:cubicBezTo>
                  <a:cubicBezTo>
                    <a:pt x="32706" y="5403"/>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28" name="Freeform: Shape 27">
              <a:extLst>
                <a:ext uri="{FF2B5EF4-FFF2-40B4-BE49-F238E27FC236}">
                  <a16:creationId xmlns:a16="http://schemas.microsoft.com/office/drawing/2014/main" id="{EC056A42-DA08-4E46-B47A-C8813BEAD719}"/>
                </a:ext>
              </a:extLst>
            </p:cNvPr>
            <p:cNvSpPr/>
            <p:nvPr/>
          </p:nvSpPr>
          <p:spPr>
            <a:xfrm>
              <a:off x="11259572" y="449876"/>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6" y="42576"/>
                    <a:pt x="22981" y="42576"/>
                  </a:cubicBezTo>
                  <a:cubicBezTo>
                    <a:pt x="13255" y="42576"/>
                    <a:pt x="5403" y="34219"/>
                    <a:pt x="5403" y="23990"/>
                  </a:cubicBezTo>
                  <a:cubicBezTo>
                    <a:pt x="5403" y="13688"/>
                    <a:pt x="13255" y="5403"/>
                    <a:pt x="22981" y="5403"/>
                  </a:cubicBezTo>
                  <a:cubicBezTo>
                    <a:pt x="32706" y="5403"/>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29" name="Freeform: Shape 28">
              <a:extLst>
                <a:ext uri="{FF2B5EF4-FFF2-40B4-BE49-F238E27FC236}">
                  <a16:creationId xmlns:a16="http://schemas.microsoft.com/office/drawing/2014/main" id="{0144D2DB-5137-4CF2-AF5D-4E80CA3ACD7B}"/>
                </a:ext>
              </a:extLst>
            </p:cNvPr>
            <p:cNvSpPr/>
            <p:nvPr/>
          </p:nvSpPr>
          <p:spPr>
            <a:xfrm>
              <a:off x="11133861" y="494253"/>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4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20"/>
                    <a:pt x="32707" y="42576"/>
                    <a:pt x="22981" y="42576"/>
                  </a:cubicBezTo>
                  <a:cubicBezTo>
                    <a:pt x="13255" y="42576"/>
                    <a:pt x="5403" y="34220"/>
                    <a:pt x="5403" y="23990"/>
                  </a:cubicBezTo>
                  <a:cubicBezTo>
                    <a:pt x="5403" y="13688"/>
                    <a:pt x="13255" y="5404"/>
                    <a:pt x="22981" y="5404"/>
                  </a:cubicBezTo>
                  <a:cubicBezTo>
                    <a:pt x="32707" y="5331"/>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30" name="Freeform: Shape 29">
              <a:extLst>
                <a:ext uri="{FF2B5EF4-FFF2-40B4-BE49-F238E27FC236}">
                  <a16:creationId xmlns:a16="http://schemas.microsoft.com/office/drawing/2014/main" id="{56A242F0-F1AA-408F-8657-36387185F9BA}"/>
                </a:ext>
              </a:extLst>
            </p:cNvPr>
            <p:cNvSpPr/>
            <p:nvPr/>
          </p:nvSpPr>
          <p:spPr>
            <a:xfrm>
              <a:off x="11301499" y="494253"/>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4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20"/>
                    <a:pt x="32707" y="42576"/>
                    <a:pt x="22981" y="42576"/>
                  </a:cubicBezTo>
                  <a:cubicBezTo>
                    <a:pt x="13256" y="42576"/>
                    <a:pt x="5403" y="34220"/>
                    <a:pt x="5403" y="23990"/>
                  </a:cubicBezTo>
                  <a:cubicBezTo>
                    <a:pt x="5403" y="13688"/>
                    <a:pt x="13256" y="5404"/>
                    <a:pt x="22981" y="5404"/>
                  </a:cubicBezTo>
                  <a:cubicBezTo>
                    <a:pt x="32707" y="5331"/>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31" name="Freeform: Shape 30">
              <a:extLst>
                <a:ext uri="{FF2B5EF4-FFF2-40B4-BE49-F238E27FC236}">
                  <a16:creationId xmlns:a16="http://schemas.microsoft.com/office/drawing/2014/main" id="{1A2E29A2-281B-4717-B833-D4D916015EC5}"/>
                </a:ext>
              </a:extLst>
            </p:cNvPr>
            <p:cNvSpPr/>
            <p:nvPr/>
          </p:nvSpPr>
          <p:spPr>
            <a:xfrm>
              <a:off x="11301499" y="538558"/>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6" y="42576"/>
                    <a:pt x="5403" y="34291"/>
                    <a:pt x="5403" y="23990"/>
                  </a:cubicBezTo>
                  <a:cubicBezTo>
                    <a:pt x="5403" y="13688"/>
                    <a:pt x="13256" y="5403"/>
                    <a:pt x="22981" y="5403"/>
                  </a:cubicBezTo>
                  <a:cubicBezTo>
                    <a:pt x="32707" y="5403"/>
                    <a:pt x="40559" y="13760"/>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32" name="Freeform: Shape 31">
              <a:extLst>
                <a:ext uri="{FF2B5EF4-FFF2-40B4-BE49-F238E27FC236}">
                  <a16:creationId xmlns:a16="http://schemas.microsoft.com/office/drawing/2014/main" id="{9ED941E5-C804-406A-AAA2-3B95E83CCDAE}"/>
                </a:ext>
              </a:extLst>
            </p:cNvPr>
            <p:cNvSpPr/>
            <p:nvPr/>
          </p:nvSpPr>
          <p:spPr>
            <a:xfrm>
              <a:off x="11259572" y="582935"/>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6" y="42576"/>
                    <a:pt x="22981" y="42576"/>
                  </a:cubicBezTo>
                  <a:cubicBezTo>
                    <a:pt x="13255" y="42576"/>
                    <a:pt x="5403" y="34291"/>
                    <a:pt x="5403" y="23990"/>
                  </a:cubicBezTo>
                  <a:cubicBezTo>
                    <a:pt x="5403" y="13688"/>
                    <a:pt x="13255" y="5403"/>
                    <a:pt x="22981" y="5403"/>
                  </a:cubicBezTo>
                  <a:cubicBezTo>
                    <a:pt x="32706" y="5403"/>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33" name="Freeform: Shape 32">
              <a:extLst>
                <a:ext uri="{FF2B5EF4-FFF2-40B4-BE49-F238E27FC236}">
                  <a16:creationId xmlns:a16="http://schemas.microsoft.com/office/drawing/2014/main" id="{CFC6F7F4-AB55-4960-ABA7-A11EE69420C8}"/>
                </a:ext>
              </a:extLst>
            </p:cNvPr>
            <p:cNvSpPr/>
            <p:nvPr/>
          </p:nvSpPr>
          <p:spPr>
            <a:xfrm>
              <a:off x="11133861" y="715994"/>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19"/>
                    <a:pt x="5403" y="23990"/>
                  </a:cubicBezTo>
                  <a:cubicBezTo>
                    <a:pt x="5403" y="13688"/>
                    <a:pt x="13255" y="5403"/>
                    <a:pt x="22981" y="5403"/>
                  </a:cubicBezTo>
                  <a:cubicBezTo>
                    <a:pt x="32707" y="5403"/>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34" name="Freeform: Shape 33">
              <a:extLst>
                <a:ext uri="{FF2B5EF4-FFF2-40B4-BE49-F238E27FC236}">
                  <a16:creationId xmlns:a16="http://schemas.microsoft.com/office/drawing/2014/main" id="{390578C8-D20B-4393-B0EF-87714380C06C}"/>
                </a:ext>
              </a:extLst>
            </p:cNvPr>
            <p:cNvSpPr/>
            <p:nvPr/>
          </p:nvSpPr>
          <p:spPr>
            <a:xfrm>
              <a:off x="11175789" y="715994"/>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19"/>
                    <a:pt x="5403" y="23990"/>
                  </a:cubicBezTo>
                  <a:cubicBezTo>
                    <a:pt x="5403" y="13688"/>
                    <a:pt x="13255" y="5403"/>
                    <a:pt x="22981" y="5403"/>
                  </a:cubicBezTo>
                  <a:cubicBezTo>
                    <a:pt x="32707" y="5403"/>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35" name="Freeform: Shape 34">
              <a:extLst>
                <a:ext uri="{FF2B5EF4-FFF2-40B4-BE49-F238E27FC236}">
                  <a16:creationId xmlns:a16="http://schemas.microsoft.com/office/drawing/2014/main" id="{14CCA5DD-EBAE-4C29-8017-5DC68DA8B4B4}"/>
                </a:ext>
              </a:extLst>
            </p:cNvPr>
            <p:cNvSpPr/>
            <p:nvPr/>
          </p:nvSpPr>
          <p:spPr>
            <a:xfrm>
              <a:off x="11217716" y="715994"/>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6" y="42576"/>
                    <a:pt x="22981" y="42576"/>
                  </a:cubicBezTo>
                  <a:cubicBezTo>
                    <a:pt x="13255" y="42576"/>
                    <a:pt x="5403" y="34219"/>
                    <a:pt x="5403" y="23990"/>
                  </a:cubicBezTo>
                  <a:cubicBezTo>
                    <a:pt x="5403" y="13688"/>
                    <a:pt x="13255" y="5403"/>
                    <a:pt x="22981" y="5403"/>
                  </a:cubicBezTo>
                  <a:cubicBezTo>
                    <a:pt x="32706" y="5403"/>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36" name="Freeform: Shape 35">
              <a:extLst>
                <a:ext uri="{FF2B5EF4-FFF2-40B4-BE49-F238E27FC236}">
                  <a16:creationId xmlns:a16="http://schemas.microsoft.com/office/drawing/2014/main" id="{5CC99EF7-37C3-4A38-9445-9D3102811F41}"/>
                </a:ext>
              </a:extLst>
            </p:cNvPr>
            <p:cNvSpPr/>
            <p:nvPr/>
          </p:nvSpPr>
          <p:spPr>
            <a:xfrm>
              <a:off x="11259572" y="715994"/>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6" y="42576"/>
                    <a:pt x="22981" y="42576"/>
                  </a:cubicBezTo>
                  <a:cubicBezTo>
                    <a:pt x="13255" y="42576"/>
                    <a:pt x="5403" y="34219"/>
                    <a:pt x="5403" y="23990"/>
                  </a:cubicBezTo>
                  <a:cubicBezTo>
                    <a:pt x="5403" y="13688"/>
                    <a:pt x="13255" y="5403"/>
                    <a:pt x="22981" y="5403"/>
                  </a:cubicBezTo>
                  <a:cubicBezTo>
                    <a:pt x="32706" y="5403"/>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37" name="Freeform: Shape 36">
              <a:extLst>
                <a:ext uri="{FF2B5EF4-FFF2-40B4-BE49-F238E27FC236}">
                  <a16:creationId xmlns:a16="http://schemas.microsoft.com/office/drawing/2014/main" id="{49150C3D-7E15-424D-B17C-2A3E814FC823}"/>
                </a:ext>
              </a:extLst>
            </p:cNvPr>
            <p:cNvSpPr/>
            <p:nvPr/>
          </p:nvSpPr>
          <p:spPr>
            <a:xfrm>
              <a:off x="11301499" y="715994"/>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6" y="42576"/>
                    <a:pt x="5403" y="34219"/>
                    <a:pt x="5403" y="23990"/>
                  </a:cubicBezTo>
                  <a:cubicBezTo>
                    <a:pt x="5403" y="13688"/>
                    <a:pt x="13256" y="5403"/>
                    <a:pt x="22981" y="5403"/>
                  </a:cubicBezTo>
                  <a:cubicBezTo>
                    <a:pt x="32707" y="5403"/>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38" name="Freeform: Shape 37">
              <a:extLst>
                <a:ext uri="{FF2B5EF4-FFF2-40B4-BE49-F238E27FC236}">
                  <a16:creationId xmlns:a16="http://schemas.microsoft.com/office/drawing/2014/main" id="{0ADDEC0E-492A-4EDD-8627-32100FD56D67}"/>
                </a:ext>
              </a:extLst>
            </p:cNvPr>
            <p:cNvSpPr/>
            <p:nvPr/>
          </p:nvSpPr>
          <p:spPr>
            <a:xfrm>
              <a:off x="11412514" y="449876"/>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19"/>
                    <a:pt x="5403" y="23990"/>
                  </a:cubicBezTo>
                  <a:cubicBezTo>
                    <a:pt x="5403" y="13688"/>
                    <a:pt x="13255" y="5403"/>
                    <a:pt x="22981" y="5403"/>
                  </a:cubicBezTo>
                  <a:cubicBezTo>
                    <a:pt x="32707" y="5403"/>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39" name="Freeform: Shape 38">
              <a:extLst>
                <a:ext uri="{FF2B5EF4-FFF2-40B4-BE49-F238E27FC236}">
                  <a16:creationId xmlns:a16="http://schemas.microsoft.com/office/drawing/2014/main" id="{654D8077-23C9-45F9-93E1-E73BB9B9430C}"/>
                </a:ext>
              </a:extLst>
            </p:cNvPr>
            <p:cNvSpPr/>
            <p:nvPr/>
          </p:nvSpPr>
          <p:spPr>
            <a:xfrm>
              <a:off x="11454442" y="449876"/>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19"/>
                    <a:pt x="5403" y="23990"/>
                  </a:cubicBezTo>
                  <a:cubicBezTo>
                    <a:pt x="5403" y="13688"/>
                    <a:pt x="13255" y="5403"/>
                    <a:pt x="22981" y="5403"/>
                  </a:cubicBezTo>
                  <a:cubicBezTo>
                    <a:pt x="32707" y="5403"/>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40" name="Freeform: Shape 39">
              <a:extLst>
                <a:ext uri="{FF2B5EF4-FFF2-40B4-BE49-F238E27FC236}">
                  <a16:creationId xmlns:a16="http://schemas.microsoft.com/office/drawing/2014/main" id="{D0031627-88A2-4697-BD4D-A39210F69D42}"/>
                </a:ext>
              </a:extLst>
            </p:cNvPr>
            <p:cNvSpPr/>
            <p:nvPr/>
          </p:nvSpPr>
          <p:spPr>
            <a:xfrm>
              <a:off x="11496370" y="449876"/>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19"/>
                    <a:pt x="5403" y="23990"/>
                  </a:cubicBezTo>
                  <a:cubicBezTo>
                    <a:pt x="5403" y="13688"/>
                    <a:pt x="13255" y="5403"/>
                    <a:pt x="22981" y="5403"/>
                  </a:cubicBezTo>
                  <a:cubicBezTo>
                    <a:pt x="32707" y="5403"/>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41" name="Freeform: Shape 40">
              <a:extLst>
                <a:ext uri="{FF2B5EF4-FFF2-40B4-BE49-F238E27FC236}">
                  <a16:creationId xmlns:a16="http://schemas.microsoft.com/office/drawing/2014/main" id="{16F5F20D-25F2-4DA6-8200-A52594AF0257}"/>
                </a:ext>
              </a:extLst>
            </p:cNvPr>
            <p:cNvSpPr/>
            <p:nvPr/>
          </p:nvSpPr>
          <p:spPr>
            <a:xfrm>
              <a:off x="11370658" y="494253"/>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19"/>
                    <a:pt x="32707" y="42576"/>
                    <a:pt x="22981" y="42576"/>
                  </a:cubicBezTo>
                  <a:cubicBezTo>
                    <a:pt x="13255" y="42576"/>
                    <a:pt x="5403" y="34219"/>
                    <a:pt x="5403" y="23990"/>
                  </a:cubicBezTo>
                  <a:cubicBezTo>
                    <a:pt x="5403" y="13688"/>
                    <a:pt x="13255" y="5403"/>
                    <a:pt x="22981" y="5403"/>
                  </a:cubicBezTo>
                  <a:cubicBezTo>
                    <a:pt x="32707" y="5403"/>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42" name="Freeform: Shape 41">
              <a:extLst>
                <a:ext uri="{FF2B5EF4-FFF2-40B4-BE49-F238E27FC236}">
                  <a16:creationId xmlns:a16="http://schemas.microsoft.com/office/drawing/2014/main" id="{6E9BF58C-AB22-48C4-9C5D-A63B7287CF0C}"/>
                </a:ext>
              </a:extLst>
            </p:cNvPr>
            <p:cNvSpPr/>
            <p:nvPr/>
          </p:nvSpPr>
          <p:spPr>
            <a:xfrm>
              <a:off x="11538225" y="494253"/>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19"/>
                    <a:pt x="32707" y="42576"/>
                    <a:pt x="22981" y="42576"/>
                  </a:cubicBezTo>
                  <a:cubicBezTo>
                    <a:pt x="13255" y="42576"/>
                    <a:pt x="5403" y="34219"/>
                    <a:pt x="5403" y="23990"/>
                  </a:cubicBezTo>
                  <a:cubicBezTo>
                    <a:pt x="5403" y="13688"/>
                    <a:pt x="13255" y="5403"/>
                    <a:pt x="22981" y="5403"/>
                  </a:cubicBezTo>
                  <a:cubicBezTo>
                    <a:pt x="32707" y="5403"/>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43" name="Freeform: Shape 42">
              <a:extLst>
                <a:ext uri="{FF2B5EF4-FFF2-40B4-BE49-F238E27FC236}">
                  <a16:creationId xmlns:a16="http://schemas.microsoft.com/office/drawing/2014/main" id="{5E2B5E36-A086-4E12-AE11-987560298283}"/>
                </a:ext>
              </a:extLst>
            </p:cNvPr>
            <p:cNvSpPr/>
            <p:nvPr/>
          </p:nvSpPr>
          <p:spPr>
            <a:xfrm>
              <a:off x="11370658" y="538558"/>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91"/>
                    <a:pt x="5403" y="23990"/>
                  </a:cubicBezTo>
                  <a:cubicBezTo>
                    <a:pt x="5403" y="13688"/>
                    <a:pt x="13255" y="5403"/>
                    <a:pt x="22981" y="5403"/>
                  </a:cubicBezTo>
                  <a:cubicBezTo>
                    <a:pt x="32707" y="5403"/>
                    <a:pt x="40559" y="13760"/>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44" name="Freeform: Shape 43">
              <a:extLst>
                <a:ext uri="{FF2B5EF4-FFF2-40B4-BE49-F238E27FC236}">
                  <a16:creationId xmlns:a16="http://schemas.microsoft.com/office/drawing/2014/main" id="{C26EB60B-776B-4BDD-99FD-12D209251457}"/>
                </a:ext>
              </a:extLst>
            </p:cNvPr>
            <p:cNvSpPr/>
            <p:nvPr/>
          </p:nvSpPr>
          <p:spPr>
            <a:xfrm>
              <a:off x="11370658" y="582935"/>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19"/>
                    <a:pt x="5403" y="23990"/>
                  </a:cubicBezTo>
                  <a:cubicBezTo>
                    <a:pt x="5403" y="13688"/>
                    <a:pt x="13255" y="5403"/>
                    <a:pt x="22981" y="5403"/>
                  </a:cubicBezTo>
                  <a:cubicBezTo>
                    <a:pt x="32707" y="5403"/>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45" name="Freeform: Shape 44">
              <a:extLst>
                <a:ext uri="{FF2B5EF4-FFF2-40B4-BE49-F238E27FC236}">
                  <a16:creationId xmlns:a16="http://schemas.microsoft.com/office/drawing/2014/main" id="{C43F1931-EDC4-47E0-BF2D-315C4FC981A7}"/>
                </a:ext>
              </a:extLst>
            </p:cNvPr>
            <p:cNvSpPr/>
            <p:nvPr/>
          </p:nvSpPr>
          <p:spPr>
            <a:xfrm>
              <a:off x="11370658" y="627240"/>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19"/>
                    <a:pt x="5403" y="23990"/>
                  </a:cubicBezTo>
                  <a:cubicBezTo>
                    <a:pt x="5403" y="13688"/>
                    <a:pt x="13255" y="5403"/>
                    <a:pt x="22981" y="5403"/>
                  </a:cubicBezTo>
                  <a:cubicBezTo>
                    <a:pt x="32707" y="5403"/>
                    <a:pt x="40559" y="13760"/>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46" name="Freeform: Shape 45">
              <a:extLst>
                <a:ext uri="{FF2B5EF4-FFF2-40B4-BE49-F238E27FC236}">
                  <a16:creationId xmlns:a16="http://schemas.microsoft.com/office/drawing/2014/main" id="{91E0ABDE-64AE-4E26-B12B-8FC443571DB6}"/>
                </a:ext>
              </a:extLst>
            </p:cNvPr>
            <p:cNvSpPr/>
            <p:nvPr/>
          </p:nvSpPr>
          <p:spPr>
            <a:xfrm>
              <a:off x="11370658" y="671617"/>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91"/>
                    <a:pt x="5403" y="23990"/>
                  </a:cubicBezTo>
                  <a:cubicBezTo>
                    <a:pt x="5403" y="13688"/>
                    <a:pt x="13255" y="5403"/>
                    <a:pt x="22981" y="5403"/>
                  </a:cubicBezTo>
                  <a:cubicBezTo>
                    <a:pt x="32707" y="5403"/>
                    <a:pt x="40559" y="13760"/>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47" name="Freeform: Shape 46">
              <a:extLst>
                <a:ext uri="{FF2B5EF4-FFF2-40B4-BE49-F238E27FC236}">
                  <a16:creationId xmlns:a16="http://schemas.microsoft.com/office/drawing/2014/main" id="{38487256-4FC7-4CC8-B096-F50FE12BBFDE}"/>
                </a:ext>
              </a:extLst>
            </p:cNvPr>
            <p:cNvSpPr/>
            <p:nvPr/>
          </p:nvSpPr>
          <p:spPr>
            <a:xfrm>
              <a:off x="11538225" y="671617"/>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91"/>
                    <a:pt x="5403" y="23990"/>
                  </a:cubicBezTo>
                  <a:cubicBezTo>
                    <a:pt x="5403" y="13688"/>
                    <a:pt x="13255" y="5403"/>
                    <a:pt x="22981" y="5403"/>
                  </a:cubicBezTo>
                  <a:cubicBezTo>
                    <a:pt x="32707" y="5403"/>
                    <a:pt x="40559" y="13760"/>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48" name="Freeform: Shape 47">
              <a:extLst>
                <a:ext uri="{FF2B5EF4-FFF2-40B4-BE49-F238E27FC236}">
                  <a16:creationId xmlns:a16="http://schemas.microsoft.com/office/drawing/2014/main" id="{36AD5B43-C92F-438F-8F46-2134ADBA24F8}"/>
                </a:ext>
              </a:extLst>
            </p:cNvPr>
            <p:cNvSpPr/>
            <p:nvPr/>
          </p:nvSpPr>
          <p:spPr>
            <a:xfrm>
              <a:off x="11412514" y="715994"/>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19"/>
                    <a:pt x="5403" y="23990"/>
                  </a:cubicBezTo>
                  <a:cubicBezTo>
                    <a:pt x="5403" y="13688"/>
                    <a:pt x="13255" y="5403"/>
                    <a:pt x="22981" y="5403"/>
                  </a:cubicBezTo>
                  <a:cubicBezTo>
                    <a:pt x="32707" y="5403"/>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49" name="Freeform: Shape 48">
              <a:extLst>
                <a:ext uri="{FF2B5EF4-FFF2-40B4-BE49-F238E27FC236}">
                  <a16:creationId xmlns:a16="http://schemas.microsoft.com/office/drawing/2014/main" id="{60A799DC-3F45-4B9D-A2AF-499118109CD0}"/>
                </a:ext>
              </a:extLst>
            </p:cNvPr>
            <p:cNvSpPr/>
            <p:nvPr/>
          </p:nvSpPr>
          <p:spPr>
            <a:xfrm>
              <a:off x="11454442" y="715994"/>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19"/>
                    <a:pt x="5403" y="23990"/>
                  </a:cubicBezTo>
                  <a:cubicBezTo>
                    <a:pt x="5403" y="13688"/>
                    <a:pt x="13255" y="5403"/>
                    <a:pt x="22981" y="5403"/>
                  </a:cubicBezTo>
                  <a:cubicBezTo>
                    <a:pt x="32707" y="5403"/>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50" name="Freeform: Shape 49">
              <a:extLst>
                <a:ext uri="{FF2B5EF4-FFF2-40B4-BE49-F238E27FC236}">
                  <a16:creationId xmlns:a16="http://schemas.microsoft.com/office/drawing/2014/main" id="{F77E1DC2-B703-43FC-8342-56A788B2BC4F}"/>
                </a:ext>
              </a:extLst>
            </p:cNvPr>
            <p:cNvSpPr/>
            <p:nvPr/>
          </p:nvSpPr>
          <p:spPr>
            <a:xfrm>
              <a:off x="11496370" y="715994"/>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19"/>
                    <a:pt x="5403" y="23990"/>
                  </a:cubicBezTo>
                  <a:cubicBezTo>
                    <a:pt x="5403" y="13688"/>
                    <a:pt x="13255" y="5403"/>
                    <a:pt x="22981" y="5403"/>
                  </a:cubicBezTo>
                  <a:cubicBezTo>
                    <a:pt x="32707" y="5403"/>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51" name="Freeform: Shape 50">
              <a:extLst>
                <a:ext uri="{FF2B5EF4-FFF2-40B4-BE49-F238E27FC236}">
                  <a16:creationId xmlns:a16="http://schemas.microsoft.com/office/drawing/2014/main" id="{74199FD3-09DB-41CC-9BCA-2C90D6400DE7}"/>
                </a:ext>
              </a:extLst>
            </p:cNvPr>
            <p:cNvSpPr/>
            <p:nvPr/>
          </p:nvSpPr>
          <p:spPr>
            <a:xfrm>
              <a:off x="11607528" y="451317"/>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19"/>
                    <a:pt x="32707" y="42576"/>
                    <a:pt x="22981" y="42576"/>
                  </a:cubicBezTo>
                  <a:cubicBezTo>
                    <a:pt x="13255" y="42576"/>
                    <a:pt x="5403" y="34219"/>
                    <a:pt x="5403" y="23990"/>
                  </a:cubicBezTo>
                  <a:cubicBezTo>
                    <a:pt x="5403" y="13688"/>
                    <a:pt x="13255" y="5403"/>
                    <a:pt x="22981" y="5403"/>
                  </a:cubicBezTo>
                  <a:cubicBezTo>
                    <a:pt x="32707" y="5403"/>
                    <a:pt x="40559" y="13760"/>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52" name="Freeform: Shape 51">
              <a:extLst>
                <a:ext uri="{FF2B5EF4-FFF2-40B4-BE49-F238E27FC236}">
                  <a16:creationId xmlns:a16="http://schemas.microsoft.com/office/drawing/2014/main" id="{0ED9CA48-8987-43BB-A424-78CA0AEE0E3F}"/>
                </a:ext>
              </a:extLst>
            </p:cNvPr>
            <p:cNvSpPr/>
            <p:nvPr/>
          </p:nvSpPr>
          <p:spPr>
            <a:xfrm>
              <a:off x="11775167" y="451317"/>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19"/>
                    <a:pt x="32707" y="42576"/>
                    <a:pt x="22981" y="42576"/>
                  </a:cubicBezTo>
                  <a:cubicBezTo>
                    <a:pt x="13256" y="42576"/>
                    <a:pt x="5403" y="34219"/>
                    <a:pt x="5403" y="23990"/>
                  </a:cubicBezTo>
                  <a:cubicBezTo>
                    <a:pt x="5403" y="13688"/>
                    <a:pt x="13256" y="5403"/>
                    <a:pt x="22981" y="5403"/>
                  </a:cubicBezTo>
                  <a:cubicBezTo>
                    <a:pt x="32635" y="5403"/>
                    <a:pt x="40559" y="13760"/>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53" name="Freeform: Shape 52">
              <a:extLst>
                <a:ext uri="{FF2B5EF4-FFF2-40B4-BE49-F238E27FC236}">
                  <a16:creationId xmlns:a16="http://schemas.microsoft.com/office/drawing/2014/main" id="{CEDF10ED-DBB4-4542-B63B-B294E713EF7F}"/>
                </a:ext>
              </a:extLst>
            </p:cNvPr>
            <p:cNvSpPr/>
            <p:nvPr/>
          </p:nvSpPr>
          <p:spPr>
            <a:xfrm>
              <a:off x="11607528" y="495694"/>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19"/>
                    <a:pt x="5403" y="23990"/>
                  </a:cubicBezTo>
                  <a:cubicBezTo>
                    <a:pt x="5403" y="13760"/>
                    <a:pt x="13255" y="5403"/>
                    <a:pt x="22981" y="5403"/>
                  </a:cubicBezTo>
                  <a:cubicBezTo>
                    <a:pt x="32707" y="5403"/>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54" name="Freeform: Shape 53">
              <a:extLst>
                <a:ext uri="{FF2B5EF4-FFF2-40B4-BE49-F238E27FC236}">
                  <a16:creationId xmlns:a16="http://schemas.microsoft.com/office/drawing/2014/main" id="{85FBEEFF-7796-4B13-8F18-81538A0AE3B3}"/>
                </a:ext>
              </a:extLst>
            </p:cNvPr>
            <p:cNvSpPr/>
            <p:nvPr/>
          </p:nvSpPr>
          <p:spPr>
            <a:xfrm>
              <a:off x="11775167" y="495694"/>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6" y="42576"/>
                    <a:pt x="5403" y="34219"/>
                    <a:pt x="5403" y="23990"/>
                  </a:cubicBezTo>
                  <a:cubicBezTo>
                    <a:pt x="5403" y="13760"/>
                    <a:pt x="13256" y="5403"/>
                    <a:pt x="22981" y="5403"/>
                  </a:cubicBezTo>
                  <a:cubicBezTo>
                    <a:pt x="32635" y="5403"/>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55" name="Freeform: Shape 54">
              <a:extLst>
                <a:ext uri="{FF2B5EF4-FFF2-40B4-BE49-F238E27FC236}">
                  <a16:creationId xmlns:a16="http://schemas.microsoft.com/office/drawing/2014/main" id="{C4765D0B-0901-412F-BD53-76F530F2DF35}"/>
                </a:ext>
              </a:extLst>
            </p:cNvPr>
            <p:cNvSpPr/>
            <p:nvPr/>
          </p:nvSpPr>
          <p:spPr>
            <a:xfrm>
              <a:off x="11607528" y="539999"/>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19"/>
                    <a:pt x="5403" y="23990"/>
                  </a:cubicBezTo>
                  <a:cubicBezTo>
                    <a:pt x="5403" y="13688"/>
                    <a:pt x="13255" y="5403"/>
                    <a:pt x="22981" y="5403"/>
                  </a:cubicBezTo>
                  <a:cubicBezTo>
                    <a:pt x="32707" y="5403"/>
                    <a:pt x="40559" y="13760"/>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56" name="Freeform: Shape 55">
              <a:extLst>
                <a:ext uri="{FF2B5EF4-FFF2-40B4-BE49-F238E27FC236}">
                  <a16:creationId xmlns:a16="http://schemas.microsoft.com/office/drawing/2014/main" id="{A77695AD-CCFE-470F-8506-C0170B697B4A}"/>
                </a:ext>
              </a:extLst>
            </p:cNvPr>
            <p:cNvSpPr/>
            <p:nvPr/>
          </p:nvSpPr>
          <p:spPr>
            <a:xfrm>
              <a:off x="11775167" y="539999"/>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6" y="42576"/>
                    <a:pt x="5403" y="34219"/>
                    <a:pt x="5403" y="23990"/>
                  </a:cubicBezTo>
                  <a:cubicBezTo>
                    <a:pt x="5403" y="13688"/>
                    <a:pt x="13256" y="5403"/>
                    <a:pt x="22981" y="5403"/>
                  </a:cubicBezTo>
                  <a:cubicBezTo>
                    <a:pt x="32635" y="5403"/>
                    <a:pt x="40559" y="13760"/>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57" name="Freeform: Shape 56">
              <a:extLst>
                <a:ext uri="{FF2B5EF4-FFF2-40B4-BE49-F238E27FC236}">
                  <a16:creationId xmlns:a16="http://schemas.microsoft.com/office/drawing/2014/main" id="{8D81F235-F80F-42B5-89AB-AEEDD38C9214}"/>
                </a:ext>
              </a:extLst>
            </p:cNvPr>
            <p:cNvSpPr/>
            <p:nvPr/>
          </p:nvSpPr>
          <p:spPr>
            <a:xfrm>
              <a:off x="11607528" y="584376"/>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19"/>
                    <a:pt x="32707" y="42576"/>
                    <a:pt x="22981" y="42576"/>
                  </a:cubicBezTo>
                  <a:cubicBezTo>
                    <a:pt x="13255" y="42576"/>
                    <a:pt x="5403" y="34219"/>
                    <a:pt x="5403" y="23990"/>
                  </a:cubicBezTo>
                  <a:cubicBezTo>
                    <a:pt x="5403" y="13688"/>
                    <a:pt x="13255" y="5403"/>
                    <a:pt x="22981" y="5403"/>
                  </a:cubicBezTo>
                  <a:cubicBezTo>
                    <a:pt x="32707" y="5403"/>
                    <a:pt x="40559" y="13760"/>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58" name="Freeform: Shape 57">
              <a:extLst>
                <a:ext uri="{FF2B5EF4-FFF2-40B4-BE49-F238E27FC236}">
                  <a16:creationId xmlns:a16="http://schemas.microsoft.com/office/drawing/2014/main" id="{29C4CA24-22A6-4257-8BA7-DDFC0CCF565D}"/>
                </a:ext>
              </a:extLst>
            </p:cNvPr>
            <p:cNvSpPr/>
            <p:nvPr/>
          </p:nvSpPr>
          <p:spPr>
            <a:xfrm>
              <a:off x="11775167" y="584376"/>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19"/>
                    <a:pt x="32707" y="42576"/>
                    <a:pt x="22981" y="42576"/>
                  </a:cubicBezTo>
                  <a:cubicBezTo>
                    <a:pt x="13256" y="42576"/>
                    <a:pt x="5403" y="34219"/>
                    <a:pt x="5403" y="23990"/>
                  </a:cubicBezTo>
                  <a:cubicBezTo>
                    <a:pt x="5403" y="13688"/>
                    <a:pt x="13256" y="5403"/>
                    <a:pt x="22981" y="5403"/>
                  </a:cubicBezTo>
                  <a:cubicBezTo>
                    <a:pt x="32635" y="5403"/>
                    <a:pt x="40559" y="13760"/>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59" name="Freeform: Shape 58">
              <a:extLst>
                <a:ext uri="{FF2B5EF4-FFF2-40B4-BE49-F238E27FC236}">
                  <a16:creationId xmlns:a16="http://schemas.microsoft.com/office/drawing/2014/main" id="{F5CC0280-6A26-4B11-8FB4-ABC7BBC32B75}"/>
                </a:ext>
              </a:extLst>
            </p:cNvPr>
            <p:cNvSpPr/>
            <p:nvPr/>
          </p:nvSpPr>
          <p:spPr>
            <a:xfrm>
              <a:off x="11607528" y="628752"/>
              <a:ext cx="43224" cy="43224"/>
            </a:xfrm>
            <a:custGeom>
              <a:avLst/>
              <a:gdLst>
                <a:gd name="connsiteX0" fmla="*/ 40559 w 43224"/>
                <a:gd name="connsiteY0" fmla="*/ 23990 h 43224"/>
                <a:gd name="connsiteX1" fmla="*/ 22981 w 43224"/>
                <a:gd name="connsiteY1" fmla="*/ 42577 h 43224"/>
                <a:gd name="connsiteX2" fmla="*/ 5403 w 43224"/>
                <a:gd name="connsiteY2" fmla="*/ 23990 h 43224"/>
                <a:gd name="connsiteX3" fmla="*/ 22981 w 43224"/>
                <a:gd name="connsiteY3" fmla="*/ 5404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2"/>
                    <a:pt x="32707" y="42577"/>
                    <a:pt x="22981" y="42577"/>
                  </a:cubicBezTo>
                  <a:cubicBezTo>
                    <a:pt x="13255" y="42577"/>
                    <a:pt x="5403" y="34292"/>
                    <a:pt x="5403" y="23990"/>
                  </a:cubicBezTo>
                  <a:cubicBezTo>
                    <a:pt x="5403" y="13688"/>
                    <a:pt x="13255" y="5404"/>
                    <a:pt x="22981" y="5404"/>
                  </a:cubicBezTo>
                  <a:cubicBezTo>
                    <a:pt x="32707" y="5331"/>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60" name="Freeform: Shape 59">
              <a:extLst>
                <a:ext uri="{FF2B5EF4-FFF2-40B4-BE49-F238E27FC236}">
                  <a16:creationId xmlns:a16="http://schemas.microsoft.com/office/drawing/2014/main" id="{4536D280-DD59-4F6C-8283-7F6143768BB5}"/>
                </a:ext>
              </a:extLst>
            </p:cNvPr>
            <p:cNvSpPr/>
            <p:nvPr/>
          </p:nvSpPr>
          <p:spPr>
            <a:xfrm>
              <a:off x="11775167" y="628752"/>
              <a:ext cx="43224" cy="43224"/>
            </a:xfrm>
            <a:custGeom>
              <a:avLst/>
              <a:gdLst>
                <a:gd name="connsiteX0" fmla="*/ 40559 w 43224"/>
                <a:gd name="connsiteY0" fmla="*/ 23990 h 43224"/>
                <a:gd name="connsiteX1" fmla="*/ 22981 w 43224"/>
                <a:gd name="connsiteY1" fmla="*/ 42577 h 43224"/>
                <a:gd name="connsiteX2" fmla="*/ 5403 w 43224"/>
                <a:gd name="connsiteY2" fmla="*/ 23990 h 43224"/>
                <a:gd name="connsiteX3" fmla="*/ 22981 w 43224"/>
                <a:gd name="connsiteY3" fmla="*/ 5404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2"/>
                    <a:pt x="32707" y="42577"/>
                    <a:pt x="22981" y="42577"/>
                  </a:cubicBezTo>
                  <a:cubicBezTo>
                    <a:pt x="13256" y="42577"/>
                    <a:pt x="5403" y="34292"/>
                    <a:pt x="5403" y="23990"/>
                  </a:cubicBezTo>
                  <a:cubicBezTo>
                    <a:pt x="5403" y="13688"/>
                    <a:pt x="13256" y="5404"/>
                    <a:pt x="22981" y="5404"/>
                  </a:cubicBezTo>
                  <a:cubicBezTo>
                    <a:pt x="32635" y="5331"/>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61" name="Freeform: Shape 60">
              <a:extLst>
                <a:ext uri="{FF2B5EF4-FFF2-40B4-BE49-F238E27FC236}">
                  <a16:creationId xmlns:a16="http://schemas.microsoft.com/office/drawing/2014/main" id="{59F6FCE0-70C4-44A8-B5AD-BC3F1FF82507}"/>
                </a:ext>
              </a:extLst>
            </p:cNvPr>
            <p:cNvSpPr/>
            <p:nvPr/>
          </p:nvSpPr>
          <p:spPr>
            <a:xfrm>
              <a:off x="11649456" y="673058"/>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91"/>
                    <a:pt x="5403" y="23990"/>
                  </a:cubicBezTo>
                  <a:cubicBezTo>
                    <a:pt x="5403" y="13688"/>
                    <a:pt x="13255" y="5403"/>
                    <a:pt x="22981" y="5403"/>
                  </a:cubicBezTo>
                  <a:cubicBezTo>
                    <a:pt x="32634" y="5403"/>
                    <a:pt x="40559" y="13760"/>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62" name="Freeform: Shape 61">
              <a:extLst>
                <a:ext uri="{FF2B5EF4-FFF2-40B4-BE49-F238E27FC236}">
                  <a16:creationId xmlns:a16="http://schemas.microsoft.com/office/drawing/2014/main" id="{B344E1EA-721D-4FB6-A9E3-CE23DD5F1468}"/>
                </a:ext>
              </a:extLst>
            </p:cNvPr>
            <p:cNvSpPr/>
            <p:nvPr/>
          </p:nvSpPr>
          <p:spPr>
            <a:xfrm>
              <a:off x="11733239" y="673058"/>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6" y="42576"/>
                    <a:pt x="22981" y="42576"/>
                  </a:cubicBezTo>
                  <a:cubicBezTo>
                    <a:pt x="13255" y="42576"/>
                    <a:pt x="5403" y="34291"/>
                    <a:pt x="5403" y="23990"/>
                  </a:cubicBezTo>
                  <a:cubicBezTo>
                    <a:pt x="5403" y="13688"/>
                    <a:pt x="13255" y="5403"/>
                    <a:pt x="22981" y="5403"/>
                  </a:cubicBezTo>
                  <a:cubicBezTo>
                    <a:pt x="32706" y="5403"/>
                    <a:pt x="40559" y="13760"/>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sp>
          <p:nvSpPr>
            <p:cNvPr id="63" name="Freeform: Shape 62">
              <a:extLst>
                <a:ext uri="{FF2B5EF4-FFF2-40B4-BE49-F238E27FC236}">
                  <a16:creationId xmlns:a16="http://schemas.microsoft.com/office/drawing/2014/main" id="{6BD4C82A-65D6-458C-BB34-83E0A58EB1E2}"/>
                </a:ext>
              </a:extLst>
            </p:cNvPr>
            <p:cNvSpPr/>
            <p:nvPr/>
          </p:nvSpPr>
          <p:spPr>
            <a:xfrm>
              <a:off x="11691312" y="717435"/>
              <a:ext cx="43224" cy="43224"/>
            </a:xfrm>
            <a:custGeom>
              <a:avLst/>
              <a:gdLst>
                <a:gd name="connsiteX0" fmla="*/ 40559 w 43224"/>
                <a:gd name="connsiteY0" fmla="*/ 23990 h 43224"/>
                <a:gd name="connsiteX1" fmla="*/ 22981 w 43224"/>
                <a:gd name="connsiteY1" fmla="*/ 42576 h 43224"/>
                <a:gd name="connsiteX2" fmla="*/ 5403 w 43224"/>
                <a:gd name="connsiteY2" fmla="*/ 23990 h 43224"/>
                <a:gd name="connsiteX3" fmla="*/ 22981 w 43224"/>
                <a:gd name="connsiteY3" fmla="*/ 5403 h 43224"/>
                <a:gd name="connsiteX4" fmla="*/ 40559 w 43224"/>
                <a:gd name="connsiteY4" fmla="*/ 23990 h 4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4" h="43224">
                  <a:moveTo>
                    <a:pt x="40559" y="23990"/>
                  </a:moveTo>
                  <a:cubicBezTo>
                    <a:pt x="40559" y="34291"/>
                    <a:pt x="32707" y="42576"/>
                    <a:pt x="22981" y="42576"/>
                  </a:cubicBezTo>
                  <a:cubicBezTo>
                    <a:pt x="13255" y="42576"/>
                    <a:pt x="5403" y="34219"/>
                    <a:pt x="5403" y="23990"/>
                  </a:cubicBezTo>
                  <a:cubicBezTo>
                    <a:pt x="5403" y="13688"/>
                    <a:pt x="13255" y="5403"/>
                    <a:pt x="22981" y="5403"/>
                  </a:cubicBezTo>
                  <a:cubicBezTo>
                    <a:pt x="32707" y="5403"/>
                    <a:pt x="40559" y="13688"/>
                    <a:pt x="40559" y="23990"/>
                  </a:cubicBezTo>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a:ea typeface="+mn-ea"/>
                <a:cs typeface="+mn-cs"/>
              </a:endParaRPr>
            </a:p>
          </p:txBody>
        </p:sp>
      </p:grpSp>
    </p:spTree>
    <p:extLst>
      <p:ext uri="{BB962C8B-B14F-4D97-AF65-F5344CB8AC3E}">
        <p14:creationId xmlns:p14="http://schemas.microsoft.com/office/powerpoint/2010/main" val="18650756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46676875-C87F-E577-8988-8F5FE16AFB10}"/>
              </a:ext>
            </a:extLst>
          </p:cNvPr>
          <p:cNvSpPr/>
          <p:nvPr/>
        </p:nvSpPr>
        <p:spPr>
          <a:xfrm>
            <a:off x="0" y="4051005"/>
            <a:ext cx="12192000" cy="216440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B18790B9-2F4A-25DE-A3CB-362EF588C953}"/>
              </a:ext>
            </a:extLst>
          </p:cNvPr>
          <p:cNvSpPr>
            <a:spLocks noGrp="1"/>
          </p:cNvSpPr>
          <p:nvPr>
            <p:ph type="title"/>
          </p:nvPr>
        </p:nvSpPr>
        <p:spPr>
          <a:xfrm>
            <a:off x="336753" y="433385"/>
            <a:ext cx="11751338" cy="867930"/>
          </a:xfrm>
        </p:spPr>
        <p:txBody>
          <a:bodyPr/>
          <a:lstStyle/>
          <a:p>
            <a:r>
              <a:rPr lang="en-GB"/>
              <a:t>Refurbished buses are delivering a better customer experience, with satisfaction greatly improved vs. non-refurbished buses</a:t>
            </a:r>
          </a:p>
        </p:txBody>
      </p:sp>
      <p:sp>
        <p:nvSpPr>
          <p:cNvPr id="3" name="Text Placeholder 2">
            <a:extLst>
              <a:ext uri="{FF2B5EF4-FFF2-40B4-BE49-F238E27FC236}">
                <a16:creationId xmlns:a16="http://schemas.microsoft.com/office/drawing/2014/main" id="{FF66EEB0-5D48-8190-2DA1-E57824E44571}"/>
              </a:ext>
            </a:extLst>
          </p:cNvPr>
          <p:cNvSpPr>
            <a:spLocks noGrp="1"/>
          </p:cNvSpPr>
          <p:nvPr>
            <p:ph type="body" sz="quarter" idx="10"/>
          </p:nvPr>
        </p:nvSpPr>
        <p:spPr/>
        <p:txBody>
          <a:bodyPr/>
          <a:lstStyle/>
          <a:p>
            <a:r>
              <a:rPr lang="en-GB"/>
              <a:t>Satisfaction is 18% higher for customers travelling on test routes</a:t>
            </a:r>
          </a:p>
        </p:txBody>
      </p:sp>
      <p:sp>
        <p:nvSpPr>
          <p:cNvPr id="4" name="Text Placeholder 3">
            <a:extLst>
              <a:ext uri="{FF2B5EF4-FFF2-40B4-BE49-F238E27FC236}">
                <a16:creationId xmlns:a16="http://schemas.microsoft.com/office/drawing/2014/main" id="{1D698779-F39D-70BB-426A-1BBB11FF9B97}"/>
              </a:ext>
            </a:extLst>
          </p:cNvPr>
          <p:cNvSpPr>
            <a:spLocks noGrp="1"/>
          </p:cNvSpPr>
          <p:nvPr>
            <p:ph type="body" sz="quarter" idx="11"/>
          </p:nvPr>
        </p:nvSpPr>
        <p:spPr>
          <a:xfrm>
            <a:off x="336550" y="1840561"/>
            <a:ext cx="11642725" cy="307777"/>
          </a:xfrm>
        </p:spPr>
        <p:txBody>
          <a:bodyPr/>
          <a:lstStyle/>
          <a:p>
            <a:pPr marL="0" indent="0">
              <a:buNone/>
            </a:pPr>
            <a:r>
              <a:rPr lang="en-GB"/>
              <a:t>Satisfaction with bus journey | 8-10 scores (T3B) Test and control routes </a:t>
            </a:r>
          </a:p>
        </p:txBody>
      </p:sp>
      <p:sp>
        <p:nvSpPr>
          <p:cNvPr id="5" name="Oval 4">
            <a:extLst>
              <a:ext uri="{FF2B5EF4-FFF2-40B4-BE49-F238E27FC236}">
                <a16:creationId xmlns:a16="http://schemas.microsoft.com/office/drawing/2014/main" id="{CE53600E-523E-DF6E-277C-320B65E692F0}"/>
              </a:ext>
            </a:extLst>
          </p:cNvPr>
          <p:cNvSpPr/>
          <p:nvPr/>
        </p:nvSpPr>
        <p:spPr>
          <a:xfrm>
            <a:off x="1714879" y="2446293"/>
            <a:ext cx="3216418" cy="3216418"/>
          </a:xfrm>
          <a:prstGeom prst="ellipse">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000" b="1"/>
              <a:t>87%</a:t>
            </a:r>
          </a:p>
        </p:txBody>
      </p:sp>
      <p:sp>
        <p:nvSpPr>
          <p:cNvPr id="6" name="Oval 5">
            <a:extLst>
              <a:ext uri="{FF2B5EF4-FFF2-40B4-BE49-F238E27FC236}">
                <a16:creationId xmlns:a16="http://schemas.microsoft.com/office/drawing/2014/main" id="{00D1207D-939C-43C0-4DAA-8A9BBB52DF91}"/>
              </a:ext>
            </a:extLst>
          </p:cNvPr>
          <p:cNvSpPr/>
          <p:nvPr/>
        </p:nvSpPr>
        <p:spPr>
          <a:xfrm>
            <a:off x="7255705" y="2446293"/>
            <a:ext cx="3216418" cy="321641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000" b="1"/>
              <a:t>69%</a:t>
            </a:r>
          </a:p>
        </p:txBody>
      </p:sp>
      <p:sp>
        <p:nvSpPr>
          <p:cNvPr id="8" name="TextBox 7">
            <a:extLst>
              <a:ext uri="{FF2B5EF4-FFF2-40B4-BE49-F238E27FC236}">
                <a16:creationId xmlns:a16="http://schemas.microsoft.com/office/drawing/2014/main" id="{70A1805C-4E64-F90C-DA9E-8091852651BB}"/>
              </a:ext>
            </a:extLst>
          </p:cNvPr>
          <p:cNvSpPr txBox="1"/>
          <p:nvPr/>
        </p:nvSpPr>
        <p:spPr>
          <a:xfrm>
            <a:off x="0" y="6438263"/>
            <a:ext cx="6455391" cy="415498"/>
          </a:xfrm>
          <a:prstGeom prst="rect">
            <a:avLst/>
          </a:prstGeom>
          <a:noFill/>
        </p:spPr>
        <p:txBody>
          <a:bodyPr wrap="square" rtlCol="0">
            <a:spAutoFit/>
          </a:bodyPr>
          <a:lstStyle/>
          <a:p>
            <a:r>
              <a:rPr lang="en-GB" sz="1050"/>
              <a:t>A1. On a scale of 0-10, how satisfied are you with your experience on this bus today? (T3B)</a:t>
            </a:r>
          </a:p>
          <a:p>
            <a:r>
              <a:rPr lang="en-GB" sz="1050"/>
              <a:t>Base: Test Routes (340) Control Routes (311)</a:t>
            </a:r>
          </a:p>
        </p:txBody>
      </p:sp>
      <p:sp>
        <p:nvSpPr>
          <p:cNvPr id="9" name="Arc 8">
            <a:extLst>
              <a:ext uri="{FF2B5EF4-FFF2-40B4-BE49-F238E27FC236}">
                <a16:creationId xmlns:a16="http://schemas.microsoft.com/office/drawing/2014/main" id="{4E108A7A-45CF-90C5-F127-60F725DED1DE}"/>
              </a:ext>
            </a:extLst>
          </p:cNvPr>
          <p:cNvSpPr/>
          <p:nvPr/>
        </p:nvSpPr>
        <p:spPr>
          <a:xfrm>
            <a:off x="1920689" y="2673070"/>
            <a:ext cx="2798695" cy="2762864"/>
          </a:xfrm>
          <a:prstGeom prst="arc">
            <a:avLst>
              <a:gd name="adj1" fmla="val 16200000"/>
              <a:gd name="adj2" fmla="val 13409041"/>
            </a:avLst>
          </a:prstGeom>
          <a:ln w="28575">
            <a:solidFill>
              <a:schemeClr val="bg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b="0">
              <a:latin typeface="Tw Cen MT" panose="020B0602020104020603" pitchFamily="34" charset="0"/>
            </a:endParaRPr>
          </a:p>
        </p:txBody>
      </p:sp>
      <p:sp>
        <p:nvSpPr>
          <p:cNvPr id="10" name="Arc 9">
            <a:extLst>
              <a:ext uri="{FF2B5EF4-FFF2-40B4-BE49-F238E27FC236}">
                <a16:creationId xmlns:a16="http://schemas.microsoft.com/office/drawing/2014/main" id="{ABE4E553-BA26-8059-9FF0-A1FA4619E9DE}"/>
              </a:ext>
            </a:extLst>
          </p:cNvPr>
          <p:cNvSpPr/>
          <p:nvPr/>
        </p:nvSpPr>
        <p:spPr>
          <a:xfrm>
            <a:off x="7456517" y="2673070"/>
            <a:ext cx="2814794" cy="2762864"/>
          </a:xfrm>
          <a:prstGeom prst="arc">
            <a:avLst>
              <a:gd name="adj1" fmla="val 16200000"/>
              <a:gd name="adj2" fmla="val 9763672"/>
            </a:avLst>
          </a:prstGeom>
          <a:ln w="28575">
            <a:solidFill>
              <a:schemeClr val="bg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b="0">
              <a:latin typeface="Tw Cen MT" panose="020B0602020104020603" pitchFamily="34" charset="0"/>
            </a:endParaRPr>
          </a:p>
        </p:txBody>
      </p:sp>
      <p:sp>
        <p:nvSpPr>
          <p:cNvPr id="12" name="TextBox 11">
            <a:extLst>
              <a:ext uri="{FF2B5EF4-FFF2-40B4-BE49-F238E27FC236}">
                <a16:creationId xmlns:a16="http://schemas.microsoft.com/office/drawing/2014/main" id="{F1B827EE-6180-987B-78EF-DA13DC3679FC}"/>
              </a:ext>
            </a:extLst>
          </p:cNvPr>
          <p:cNvSpPr txBox="1"/>
          <p:nvPr/>
        </p:nvSpPr>
        <p:spPr>
          <a:xfrm>
            <a:off x="2686623" y="5749412"/>
            <a:ext cx="1266825" cy="338554"/>
          </a:xfrm>
          <a:prstGeom prst="rect">
            <a:avLst/>
          </a:prstGeom>
          <a:noFill/>
        </p:spPr>
        <p:txBody>
          <a:bodyPr wrap="square" rtlCol="0">
            <a:spAutoFit/>
          </a:bodyPr>
          <a:lstStyle/>
          <a:p>
            <a:pPr algn="ctr"/>
            <a:r>
              <a:rPr lang="en-GB" sz="1600">
                <a:solidFill>
                  <a:sysClr val="windowText" lastClr="000000"/>
                </a:solidFill>
              </a:rPr>
              <a:t>Test Routes</a:t>
            </a:r>
          </a:p>
        </p:txBody>
      </p:sp>
      <p:sp>
        <p:nvSpPr>
          <p:cNvPr id="13" name="TextBox 12">
            <a:extLst>
              <a:ext uri="{FF2B5EF4-FFF2-40B4-BE49-F238E27FC236}">
                <a16:creationId xmlns:a16="http://schemas.microsoft.com/office/drawing/2014/main" id="{263666EE-88DE-F085-402A-E58666ACAA79}"/>
              </a:ext>
            </a:extLst>
          </p:cNvPr>
          <p:cNvSpPr txBox="1"/>
          <p:nvPr/>
        </p:nvSpPr>
        <p:spPr>
          <a:xfrm>
            <a:off x="7737521" y="5758927"/>
            <a:ext cx="2252786" cy="338554"/>
          </a:xfrm>
          <a:prstGeom prst="rect">
            <a:avLst/>
          </a:prstGeom>
          <a:noFill/>
        </p:spPr>
        <p:txBody>
          <a:bodyPr wrap="square" rtlCol="0">
            <a:spAutoFit/>
          </a:bodyPr>
          <a:lstStyle/>
          <a:p>
            <a:pPr algn="ctr"/>
            <a:r>
              <a:rPr lang="en-GB" sz="1600">
                <a:solidFill>
                  <a:sysClr val="windowText" lastClr="000000"/>
                </a:solidFill>
              </a:rPr>
              <a:t>Control Routes</a:t>
            </a:r>
          </a:p>
        </p:txBody>
      </p:sp>
      <p:cxnSp>
        <p:nvCxnSpPr>
          <p:cNvPr id="14" name="Straight Arrow Connector 13">
            <a:extLst>
              <a:ext uri="{FF2B5EF4-FFF2-40B4-BE49-F238E27FC236}">
                <a16:creationId xmlns:a16="http://schemas.microsoft.com/office/drawing/2014/main" id="{80A6BE39-AAFE-6B58-C5BB-B30A141ADD65}"/>
              </a:ext>
            </a:extLst>
          </p:cNvPr>
          <p:cNvCxnSpPr>
            <a:cxnSpLocks/>
          </p:cNvCxnSpPr>
          <p:nvPr/>
        </p:nvCxnSpPr>
        <p:spPr>
          <a:xfrm flipV="1">
            <a:off x="5108713" y="2524539"/>
            <a:ext cx="0" cy="1358348"/>
          </a:xfrm>
          <a:prstGeom prst="straightConnector1">
            <a:avLst/>
          </a:prstGeom>
          <a:ln w="28575">
            <a:solidFill>
              <a:srgbClr val="00B050"/>
            </a:solidFill>
            <a:tailEnd type="triangle"/>
          </a:ln>
        </p:spPr>
        <p:style>
          <a:lnRef idx="1">
            <a:schemeClr val="dk1"/>
          </a:lnRef>
          <a:fillRef idx="0">
            <a:schemeClr val="dk1"/>
          </a:fillRef>
          <a:effectRef idx="0">
            <a:schemeClr val="dk1"/>
          </a:effectRef>
          <a:fontRef idx="minor">
            <a:schemeClr val="tx1"/>
          </a:fontRef>
        </p:style>
      </p:cxnSp>
      <p:cxnSp>
        <p:nvCxnSpPr>
          <p:cNvPr id="16" name="Straight Arrow Connector 15">
            <a:extLst>
              <a:ext uri="{FF2B5EF4-FFF2-40B4-BE49-F238E27FC236}">
                <a16:creationId xmlns:a16="http://schemas.microsoft.com/office/drawing/2014/main" id="{9C2506DC-2D6C-DE02-DF33-F20A03BD76A4}"/>
              </a:ext>
            </a:extLst>
          </p:cNvPr>
          <p:cNvCxnSpPr>
            <a:cxnSpLocks/>
          </p:cNvCxnSpPr>
          <p:nvPr/>
        </p:nvCxnSpPr>
        <p:spPr>
          <a:xfrm flipV="1">
            <a:off x="11093325" y="5431385"/>
            <a:ext cx="0" cy="636053"/>
          </a:xfrm>
          <a:prstGeom prst="straightConnector1">
            <a:avLst/>
          </a:prstGeom>
          <a:ln>
            <a:solidFill>
              <a:srgbClr val="00B050"/>
            </a:solidFill>
            <a:tailEnd type="triangle"/>
          </a:ln>
        </p:spPr>
        <p:style>
          <a:lnRef idx="1">
            <a:schemeClr val="dk1"/>
          </a:lnRef>
          <a:fillRef idx="0">
            <a:schemeClr val="dk1"/>
          </a:fillRef>
          <a:effectRef idx="0">
            <a:schemeClr val="dk1"/>
          </a:effectRef>
          <a:fontRef idx="minor">
            <a:schemeClr val="tx1"/>
          </a:fontRef>
        </p:style>
      </p:cxnSp>
      <p:sp>
        <p:nvSpPr>
          <p:cNvPr id="18" name="TextBox 17">
            <a:extLst>
              <a:ext uri="{FF2B5EF4-FFF2-40B4-BE49-F238E27FC236}">
                <a16:creationId xmlns:a16="http://schemas.microsoft.com/office/drawing/2014/main" id="{4CCCF6C5-FB39-1365-DF4A-A9DE7586BE45}"/>
              </a:ext>
            </a:extLst>
          </p:cNvPr>
          <p:cNvSpPr txBox="1"/>
          <p:nvPr/>
        </p:nvSpPr>
        <p:spPr>
          <a:xfrm>
            <a:off x="11104928" y="5318524"/>
            <a:ext cx="1087072" cy="861774"/>
          </a:xfrm>
          <a:prstGeom prst="rect">
            <a:avLst/>
          </a:prstGeom>
          <a:noFill/>
        </p:spPr>
        <p:txBody>
          <a:bodyPr wrap="square" rtlCol="0">
            <a:spAutoFit/>
          </a:bodyPr>
          <a:lstStyle/>
          <a:p>
            <a:r>
              <a:rPr lang="en-GB" sz="1000"/>
              <a:t>Statistically significant compared to control routes </a:t>
            </a:r>
          </a:p>
          <a:p>
            <a:r>
              <a:rPr lang="en-GB" sz="1000"/>
              <a:t>@ 95% CL </a:t>
            </a:r>
          </a:p>
        </p:txBody>
      </p:sp>
    </p:spTree>
    <p:extLst>
      <p:ext uri="{BB962C8B-B14F-4D97-AF65-F5344CB8AC3E}">
        <p14:creationId xmlns:p14="http://schemas.microsoft.com/office/powerpoint/2010/main" val="3892002182"/>
      </p:ext>
    </p:extLst>
  </p:cSld>
  <p:clrMapOvr>
    <a:masterClrMapping/>
  </p:clrMapOvr>
</p:sld>
</file>

<file path=ppt/theme/theme1.xml><?xml version="1.0" encoding="utf-8"?>
<a:theme xmlns:a="http://schemas.openxmlformats.org/drawingml/2006/main" name="2CV Core Templates">
  <a:themeElements>
    <a:clrScheme name="2CV 2021">
      <a:dk1>
        <a:sysClr val="windowText" lastClr="000000"/>
      </a:dk1>
      <a:lt1>
        <a:sysClr val="window" lastClr="FFFFFF"/>
      </a:lt1>
      <a:dk2>
        <a:srgbClr val="00AEEF"/>
      </a:dk2>
      <a:lt2>
        <a:srgbClr val="4A4E69"/>
      </a:lt2>
      <a:accent1>
        <a:srgbClr val="9DADBC"/>
      </a:accent1>
      <a:accent2>
        <a:srgbClr val="C7B30A"/>
      </a:accent2>
      <a:accent3>
        <a:srgbClr val="00437E"/>
      </a:accent3>
      <a:accent4>
        <a:srgbClr val="007562"/>
      </a:accent4>
      <a:accent5>
        <a:srgbClr val="E25269"/>
      </a:accent5>
      <a:accent6>
        <a:srgbClr val="AB2674"/>
      </a:accent6>
      <a:hlink>
        <a:srgbClr val="FFFFFF"/>
      </a:hlink>
      <a:folHlink>
        <a:srgbClr val="000000"/>
      </a:folHlink>
    </a:clrScheme>
    <a:fontScheme name="2CV 2021">
      <a:majorFont>
        <a:latin typeface="Segoe UI"/>
        <a:ea typeface=""/>
        <a:cs typeface=""/>
      </a:majorFont>
      <a:minorFont>
        <a:latin typeface="Segoe UI Semi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CV Template 2021" id="{BB4ECF7B-29CB-419A-AFE8-38419ACB8834}" vid="{C5752B74-5F79-44DE-A128-2D5BE1CA92B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8a541986-33ea-4d2c-ae45-10c7b9b93ebd">
      <UserInfo>
        <DisplayName>Ellie Gould</DisplayName>
        <AccountId>33</AccountId>
        <AccountType/>
      </UserInfo>
      <UserInfo>
        <DisplayName>Pierre Cole</DisplayName>
        <AccountId>223</AccountId>
        <AccountType/>
      </UserInfo>
    </SharedWithUsers>
    <_ip_UnifiedCompliancePolicyUIAction xmlns="http://schemas.microsoft.com/sharepoint/v3" xsi:nil="true"/>
    <_ip_UnifiedCompliancePolicyProperties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2C118D241BBAB4398160EEB79455C42" ma:contentTypeVersion="8" ma:contentTypeDescription="Create a new document." ma:contentTypeScope="" ma:versionID="58e966ce6960411aa45cfcf2c169db6e">
  <xsd:schema xmlns:xsd="http://www.w3.org/2001/XMLSchema" xmlns:xs="http://www.w3.org/2001/XMLSchema" xmlns:p="http://schemas.microsoft.com/office/2006/metadata/properties" xmlns:ns1="http://schemas.microsoft.com/sharepoint/v3" xmlns:ns2="8a541986-33ea-4d2c-ae45-10c7b9b93ebd" xmlns:ns3="65c3a433-fd82-4370-9fa5-75a5d2a7fcee" targetNamespace="http://schemas.microsoft.com/office/2006/metadata/properties" ma:root="true" ma:fieldsID="1204dc7844f7c9e5b4b95dbe24b0a9d4" ns1:_="" ns2:_="" ns3:_="">
    <xsd:import namespace="http://schemas.microsoft.com/sharepoint/v3"/>
    <xsd:import namespace="8a541986-33ea-4d2c-ae45-10c7b9b93ebd"/>
    <xsd:import namespace="65c3a433-fd82-4370-9fa5-75a5d2a7fcee"/>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4" nillable="true" ma:displayName="Unified Compliance Policy Properties" ma:hidden="true" ma:internalName="_ip_UnifiedCompliancePolicyProperties">
      <xsd:simpleType>
        <xsd:restriction base="dms:Note"/>
      </xsd:simpleType>
    </xsd:element>
    <xsd:element name="_ip_UnifiedCompliancePolicyUIAction" ma:index="1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a541986-33ea-4d2c-ae45-10c7b9b93eb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5c3a433-fd82-4370-9fa5-75a5d2a7fcee"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F3014A3-9BFE-418C-A458-891BAC97F592}">
  <ds:schemaRefs>
    <ds:schemaRef ds:uri="http://schemas.microsoft.com/sharepoint/v3/contenttype/forms"/>
  </ds:schemaRefs>
</ds:datastoreItem>
</file>

<file path=customXml/itemProps2.xml><?xml version="1.0" encoding="utf-8"?>
<ds:datastoreItem xmlns:ds="http://schemas.openxmlformats.org/officeDocument/2006/customXml" ds:itemID="{60B4A30B-53C6-43F9-A5FB-D13372942D09}">
  <ds:schemaRefs>
    <ds:schemaRef ds:uri="65c3a433-fd82-4370-9fa5-75a5d2a7fcee"/>
    <ds:schemaRef ds:uri="8a541986-33ea-4d2c-ae45-10c7b9b93eb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AA3246ED-1F04-4AFE-8CCF-076C9E7ADC50}">
  <ds:schemaRefs>
    <ds:schemaRef ds:uri="65c3a433-fd82-4370-9fa5-75a5d2a7fcee"/>
    <ds:schemaRef ds:uri="8a541986-33ea-4d2c-ae45-10c7b9b93eb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12</TotalTime>
  <Words>3120</Words>
  <Application>Microsoft Office PowerPoint</Application>
  <PresentationFormat>Widescreen</PresentationFormat>
  <Paragraphs>314</Paragraphs>
  <Slides>29</Slides>
  <Notes>8</Notes>
  <HiddenSlides>5</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29</vt:i4>
      </vt:variant>
    </vt:vector>
  </HeadingPairs>
  <TitlesOfParts>
    <vt:vector size="35" baseType="lpstr">
      <vt:lpstr>Arial</vt:lpstr>
      <vt:lpstr>Calibri</vt:lpstr>
      <vt:lpstr>Segoe UI</vt:lpstr>
      <vt:lpstr>Segoe UI Semilight</vt:lpstr>
      <vt:lpstr>Tw Cen MT</vt:lpstr>
      <vt:lpstr>2CV Core Templates</vt:lpstr>
      <vt:lpstr>NRM Bus Refurbishment research</vt:lpstr>
      <vt:lpstr>Contents</vt:lpstr>
      <vt:lpstr>PowerPoint Presentation</vt:lpstr>
      <vt:lpstr>Background and objectives</vt:lpstr>
      <vt:lpstr>Methodology</vt:lpstr>
      <vt:lpstr>Sample profile </vt:lpstr>
      <vt:lpstr>NRM Bus Refurbishment | Executive summary </vt:lpstr>
      <vt:lpstr>PowerPoint Presentation</vt:lpstr>
      <vt:lpstr>Refurbished buses are delivering a better customer experience, with satisfaction greatly improved vs. non-refurbished buses</vt:lpstr>
      <vt:lpstr>This is driven by a larger number of customers rating their journeys 9 or 10 out of 10</vt:lpstr>
      <vt:lpstr>Women and those 35 – 54 see the greatest improvement in their satisfaction with their journeys on refurbished buses</vt:lpstr>
      <vt:lpstr>Refurbished buses feel better maintained and cleaner than their non-refurbished counterparts</vt:lpstr>
      <vt:lpstr>And these perceptions of well-maintained, clean and looked after buses are linked to how satisfied customers feel</vt:lpstr>
      <vt:lpstr>Better cleanliness and ride comfort are most noticed. Bus journey time is seen to be better, possibly due to a more pleasant experience</vt:lpstr>
      <vt:lpstr>Refurbished route passengers are much more likely to say that their route is better than other bus routes in London</vt:lpstr>
      <vt:lpstr>Refurbished buses also see a higher rate of passengers who are willing to travel on the bus route again </vt:lpstr>
      <vt:lpstr>Those on refurbished buses claim that clean, well looked after buses make them more likely to take the bus more in future</vt:lpstr>
      <vt:lpstr>PowerPoint Presentation</vt:lpstr>
      <vt:lpstr>The new moquettes on refurbished buses have made it much easier for customers to see priority seating</vt:lpstr>
      <vt:lpstr>This also feeds into satisfaction scores – people who see priority seating more easily are more likely to enjoy their journey  </vt:lpstr>
      <vt:lpstr>At worst, passengers are apathetic toward priority seating improving their journey, but at best it is a recognised benefit for all</vt:lpstr>
      <vt:lpstr>The importance of priority seating is recognised by all passengers, not just those who need or use it</vt:lpstr>
      <vt:lpstr>Those who do need priority seating feel that TfL is taking their needs seriously and helping to improve their journeys</vt:lpstr>
      <vt:lpstr>And those who don’t use priority seating recognise the importance and impact the moquettes can have for those who need it the most</vt:lpstr>
      <vt:lpstr>PowerPoint Presentation</vt:lpstr>
      <vt:lpstr>Customers are largely satisfied with the journeys they take on TfL buses, but there is room for improvement </vt:lpstr>
      <vt:lpstr>Most passengers say they don’t require priority seating, but it still makes up 1 out of every 5 refurbished bus journeys</vt:lpstr>
      <vt:lpstr>The vast majority claim to notice all bus features listed, but there are some that are more likely to go unnoticed than others</vt:lpstr>
      <vt:lpstr>Customers on refurbished buses with new, clear moquettes see a greater benefit to their journey in having priority seating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NRM – BUILD OUT</dc:title>
  <dc:creator>Pierre Cole</dc:creator>
  <cp:lastModifiedBy>Pierre Cole</cp:lastModifiedBy>
  <cp:revision>4</cp:revision>
  <dcterms:created xsi:type="dcterms:W3CDTF">2023-04-05T10:04:11Z</dcterms:created>
  <dcterms:modified xsi:type="dcterms:W3CDTF">2023-04-14T15:31:09Z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0x01010092C118D241BBAB4398160EEB79455C42</vt:lpwstr>
  </property>
</Properties>
</file>