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4"/>
  </p:notesMasterIdLst>
  <p:sldIdLst>
    <p:sldId id="1882" r:id="rId5"/>
    <p:sldId id="1750" r:id="rId6"/>
    <p:sldId id="1883" r:id="rId7"/>
    <p:sldId id="1776" r:id="rId8"/>
    <p:sldId id="1825" r:id="rId9"/>
    <p:sldId id="2145705534" r:id="rId10"/>
    <p:sldId id="1754" r:id="rId11"/>
    <p:sldId id="1833" r:id="rId12"/>
    <p:sldId id="1789" r:id="rId13"/>
    <p:sldId id="1889" r:id="rId14"/>
    <p:sldId id="1838" r:id="rId15"/>
    <p:sldId id="1871" r:id="rId16"/>
    <p:sldId id="1880" r:id="rId17"/>
    <p:sldId id="1863" r:id="rId18"/>
    <p:sldId id="1795" r:id="rId19"/>
    <p:sldId id="1865" r:id="rId20"/>
    <p:sldId id="1866" r:id="rId21"/>
    <p:sldId id="1877" r:id="rId22"/>
    <p:sldId id="1868" r:id="rId23"/>
    <p:sldId id="1881" r:id="rId24"/>
    <p:sldId id="1872" r:id="rId25"/>
    <p:sldId id="1806" r:id="rId26"/>
    <p:sldId id="1876" r:id="rId27"/>
    <p:sldId id="1777" r:id="rId28"/>
    <p:sldId id="2145705535" r:id="rId29"/>
    <p:sldId id="1869" r:id="rId30"/>
    <p:sldId id="1888" r:id="rId31"/>
    <p:sldId id="264" r:id="rId32"/>
    <p:sldId id="18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thodology" id="{04D46ECB-7A0B-493B-82C8-2990863D98D8}">
          <p14:sldIdLst>
            <p14:sldId id="1882"/>
            <p14:sldId id="1750"/>
            <p14:sldId id="1883"/>
            <p14:sldId id="1776"/>
            <p14:sldId id="1825"/>
            <p14:sldId id="2145705534"/>
            <p14:sldId id="1754"/>
          </p14:sldIdLst>
        </p14:section>
        <p14:section name="Understanding customer satisfaction" id="{BCFF842F-0DE5-448E-A773-FBCA6AD17917}">
          <p14:sldIdLst>
            <p14:sldId id="1833"/>
            <p14:sldId id="1789"/>
            <p14:sldId id="1889"/>
            <p14:sldId id="1838"/>
            <p14:sldId id="1871"/>
            <p14:sldId id="1880"/>
            <p14:sldId id="1863"/>
            <p14:sldId id="1795"/>
            <p14:sldId id="1865"/>
            <p14:sldId id="1866"/>
          </p14:sldIdLst>
        </p14:section>
        <p14:section name="Understanding priority seating" id="{CF48C63A-421D-45D7-A281-255C475607D7}">
          <p14:sldIdLst>
            <p14:sldId id="1877"/>
            <p14:sldId id="1868"/>
            <p14:sldId id="1881"/>
            <p14:sldId id="1872"/>
            <p14:sldId id="1806"/>
            <p14:sldId id="1876"/>
            <p14:sldId id="1777"/>
          </p14:sldIdLst>
        </p14:section>
        <p14:section name="Appendix" id="{F387ACB6-7E36-43CB-8C35-AE5D6F2639F7}">
          <p14:sldIdLst>
            <p14:sldId id="2145705535"/>
            <p14:sldId id="1869"/>
            <p14:sldId id="1888"/>
            <p14:sldId id="264"/>
            <p14:sldId id="18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716E5-D80E-4F2D-9F88-5AF5B1669283}" v="3883" vWet="3885" dt="2023-04-14T13:20:38.698"/>
    <p1510:client id="{4DBB2F69-D056-4806-A88F-6186A50D3438}" v="1315" dt="2023-04-14T15:09:38.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Gould" userId="3a69e773-ca92-404e-ae1b-831b21b29787" providerId="ADAL" clId="{175716E5-D80E-4F2D-9F88-5AF5B1669283}"/>
    <pc:docChg chg="undo custSel addSld delSld modSld sldOrd modSection">
      <pc:chgData name="Ellie Gould" userId="3a69e773-ca92-404e-ae1b-831b21b29787" providerId="ADAL" clId="{175716E5-D80E-4F2D-9F88-5AF5B1669283}" dt="2023-04-14T13:14:37.005" v="3874" actId="478"/>
      <pc:docMkLst>
        <pc:docMk/>
      </pc:docMkLst>
      <pc:sldChg chg="modSp mod ord modShow">
        <pc:chgData name="Ellie Gould" userId="3a69e773-ca92-404e-ae1b-831b21b29787" providerId="ADAL" clId="{175716E5-D80E-4F2D-9F88-5AF5B1669283}" dt="2023-04-14T09:53:46.417" v="1248"/>
        <pc:sldMkLst>
          <pc:docMk/>
          <pc:sldMk cId="1202192832" sldId="264"/>
        </pc:sldMkLst>
        <pc:spChg chg="mod">
          <ac:chgData name="Ellie Gould" userId="3a69e773-ca92-404e-ae1b-831b21b29787" providerId="ADAL" clId="{175716E5-D80E-4F2D-9F88-5AF5B1669283}" dt="2023-04-14T09:53:39.941" v="1246" actId="20577"/>
          <ac:spMkLst>
            <pc:docMk/>
            <pc:sldMk cId="1202192832" sldId="264"/>
            <ac:spMk id="2" creationId="{88263AE5-3444-4F6A-E923-6BB91574D8C7}"/>
          </ac:spMkLst>
        </pc:spChg>
      </pc:sldChg>
      <pc:sldChg chg="delSp modSp mod">
        <pc:chgData name="Ellie Gould" userId="3a69e773-ca92-404e-ae1b-831b21b29787" providerId="ADAL" clId="{175716E5-D80E-4F2D-9F88-5AF5B1669283}" dt="2023-04-14T13:14:37.005" v="3874" actId="478"/>
        <pc:sldMkLst>
          <pc:docMk/>
          <pc:sldMk cId="1823462964" sldId="1754"/>
        </pc:sldMkLst>
        <pc:spChg chg="mod">
          <ac:chgData name="Ellie Gould" userId="3a69e773-ca92-404e-ae1b-831b21b29787" providerId="ADAL" clId="{175716E5-D80E-4F2D-9F88-5AF5B1669283}" dt="2023-04-14T09:44:44.731" v="473" actId="20577"/>
          <ac:spMkLst>
            <pc:docMk/>
            <pc:sldMk cId="1823462964" sldId="1754"/>
            <ac:spMk id="2" creationId="{FC3D72A6-1956-75D8-0FF6-C8078010640A}"/>
          </ac:spMkLst>
        </pc:spChg>
        <pc:spChg chg="del mod">
          <ac:chgData name="Ellie Gould" userId="3a69e773-ca92-404e-ae1b-831b21b29787" providerId="ADAL" clId="{175716E5-D80E-4F2D-9F88-5AF5B1669283}" dt="2023-04-14T13:14:37.005" v="3874" actId="478"/>
          <ac:spMkLst>
            <pc:docMk/>
            <pc:sldMk cId="1823462964" sldId="1754"/>
            <ac:spMk id="3" creationId="{6EC7214A-C426-3D39-4478-9087CCD7AEC7}"/>
          </ac:spMkLst>
        </pc:spChg>
        <pc:spChg chg="mod">
          <ac:chgData name="Ellie Gould" userId="3a69e773-ca92-404e-ae1b-831b21b29787" providerId="ADAL" clId="{175716E5-D80E-4F2D-9F88-5AF5B1669283}" dt="2023-04-14T13:09:26.341" v="3511" actId="20577"/>
          <ac:spMkLst>
            <pc:docMk/>
            <pc:sldMk cId="1823462964" sldId="1754"/>
            <ac:spMk id="4" creationId="{866C3C6E-86C4-4439-973B-257FF457DE37}"/>
          </ac:spMkLst>
        </pc:spChg>
        <pc:spChg chg="mod">
          <ac:chgData name="Ellie Gould" userId="3a69e773-ca92-404e-ae1b-831b21b29787" providerId="ADAL" clId="{175716E5-D80E-4F2D-9F88-5AF5B1669283}" dt="2023-04-14T13:06:23.902" v="3283" actId="20577"/>
          <ac:spMkLst>
            <pc:docMk/>
            <pc:sldMk cId="1823462964" sldId="1754"/>
            <ac:spMk id="5" creationId="{8DD78752-9B38-4988-89FA-60506120F54F}"/>
          </ac:spMkLst>
        </pc:spChg>
        <pc:spChg chg="mod">
          <ac:chgData name="Ellie Gould" userId="3a69e773-ca92-404e-ae1b-831b21b29787" providerId="ADAL" clId="{175716E5-D80E-4F2D-9F88-5AF5B1669283}" dt="2023-04-14T13:09:42.658" v="3528" actId="20577"/>
          <ac:spMkLst>
            <pc:docMk/>
            <pc:sldMk cId="1823462964" sldId="1754"/>
            <ac:spMk id="6" creationId="{7BBB4145-A7B5-4DF4-9E7D-AFAD717F2563}"/>
          </ac:spMkLst>
        </pc:spChg>
        <pc:spChg chg="mod">
          <ac:chgData name="Ellie Gould" userId="3a69e773-ca92-404e-ae1b-831b21b29787" providerId="ADAL" clId="{175716E5-D80E-4F2D-9F88-5AF5B1669283}" dt="2023-04-14T13:12:23.079" v="3709" actId="20577"/>
          <ac:spMkLst>
            <pc:docMk/>
            <pc:sldMk cId="1823462964" sldId="1754"/>
            <ac:spMk id="7" creationId="{D1347572-68B8-46B4-B525-7818450C03A0}"/>
          </ac:spMkLst>
        </pc:spChg>
        <pc:spChg chg="mod">
          <ac:chgData name="Ellie Gould" userId="3a69e773-ca92-404e-ae1b-831b21b29787" providerId="ADAL" clId="{175716E5-D80E-4F2D-9F88-5AF5B1669283}" dt="2023-04-14T11:00:51.024" v="3218" actId="1036"/>
          <ac:spMkLst>
            <pc:docMk/>
            <pc:sldMk cId="1823462964" sldId="1754"/>
            <ac:spMk id="8" creationId="{84CED74A-FA6B-48B2-B121-F7C95A2EAA52}"/>
          </ac:spMkLst>
        </pc:spChg>
        <pc:spChg chg="mod">
          <ac:chgData name="Ellie Gould" userId="3a69e773-ca92-404e-ae1b-831b21b29787" providerId="ADAL" clId="{175716E5-D80E-4F2D-9F88-5AF5B1669283}" dt="2023-04-14T13:14:34.222" v="3873" actId="20577"/>
          <ac:spMkLst>
            <pc:docMk/>
            <pc:sldMk cId="1823462964" sldId="1754"/>
            <ac:spMk id="9" creationId="{A570273A-0EC8-49F4-8CD9-B6427D5ADA79}"/>
          </ac:spMkLst>
        </pc:spChg>
        <pc:picChg chg="mod">
          <ac:chgData name="Ellie Gould" userId="3a69e773-ca92-404e-ae1b-831b21b29787" providerId="ADAL" clId="{175716E5-D80E-4F2D-9F88-5AF5B1669283}" dt="2023-04-14T11:00:51.024" v="3218" actId="1036"/>
          <ac:picMkLst>
            <pc:docMk/>
            <pc:sldMk cId="1823462964" sldId="1754"/>
            <ac:picMk id="20" creationId="{372D7E57-5CFB-4493-9003-17B248EEDC33}"/>
          </ac:picMkLst>
        </pc:picChg>
      </pc:sldChg>
      <pc:sldChg chg="delSp modSp mod">
        <pc:chgData name="Ellie Gould" userId="3a69e773-ca92-404e-ae1b-831b21b29787" providerId="ADAL" clId="{175716E5-D80E-4F2D-9F88-5AF5B1669283}" dt="2023-04-14T10:56:58.435" v="2970" actId="20577"/>
        <pc:sldMkLst>
          <pc:docMk/>
          <pc:sldMk cId="1881294091" sldId="1777"/>
        </pc:sldMkLst>
        <pc:spChg chg="mod">
          <ac:chgData name="Ellie Gould" userId="3a69e773-ca92-404e-ae1b-831b21b29787" providerId="ADAL" clId="{175716E5-D80E-4F2D-9F88-5AF5B1669283}" dt="2023-04-14T10:56:58.435" v="2970" actId="20577"/>
          <ac:spMkLst>
            <pc:docMk/>
            <pc:sldMk cId="1881294091" sldId="1777"/>
            <ac:spMk id="2" creationId="{80DEDDDD-55E7-8CD7-2D85-440D24BBBF61}"/>
          </ac:spMkLst>
        </pc:spChg>
        <pc:spChg chg="del">
          <ac:chgData name="Ellie Gould" userId="3a69e773-ca92-404e-ae1b-831b21b29787" providerId="ADAL" clId="{175716E5-D80E-4F2D-9F88-5AF5B1669283}" dt="2023-04-14T10:47:32.699" v="2476" actId="478"/>
          <ac:spMkLst>
            <pc:docMk/>
            <pc:sldMk cId="1881294091" sldId="1777"/>
            <ac:spMk id="30" creationId="{830EBCC5-7CAD-F37D-B526-9FB9A9A5C503}"/>
          </ac:spMkLst>
        </pc:spChg>
      </pc:sldChg>
      <pc:sldChg chg="modSp mod">
        <pc:chgData name="Ellie Gould" userId="3a69e773-ca92-404e-ae1b-831b21b29787" providerId="ADAL" clId="{175716E5-D80E-4F2D-9F88-5AF5B1669283}" dt="2023-04-14T09:49:12.298" v="528" actId="6549"/>
        <pc:sldMkLst>
          <pc:docMk/>
          <pc:sldMk cId="3892002182" sldId="1789"/>
        </pc:sldMkLst>
        <pc:spChg chg="mod">
          <ac:chgData name="Ellie Gould" userId="3a69e773-ca92-404e-ae1b-831b21b29787" providerId="ADAL" clId="{175716E5-D80E-4F2D-9F88-5AF5B1669283}" dt="2023-04-14T09:49:12.298" v="528" actId="6549"/>
          <ac:spMkLst>
            <pc:docMk/>
            <pc:sldMk cId="3892002182" sldId="1789"/>
            <ac:spMk id="3" creationId="{FF66EEB0-5D48-8190-2DA1-E57824E44571}"/>
          </ac:spMkLst>
        </pc:spChg>
      </pc:sldChg>
      <pc:sldChg chg="modSp mod">
        <pc:chgData name="Ellie Gould" userId="3a69e773-ca92-404e-ae1b-831b21b29787" providerId="ADAL" clId="{175716E5-D80E-4F2D-9F88-5AF5B1669283}" dt="2023-04-14T10:08:05.689" v="2115" actId="6549"/>
        <pc:sldMkLst>
          <pc:docMk/>
          <pc:sldMk cId="3654694398" sldId="1795"/>
        </pc:sldMkLst>
        <pc:spChg chg="mod">
          <ac:chgData name="Ellie Gould" userId="3a69e773-ca92-404e-ae1b-831b21b29787" providerId="ADAL" clId="{175716E5-D80E-4F2D-9F88-5AF5B1669283}" dt="2023-04-14T10:08:05.689" v="2115" actId="6549"/>
          <ac:spMkLst>
            <pc:docMk/>
            <pc:sldMk cId="3654694398" sldId="1795"/>
            <ac:spMk id="3" creationId="{F6F981F2-70D0-0BCA-E2CA-EE269AD950B7}"/>
          </ac:spMkLst>
        </pc:spChg>
      </pc:sldChg>
      <pc:sldChg chg="addSp modSp mod ord">
        <pc:chgData name="Ellie Gould" userId="3a69e773-ca92-404e-ae1b-831b21b29787" providerId="ADAL" clId="{175716E5-D80E-4F2D-9F88-5AF5B1669283}" dt="2023-04-14T10:58:23.545" v="3199" actId="14100"/>
        <pc:sldMkLst>
          <pc:docMk/>
          <pc:sldMk cId="3753065395" sldId="1806"/>
        </pc:sldMkLst>
        <pc:spChg chg="mod">
          <ac:chgData name="Ellie Gould" userId="3a69e773-ca92-404e-ae1b-831b21b29787" providerId="ADAL" clId="{175716E5-D80E-4F2D-9F88-5AF5B1669283}" dt="2023-04-14T10:49:52.804" v="2507" actId="20577"/>
          <ac:spMkLst>
            <pc:docMk/>
            <pc:sldMk cId="3753065395" sldId="1806"/>
            <ac:spMk id="2" creationId="{31141271-710C-9317-968B-CA2697EEA91A}"/>
          </ac:spMkLst>
        </pc:spChg>
        <pc:spChg chg="add mod">
          <ac:chgData name="Ellie Gould" userId="3a69e773-ca92-404e-ae1b-831b21b29787" providerId="ADAL" clId="{175716E5-D80E-4F2D-9F88-5AF5B1669283}" dt="2023-04-14T10:58:08.754" v="3150" actId="20577"/>
          <ac:spMkLst>
            <pc:docMk/>
            <pc:sldMk cId="3753065395" sldId="1806"/>
            <ac:spMk id="9" creationId="{4FC45CF7-12DC-9BB4-B3AF-9C007C8A6CA8}"/>
          </ac:spMkLst>
        </pc:spChg>
        <pc:spChg chg="add mod">
          <ac:chgData name="Ellie Gould" userId="3a69e773-ca92-404e-ae1b-831b21b29787" providerId="ADAL" clId="{175716E5-D80E-4F2D-9F88-5AF5B1669283}" dt="2023-04-14T10:58:23.545" v="3199" actId="14100"/>
          <ac:spMkLst>
            <pc:docMk/>
            <pc:sldMk cId="3753065395" sldId="1806"/>
            <ac:spMk id="10" creationId="{A7246081-DE15-EE73-7F69-471CB44A1FB3}"/>
          </ac:spMkLst>
        </pc:spChg>
      </pc:sldChg>
      <pc:sldChg chg="modSp mod">
        <pc:chgData name="Ellie Gould" userId="3a69e773-ca92-404e-ae1b-831b21b29787" providerId="ADAL" clId="{175716E5-D80E-4F2D-9F88-5AF5B1669283}" dt="2023-04-14T09:41:58.607" v="344" actId="6549"/>
        <pc:sldMkLst>
          <pc:docMk/>
          <pc:sldMk cId="2676162367" sldId="1825"/>
        </pc:sldMkLst>
        <pc:spChg chg="mod">
          <ac:chgData name="Ellie Gould" userId="3a69e773-ca92-404e-ae1b-831b21b29787" providerId="ADAL" clId="{175716E5-D80E-4F2D-9F88-5AF5B1669283}" dt="2023-04-14T09:40:22.592" v="51" actId="20577"/>
          <ac:spMkLst>
            <pc:docMk/>
            <pc:sldMk cId="2676162367" sldId="1825"/>
            <ac:spMk id="3" creationId="{E4B2E5F0-0AEE-E0D5-603E-B69032BCA8D5}"/>
          </ac:spMkLst>
        </pc:spChg>
        <pc:spChg chg="mod">
          <ac:chgData name="Ellie Gould" userId="3a69e773-ca92-404e-ae1b-831b21b29787" providerId="ADAL" clId="{175716E5-D80E-4F2D-9F88-5AF5B1669283}" dt="2023-04-14T09:40:55.216" v="76" actId="1038"/>
          <ac:spMkLst>
            <pc:docMk/>
            <pc:sldMk cId="2676162367" sldId="1825"/>
            <ac:spMk id="4" creationId="{F2EA0929-A204-A382-3839-501D62316398}"/>
          </ac:spMkLst>
        </pc:spChg>
        <pc:spChg chg="mod">
          <ac:chgData name="Ellie Gould" userId="3a69e773-ca92-404e-ae1b-831b21b29787" providerId="ADAL" clId="{175716E5-D80E-4F2D-9F88-5AF5B1669283}" dt="2023-04-14T09:40:55.216" v="76" actId="1038"/>
          <ac:spMkLst>
            <pc:docMk/>
            <pc:sldMk cId="2676162367" sldId="1825"/>
            <ac:spMk id="6" creationId="{E47808BC-C2C6-E47C-1BE0-359E4D578830}"/>
          </ac:spMkLst>
        </pc:spChg>
        <pc:spChg chg="mod">
          <ac:chgData name="Ellie Gould" userId="3a69e773-ca92-404e-ae1b-831b21b29787" providerId="ADAL" clId="{175716E5-D80E-4F2D-9F88-5AF5B1669283}" dt="2023-04-14T09:40:55.216" v="76" actId="1038"/>
          <ac:spMkLst>
            <pc:docMk/>
            <pc:sldMk cId="2676162367" sldId="1825"/>
            <ac:spMk id="11" creationId="{82DBA207-3CD2-B91E-8338-48DB3DFC364C}"/>
          </ac:spMkLst>
        </pc:spChg>
        <pc:spChg chg="mod">
          <ac:chgData name="Ellie Gould" userId="3a69e773-ca92-404e-ae1b-831b21b29787" providerId="ADAL" clId="{175716E5-D80E-4F2D-9F88-5AF5B1669283}" dt="2023-04-14T09:41:58.607" v="344" actId="6549"/>
          <ac:spMkLst>
            <pc:docMk/>
            <pc:sldMk cId="2676162367" sldId="1825"/>
            <ac:spMk id="12" creationId="{69A90584-A705-A1BB-2A7B-FB804F7258D5}"/>
          </ac:spMkLst>
        </pc:spChg>
        <pc:graphicFrameChg chg="mod">
          <ac:chgData name="Ellie Gould" userId="3a69e773-ca92-404e-ae1b-831b21b29787" providerId="ADAL" clId="{175716E5-D80E-4F2D-9F88-5AF5B1669283}" dt="2023-04-14T09:40:55.216" v="76" actId="1038"/>
          <ac:graphicFrameMkLst>
            <pc:docMk/>
            <pc:sldMk cId="2676162367" sldId="1825"/>
            <ac:graphicFrameMk id="5" creationId="{102AD227-3CDF-A957-958E-60DAA3EC792E}"/>
          </ac:graphicFrameMkLst>
        </pc:graphicFrameChg>
        <pc:graphicFrameChg chg="mod">
          <ac:chgData name="Ellie Gould" userId="3a69e773-ca92-404e-ae1b-831b21b29787" providerId="ADAL" clId="{175716E5-D80E-4F2D-9F88-5AF5B1669283}" dt="2023-04-14T09:40:55.216" v="76" actId="1038"/>
          <ac:graphicFrameMkLst>
            <pc:docMk/>
            <pc:sldMk cId="2676162367" sldId="1825"/>
            <ac:graphicFrameMk id="9" creationId="{534A167A-7569-56EE-B742-0FFA325F3158}"/>
          </ac:graphicFrameMkLst>
        </pc:graphicFrameChg>
      </pc:sldChg>
      <pc:sldChg chg="modSp mod">
        <pc:chgData name="Ellie Gould" userId="3a69e773-ca92-404e-ae1b-831b21b29787" providerId="ADAL" clId="{175716E5-D80E-4F2D-9F88-5AF5B1669283}" dt="2023-04-14T10:04:21.617" v="1604" actId="20577"/>
        <pc:sldMkLst>
          <pc:docMk/>
          <pc:sldMk cId="3590648395" sldId="1838"/>
        </pc:sldMkLst>
        <pc:spChg chg="mod">
          <ac:chgData name="Ellie Gould" userId="3a69e773-ca92-404e-ae1b-831b21b29787" providerId="ADAL" clId="{175716E5-D80E-4F2D-9F88-5AF5B1669283}" dt="2023-04-14T10:04:21.617" v="1604" actId="20577"/>
          <ac:spMkLst>
            <pc:docMk/>
            <pc:sldMk cId="3590648395" sldId="1838"/>
            <ac:spMk id="2" creationId="{6FE25BE7-025B-C441-0F3F-410D648329E3}"/>
          </ac:spMkLst>
        </pc:spChg>
        <pc:spChg chg="mod">
          <ac:chgData name="Ellie Gould" userId="3a69e773-ca92-404e-ae1b-831b21b29787" providerId="ADAL" clId="{175716E5-D80E-4F2D-9F88-5AF5B1669283}" dt="2023-04-14T09:50:59.251" v="762" actId="20577"/>
          <ac:spMkLst>
            <pc:docMk/>
            <pc:sldMk cId="3590648395" sldId="1838"/>
            <ac:spMk id="3" creationId="{789A0D1F-582B-6CE2-5FFB-81DF13D2834C}"/>
          </ac:spMkLst>
        </pc:spChg>
      </pc:sldChg>
      <pc:sldChg chg="addSp delSp modSp mod">
        <pc:chgData name="Ellie Gould" userId="3a69e773-ca92-404e-ae1b-831b21b29787" providerId="ADAL" clId="{175716E5-D80E-4F2D-9F88-5AF5B1669283}" dt="2023-04-14T10:07:30.101" v="1921" actId="20577"/>
        <pc:sldMkLst>
          <pc:docMk/>
          <pc:sldMk cId="1910419352" sldId="1863"/>
        </pc:sldMkLst>
        <pc:spChg chg="mod">
          <ac:chgData name="Ellie Gould" userId="3a69e773-ca92-404e-ae1b-831b21b29787" providerId="ADAL" clId="{175716E5-D80E-4F2D-9F88-5AF5B1669283}" dt="2023-04-14T09:52:14.285" v="1006" actId="20577"/>
          <ac:spMkLst>
            <pc:docMk/>
            <pc:sldMk cId="1910419352" sldId="1863"/>
            <ac:spMk id="2" creationId="{8436625C-1298-66AF-F3F9-846400B0DD35}"/>
          </ac:spMkLst>
        </pc:spChg>
        <pc:spChg chg="del mod">
          <ac:chgData name="Ellie Gould" userId="3a69e773-ca92-404e-ae1b-831b21b29787" providerId="ADAL" clId="{175716E5-D80E-4F2D-9F88-5AF5B1669283}" dt="2023-04-14T09:52:39.557" v="1082" actId="478"/>
          <ac:spMkLst>
            <pc:docMk/>
            <pc:sldMk cId="1910419352" sldId="1863"/>
            <ac:spMk id="3" creationId="{A143D8C6-3264-2C5B-B210-9145CA207A4A}"/>
          </ac:spMkLst>
        </pc:spChg>
        <pc:spChg chg="add mod">
          <ac:chgData name="Ellie Gould" userId="3a69e773-ca92-404e-ae1b-831b21b29787" providerId="ADAL" clId="{175716E5-D80E-4F2D-9F88-5AF5B1669283}" dt="2023-04-14T10:07:30.101" v="1921" actId="20577"/>
          <ac:spMkLst>
            <pc:docMk/>
            <pc:sldMk cId="1910419352" sldId="1863"/>
            <ac:spMk id="5" creationId="{6656CBA1-F758-A966-639D-CC0C12CA3C59}"/>
          </ac:spMkLst>
        </pc:spChg>
      </pc:sldChg>
      <pc:sldChg chg="modSp mod">
        <pc:chgData name="Ellie Gould" userId="3a69e773-ca92-404e-ae1b-831b21b29787" providerId="ADAL" clId="{175716E5-D80E-4F2D-9F88-5AF5B1669283}" dt="2023-04-14T10:39:53.536" v="2347" actId="14100"/>
        <pc:sldMkLst>
          <pc:docMk/>
          <pc:sldMk cId="2072797086" sldId="1866"/>
        </pc:sldMkLst>
        <pc:spChg chg="mod">
          <ac:chgData name="Ellie Gould" userId="3a69e773-ca92-404e-ae1b-831b21b29787" providerId="ADAL" clId="{175716E5-D80E-4F2D-9F88-5AF5B1669283}" dt="2023-04-14T10:13:21.487" v="2344" actId="20577"/>
          <ac:spMkLst>
            <pc:docMk/>
            <pc:sldMk cId="2072797086" sldId="1866"/>
            <ac:spMk id="2" creationId="{CB609511-5FDA-EB56-24C5-8E180A6C89EF}"/>
          </ac:spMkLst>
        </pc:spChg>
        <pc:spChg chg="mod">
          <ac:chgData name="Ellie Gould" userId="3a69e773-ca92-404e-ae1b-831b21b29787" providerId="ADAL" clId="{175716E5-D80E-4F2D-9F88-5AF5B1669283}" dt="2023-04-14T10:08:33.059" v="2116" actId="20577"/>
          <ac:spMkLst>
            <pc:docMk/>
            <pc:sldMk cId="2072797086" sldId="1866"/>
            <ac:spMk id="6" creationId="{6817CC3D-DAD7-0982-A059-402BC51E03F0}"/>
          </ac:spMkLst>
        </pc:spChg>
        <pc:cxnChg chg="mod">
          <ac:chgData name="Ellie Gould" userId="3a69e773-ca92-404e-ae1b-831b21b29787" providerId="ADAL" clId="{175716E5-D80E-4F2D-9F88-5AF5B1669283}" dt="2023-04-14T10:39:45.505" v="2345" actId="14100"/>
          <ac:cxnSpMkLst>
            <pc:docMk/>
            <pc:sldMk cId="2072797086" sldId="1866"/>
            <ac:cxnSpMk id="10" creationId="{C54C6576-EC94-91B8-63EF-3E38C31674D9}"/>
          </ac:cxnSpMkLst>
        </pc:cxnChg>
        <pc:cxnChg chg="mod">
          <ac:chgData name="Ellie Gould" userId="3a69e773-ca92-404e-ae1b-831b21b29787" providerId="ADAL" clId="{175716E5-D80E-4F2D-9F88-5AF5B1669283}" dt="2023-04-14T10:39:53.536" v="2347" actId="14100"/>
          <ac:cxnSpMkLst>
            <pc:docMk/>
            <pc:sldMk cId="2072797086" sldId="1866"/>
            <ac:cxnSpMk id="11" creationId="{8C903BD6-058D-A326-AAD5-7149C7FC415E}"/>
          </ac:cxnSpMkLst>
        </pc:cxnChg>
      </pc:sldChg>
      <pc:sldChg chg="addSp modSp mod">
        <pc:chgData name="Ellie Gould" userId="3a69e773-ca92-404e-ae1b-831b21b29787" providerId="ADAL" clId="{175716E5-D80E-4F2D-9F88-5AF5B1669283}" dt="2023-04-14T10:52:30.055" v="2659" actId="207"/>
        <pc:sldMkLst>
          <pc:docMk/>
          <pc:sldMk cId="194667932" sldId="1868"/>
        </pc:sldMkLst>
        <pc:spChg chg="mod">
          <ac:chgData name="Ellie Gould" userId="3a69e773-ca92-404e-ae1b-831b21b29787" providerId="ADAL" clId="{175716E5-D80E-4F2D-9F88-5AF5B1669283}" dt="2023-04-14T10:42:53.636" v="2425" actId="20577"/>
          <ac:spMkLst>
            <pc:docMk/>
            <pc:sldMk cId="194667932" sldId="1868"/>
            <ac:spMk id="2" creationId="{0654E0A3-DCEC-3529-99FF-53F6C6DD60A1}"/>
          </ac:spMkLst>
        </pc:spChg>
        <pc:spChg chg="add mod">
          <ac:chgData name="Ellie Gould" userId="3a69e773-ca92-404e-ae1b-831b21b29787" providerId="ADAL" clId="{175716E5-D80E-4F2D-9F88-5AF5B1669283}" dt="2023-04-14T10:52:30.055" v="2659" actId="207"/>
          <ac:spMkLst>
            <pc:docMk/>
            <pc:sldMk cId="194667932" sldId="1868"/>
            <ac:spMk id="16" creationId="{863E04F9-6A4A-0927-5DD2-3EF0ED48C75A}"/>
          </ac:spMkLst>
        </pc:spChg>
        <pc:spChg chg="mod">
          <ac:chgData name="Ellie Gould" userId="3a69e773-ca92-404e-ae1b-831b21b29787" providerId="ADAL" clId="{175716E5-D80E-4F2D-9F88-5AF5B1669283}" dt="2023-04-14T10:51:08.802" v="2634" actId="1035"/>
          <ac:spMkLst>
            <pc:docMk/>
            <pc:sldMk cId="194667932" sldId="1868"/>
            <ac:spMk id="26" creationId="{B87F10E0-EC7A-2A45-FDDF-10BDCF968781}"/>
          </ac:spMkLst>
        </pc:spChg>
      </pc:sldChg>
      <pc:sldChg chg="addSp modSp mod ord modShow">
        <pc:chgData name="Ellie Gould" userId="3a69e773-ca92-404e-ae1b-831b21b29787" providerId="ADAL" clId="{175716E5-D80E-4F2D-9F88-5AF5B1669283}" dt="2023-04-14T10:53:29.887" v="2681"/>
        <pc:sldMkLst>
          <pc:docMk/>
          <pc:sldMk cId="4184751230" sldId="1869"/>
        </pc:sldMkLst>
        <pc:spChg chg="add mod">
          <ac:chgData name="Ellie Gould" userId="3a69e773-ca92-404e-ae1b-831b21b29787" providerId="ADAL" clId="{175716E5-D80E-4F2D-9F88-5AF5B1669283}" dt="2023-04-14T10:53:29.887" v="2681"/>
          <ac:spMkLst>
            <pc:docMk/>
            <pc:sldMk cId="4184751230" sldId="1869"/>
            <ac:spMk id="6" creationId="{1BF92679-38EC-D169-7AFB-30356131FF49}"/>
          </ac:spMkLst>
        </pc:spChg>
      </pc:sldChg>
      <pc:sldChg chg="modSp mod ord">
        <pc:chgData name="Ellie Gould" userId="3a69e773-ca92-404e-ae1b-831b21b29787" providerId="ADAL" clId="{175716E5-D80E-4F2D-9F88-5AF5B1669283}" dt="2023-04-14T10:04:48.788" v="1715" actId="20577"/>
        <pc:sldMkLst>
          <pc:docMk/>
          <pc:sldMk cId="3379717874" sldId="1871"/>
        </pc:sldMkLst>
        <pc:spChg chg="mod">
          <ac:chgData name="Ellie Gould" userId="3a69e773-ca92-404e-ae1b-831b21b29787" providerId="ADAL" clId="{175716E5-D80E-4F2D-9F88-5AF5B1669283}" dt="2023-04-14T10:04:48.788" v="1715" actId="20577"/>
          <ac:spMkLst>
            <pc:docMk/>
            <pc:sldMk cId="3379717874" sldId="1871"/>
            <ac:spMk id="2" creationId="{88263AE5-3444-4F6A-E923-6BB91574D8C7}"/>
          </ac:spMkLst>
        </pc:spChg>
      </pc:sldChg>
      <pc:sldChg chg="addSp modSp mod ord modShow">
        <pc:chgData name="Ellie Gould" userId="3a69e773-ca92-404e-ae1b-831b21b29787" providerId="ADAL" clId="{175716E5-D80E-4F2D-9F88-5AF5B1669283}" dt="2023-04-14T10:53:39.151" v="2684" actId="1076"/>
        <pc:sldMkLst>
          <pc:docMk/>
          <pc:sldMk cId="505577454" sldId="1875"/>
        </pc:sldMkLst>
        <pc:spChg chg="mod">
          <ac:chgData name="Ellie Gould" userId="3a69e773-ca92-404e-ae1b-831b21b29787" providerId="ADAL" clId="{175716E5-D80E-4F2D-9F88-5AF5B1669283}" dt="2023-04-14T10:52:51.002" v="2671" actId="20577"/>
          <ac:spMkLst>
            <pc:docMk/>
            <pc:sldMk cId="505577454" sldId="1875"/>
            <ac:spMk id="2" creationId="{0654E0A3-DCEC-3529-99FF-53F6C6DD60A1}"/>
          </ac:spMkLst>
        </pc:spChg>
        <pc:spChg chg="add mod">
          <ac:chgData name="Ellie Gould" userId="3a69e773-ca92-404e-ae1b-831b21b29787" providerId="ADAL" clId="{175716E5-D80E-4F2D-9F88-5AF5B1669283}" dt="2023-04-14T10:52:36.778" v="2661"/>
          <ac:spMkLst>
            <pc:docMk/>
            <pc:sldMk cId="505577454" sldId="1875"/>
            <ac:spMk id="4" creationId="{BE9754B2-7D7E-C791-A743-BC24A0B4E34D}"/>
          </ac:spMkLst>
        </pc:spChg>
        <pc:spChg chg="add mod">
          <ac:chgData name="Ellie Gould" userId="3a69e773-ca92-404e-ae1b-831b21b29787" providerId="ADAL" clId="{175716E5-D80E-4F2D-9F88-5AF5B1669283}" dt="2023-04-14T10:53:39.151" v="2684" actId="1076"/>
          <ac:spMkLst>
            <pc:docMk/>
            <pc:sldMk cId="505577454" sldId="1875"/>
            <ac:spMk id="8" creationId="{A5018F27-F40F-B108-CBD6-DFC4409DE451}"/>
          </ac:spMkLst>
        </pc:spChg>
      </pc:sldChg>
      <pc:sldChg chg="modSp mod ord">
        <pc:chgData name="Ellie Gould" userId="3a69e773-ca92-404e-ae1b-831b21b29787" providerId="ADAL" clId="{175716E5-D80E-4F2D-9F88-5AF5B1669283}" dt="2023-04-14T10:56:41.021" v="2916"/>
        <pc:sldMkLst>
          <pc:docMk/>
          <pc:sldMk cId="1523147479" sldId="1876"/>
        </pc:sldMkLst>
        <pc:spChg chg="mod">
          <ac:chgData name="Ellie Gould" userId="3a69e773-ca92-404e-ae1b-831b21b29787" providerId="ADAL" clId="{175716E5-D80E-4F2D-9F88-5AF5B1669283}" dt="2023-04-14T10:55:08.960" v="2914" actId="20577"/>
          <ac:spMkLst>
            <pc:docMk/>
            <pc:sldMk cId="1523147479" sldId="1876"/>
            <ac:spMk id="2" creationId="{80DEDDDD-55E7-8CD7-2D85-440D24BBBF61}"/>
          </ac:spMkLst>
        </pc:spChg>
        <pc:spChg chg="mod">
          <ac:chgData name="Ellie Gould" userId="3a69e773-ca92-404e-ae1b-831b21b29787" providerId="ADAL" clId="{175716E5-D80E-4F2D-9F88-5AF5B1669283}" dt="2023-04-14T10:54:46.609" v="2832" actId="20577"/>
          <ac:spMkLst>
            <pc:docMk/>
            <pc:sldMk cId="1523147479" sldId="1876"/>
            <ac:spMk id="3" creationId="{815B7250-A8E3-E73A-27CF-B5A505C80CCE}"/>
          </ac:spMkLst>
        </pc:spChg>
      </pc:sldChg>
      <pc:sldChg chg="addSp modSp">
        <pc:chgData name="Ellie Gould" userId="3a69e773-ca92-404e-ae1b-831b21b29787" providerId="ADAL" clId="{175716E5-D80E-4F2D-9F88-5AF5B1669283}" dt="2023-04-14T10:53:33.030" v="2682"/>
        <pc:sldMkLst>
          <pc:docMk/>
          <pc:sldMk cId="623589423" sldId="1879"/>
        </pc:sldMkLst>
        <pc:spChg chg="add mod">
          <ac:chgData name="Ellie Gould" userId="3a69e773-ca92-404e-ae1b-831b21b29787" providerId="ADAL" clId="{175716E5-D80E-4F2D-9F88-5AF5B1669283}" dt="2023-04-14T10:53:33.030" v="2682"/>
          <ac:spMkLst>
            <pc:docMk/>
            <pc:sldMk cId="623589423" sldId="1879"/>
            <ac:spMk id="5" creationId="{00695775-D13D-90F2-BE2B-9B632E5B51B6}"/>
          </ac:spMkLst>
        </pc:spChg>
      </pc:sldChg>
      <pc:sldChg chg="delSp modSp mod ord">
        <pc:chgData name="Ellie Gould" userId="3a69e773-ca92-404e-ae1b-831b21b29787" providerId="ADAL" clId="{175716E5-D80E-4F2D-9F88-5AF5B1669283}" dt="2023-04-14T10:07:20.228" v="1918" actId="20577"/>
        <pc:sldMkLst>
          <pc:docMk/>
          <pc:sldMk cId="898061086" sldId="1880"/>
        </pc:sldMkLst>
        <pc:spChg chg="mod">
          <ac:chgData name="Ellie Gould" userId="3a69e773-ca92-404e-ae1b-831b21b29787" providerId="ADAL" clId="{175716E5-D80E-4F2D-9F88-5AF5B1669283}" dt="2023-04-14T10:07:20.228" v="1918" actId="20577"/>
          <ac:spMkLst>
            <pc:docMk/>
            <pc:sldMk cId="898061086" sldId="1880"/>
            <ac:spMk id="2" creationId="{88263AE5-3444-4F6A-E923-6BB91574D8C7}"/>
          </ac:spMkLst>
        </pc:spChg>
        <pc:spChg chg="del">
          <ac:chgData name="Ellie Gould" userId="3a69e773-ca92-404e-ae1b-831b21b29787" providerId="ADAL" clId="{175716E5-D80E-4F2D-9F88-5AF5B1669283}" dt="2023-04-14T09:54:13.490" v="1249" actId="478"/>
          <ac:spMkLst>
            <pc:docMk/>
            <pc:sldMk cId="898061086" sldId="1880"/>
            <ac:spMk id="3" creationId="{BFE5E7D7-82E8-2AD9-E69E-E32AFC69245D}"/>
          </ac:spMkLst>
        </pc:spChg>
        <pc:spChg chg="mod">
          <ac:chgData name="Ellie Gould" userId="3a69e773-ca92-404e-ae1b-831b21b29787" providerId="ADAL" clId="{175716E5-D80E-4F2D-9F88-5AF5B1669283}" dt="2023-04-14T09:55:48.853" v="1489" actId="20577"/>
          <ac:spMkLst>
            <pc:docMk/>
            <pc:sldMk cId="898061086" sldId="1880"/>
            <ac:spMk id="25" creationId="{B2012A24-5D5F-5633-A416-CF8E8B476235}"/>
          </ac:spMkLst>
        </pc:spChg>
      </pc:sldChg>
      <pc:sldChg chg="addSp modSp">
        <pc:chgData name="Ellie Gould" userId="3a69e773-ca92-404e-ae1b-831b21b29787" providerId="ADAL" clId="{175716E5-D80E-4F2D-9F88-5AF5B1669283}" dt="2023-04-14T10:52:32.129" v="2660"/>
        <pc:sldMkLst>
          <pc:docMk/>
          <pc:sldMk cId="3775374447" sldId="1881"/>
        </pc:sldMkLst>
        <pc:spChg chg="add mod">
          <ac:chgData name="Ellie Gould" userId="3a69e773-ca92-404e-ae1b-831b21b29787" providerId="ADAL" clId="{175716E5-D80E-4F2D-9F88-5AF5B1669283}" dt="2023-04-14T10:52:32.129" v="2660"/>
          <ac:spMkLst>
            <pc:docMk/>
            <pc:sldMk cId="3775374447" sldId="1881"/>
            <ac:spMk id="4" creationId="{4325593A-B804-FE6E-82FF-F6F187EB8336}"/>
          </ac:spMkLst>
        </pc:spChg>
      </pc:sldChg>
      <pc:sldChg chg="del">
        <pc:chgData name="Ellie Gould" userId="3a69e773-ca92-404e-ae1b-831b21b29787" providerId="ADAL" clId="{175716E5-D80E-4F2D-9F88-5AF5B1669283}" dt="2023-04-14T10:49:02.202" v="2488" actId="47"/>
        <pc:sldMkLst>
          <pc:docMk/>
          <pc:sldMk cId="705873151" sldId="1887"/>
        </pc:sldMkLst>
      </pc:sldChg>
      <pc:sldChg chg="addSp delSp modSp mod">
        <pc:chgData name="Ellie Gould" userId="3a69e773-ca92-404e-ae1b-831b21b29787" providerId="ADAL" clId="{175716E5-D80E-4F2D-9F88-5AF5B1669283}" dt="2023-04-14T10:53:27.146" v="2680" actId="1076"/>
        <pc:sldMkLst>
          <pc:docMk/>
          <pc:sldMk cId="1975295941" sldId="1888"/>
        </pc:sldMkLst>
        <pc:spChg chg="del">
          <ac:chgData name="Ellie Gould" userId="3a69e773-ca92-404e-ae1b-831b21b29787" providerId="ADAL" clId="{175716E5-D80E-4F2D-9F88-5AF5B1669283}" dt="2023-04-14T10:48:59.972" v="2487" actId="478"/>
          <ac:spMkLst>
            <pc:docMk/>
            <pc:sldMk cId="1975295941" sldId="1888"/>
            <ac:spMk id="4" creationId="{DD6B9AC1-590A-4B71-7B86-752E48A127ED}"/>
          </ac:spMkLst>
        </pc:spChg>
        <pc:spChg chg="add mod">
          <ac:chgData name="Ellie Gould" userId="3a69e773-ca92-404e-ae1b-831b21b29787" providerId="ADAL" clId="{175716E5-D80E-4F2D-9F88-5AF5B1669283}" dt="2023-04-14T10:53:27.146" v="2680" actId="1076"/>
          <ac:spMkLst>
            <pc:docMk/>
            <pc:sldMk cId="1975295941" sldId="1888"/>
            <ac:spMk id="5" creationId="{7F77C5F7-50C8-0624-CF34-A7EDB86EFEA7}"/>
          </ac:spMkLst>
        </pc:spChg>
      </pc:sldChg>
      <pc:sldChg chg="modSp mod modShow">
        <pc:chgData name="Ellie Gould" userId="3a69e773-ca92-404e-ae1b-831b21b29787" providerId="ADAL" clId="{175716E5-D80E-4F2D-9F88-5AF5B1669283}" dt="2023-04-14T09:59:39.849" v="1490" actId="729"/>
        <pc:sldMkLst>
          <pc:docMk/>
          <pc:sldMk cId="856341430" sldId="1889"/>
        </pc:sldMkLst>
        <pc:spChg chg="mod">
          <ac:chgData name="Ellie Gould" userId="3a69e773-ca92-404e-ae1b-831b21b29787" providerId="ADAL" clId="{175716E5-D80E-4F2D-9F88-5AF5B1669283}" dt="2023-04-14T09:50:04.413" v="618" actId="20577"/>
          <ac:spMkLst>
            <pc:docMk/>
            <pc:sldMk cId="856341430" sldId="1889"/>
            <ac:spMk id="2" creationId="{31141271-710C-9317-968B-CA2697EEA91A}"/>
          </ac:spMkLst>
        </pc:spChg>
        <pc:spChg chg="mod">
          <ac:chgData name="Ellie Gould" userId="3a69e773-ca92-404e-ae1b-831b21b29787" providerId="ADAL" clId="{175716E5-D80E-4F2D-9F88-5AF5B1669283}" dt="2023-04-14T09:50:34.634" v="754" actId="20577"/>
          <ac:spMkLst>
            <pc:docMk/>
            <pc:sldMk cId="856341430" sldId="1889"/>
            <ac:spMk id="3" creationId="{ACC547B0-B9B6-2006-9BF6-D257DBC5E3DA}"/>
          </ac:spMkLst>
        </pc:spChg>
        <pc:graphicFrameChg chg="mod">
          <ac:chgData name="Ellie Gould" userId="3a69e773-ca92-404e-ae1b-831b21b29787" providerId="ADAL" clId="{175716E5-D80E-4F2D-9F88-5AF5B1669283}" dt="2023-04-14T09:50:20.919" v="676" actId="403"/>
          <ac:graphicFrameMkLst>
            <pc:docMk/>
            <pc:sldMk cId="856341430" sldId="1889"/>
            <ac:graphicFrameMk id="8" creationId="{6ABE407D-AD67-930C-B238-090C7F913046}"/>
          </ac:graphicFrameMkLst>
        </pc:graphicFrameChg>
      </pc:sldChg>
      <pc:sldChg chg="addSp delSp modSp mod modClrScheme chgLayout">
        <pc:chgData name="Ellie Gould" userId="3a69e773-ca92-404e-ae1b-831b21b29787" providerId="ADAL" clId="{175716E5-D80E-4F2D-9F88-5AF5B1669283}" dt="2023-04-14T09:44:36.671" v="469" actId="1035"/>
        <pc:sldMkLst>
          <pc:docMk/>
          <pc:sldMk cId="2242878112" sldId="2145705534"/>
        </pc:sldMkLst>
        <pc:spChg chg="mod ord">
          <ac:chgData name="Ellie Gould" userId="3a69e773-ca92-404e-ae1b-831b21b29787" providerId="ADAL" clId="{175716E5-D80E-4F2D-9F88-5AF5B1669283}" dt="2023-04-14T09:44:29.499" v="448" actId="700"/>
          <ac:spMkLst>
            <pc:docMk/>
            <pc:sldMk cId="2242878112" sldId="2145705534"/>
            <ac:spMk id="2" creationId="{5B4BDF1B-590B-F0DA-211F-40B94BD3CD6B}"/>
          </ac:spMkLst>
        </pc:spChg>
        <pc:spChg chg="mod ord">
          <ac:chgData name="Ellie Gould" userId="3a69e773-ca92-404e-ae1b-831b21b29787" providerId="ADAL" clId="{175716E5-D80E-4F2D-9F88-5AF5B1669283}" dt="2023-04-14T09:44:29.499" v="448" actId="700"/>
          <ac:spMkLst>
            <pc:docMk/>
            <pc:sldMk cId="2242878112" sldId="2145705534"/>
            <ac:spMk id="3" creationId="{1255B730-8BEF-BDEB-005A-25E6A547B071}"/>
          </ac:spMkLst>
        </pc:spChg>
        <pc:spChg chg="add del mod ord">
          <ac:chgData name="Ellie Gould" userId="3a69e773-ca92-404e-ae1b-831b21b29787" providerId="ADAL" clId="{175716E5-D80E-4F2D-9F88-5AF5B1669283}" dt="2023-04-14T09:44:30.973" v="449" actId="478"/>
          <ac:spMkLst>
            <pc:docMk/>
            <pc:sldMk cId="2242878112" sldId="2145705534"/>
            <ac:spMk id="4" creationId="{3BD58F3C-6922-D5D2-0170-D7967D3FE662}"/>
          </ac:spMkLst>
        </pc:spChg>
        <pc:graphicFrameChg chg="mod">
          <ac:chgData name="Ellie Gould" userId="3a69e773-ca92-404e-ae1b-831b21b29787" providerId="ADAL" clId="{175716E5-D80E-4F2D-9F88-5AF5B1669283}" dt="2023-04-14T09:44:36.671" v="469" actId="1035"/>
          <ac:graphicFrameMkLst>
            <pc:docMk/>
            <pc:sldMk cId="2242878112" sldId="2145705534"/>
            <ac:graphicFrameMk id="5" creationId="{A26F2C6F-7DBC-7307-601D-642577C9C4C6}"/>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6" creationId="{F582AB00-CB22-7350-43B2-AC74B7C5A7A5}"/>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7" creationId="{46C246C7-2C0F-5B70-1319-E3CD6DE9B52F}"/>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8" creationId="{46FF2424-9F3C-7E86-97A5-45AF84D6968F}"/>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9" creationId="{155BB6D8-7A07-AE3C-B84D-1FCA6F4D0671}"/>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10" creationId="{B1BCE036-53F6-5F0C-B64A-481FBB5305CD}"/>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23" creationId="{1CDF839C-5AE5-DA3F-7577-DCF509FCC42B}"/>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24" creationId="{2146A393-9A15-F6E5-2806-0309BEF94040}"/>
          </ac:graphicFrameMkLst>
        </pc:graphicFrameChg>
        <pc:graphicFrameChg chg="mod">
          <ac:chgData name="Ellie Gould" userId="3a69e773-ca92-404e-ae1b-831b21b29787" providerId="ADAL" clId="{175716E5-D80E-4F2D-9F88-5AF5B1669283}" dt="2023-04-14T09:44:36.671" v="469" actId="1035"/>
          <ac:graphicFrameMkLst>
            <pc:docMk/>
            <pc:sldMk cId="2242878112" sldId="2145705534"/>
            <ac:graphicFrameMk id="25" creationId="{AECA9ECE-DD79-D3D1-8E90-03F77B8C175A}"/>
          </ac:graphicFrameMkLst>
        </pc:graphicFrameChg>
      </pc:sldChg>
      <pc:sldChg chg="modSp add mod modShow">
        <pc:chgData name="Ellie Gould" userId="3a69e773-ca92-404e-ae1b-831b21b29787" providerId="ADAL" clId="{175716E5-D80E-4F2D-9F88-5AF5B1669283}" dt="2023-04-14T10:49:25.217" v="2502" actId="729"/>
        <pc:sldMkLst>
          <pc:docMk/>
          <pc:sldMk cId="648530277" sldId="2145705535"/>
        </pc:sldMkLst>
        <pc:spChg chg="mod">
          <ac:chgData name="Ellie Gould" userId="3a69e773-ca92-404e-ae1b-831b21b29787" providerId="ADAL" clId="{175716E5-D80E-4F2D-9F88-5AF5B1669283}" dt="2023-04-14T10:49:22.054" v="2501" actId="20577"/>
          <ac:spMkLst>
            <pc:docMk/>
            <pc:sldMk cId="648530277" sldId="2145705535"/>
            <ac:spMk id="19" creationId="{96EDE8EF-48DF-4B96-98B9-07BA404FE909}"/>
          </ac:spMkLst>
        </pc:spChg>
      </pc:sldChg>
    </pc:docChg>
  </pc:docChgLst>
  <pc:docChgLst>
    <pc:chgData name="Pierre Cole" userId="8767b937-6060-479d-b023-67b00f3b612b" providerId="ADAL" clId="{4DBB2F69-D056-4806-A88F-6186A50D3438}"/>
    <pc:docChg chg="undo redo custSel delSld modSld modSection">
      <pc:chgData name="Pierre Cole" userId="8767b937-6060-479d-b023-67b00f3b612b" providerId="ADAL" clId="{4DBB2F69-D056-4806-A88F-6186A50D3438}" dt="2023-04-14T15:09:38.373" v="1766" actId="20577"/>
      <pc:docMkLst>
        <pc:docMk/>
      </pc:docMkLst>
      <pc:sldChg chg="modSp mod">
        <pc:chgData name="Pierre Cole" userId="8767b937-6060-479d-b023-67b00f3b612b" providerId="ADAL" clId="{4DBB2F69-D056-4806-A88F-6186A50D3438}" dt="2023-04-14T15:07:38.089" v="1692" actId="20577"/>
        <pc:sldMkLst>
          <pc:docMk/>
          <pc:sldMk cId="1202192832" sldId="264"/>
        </pc:sldMkLst>
        <pc:spChg chg="mod">
          <ac:chgData name="Pierre Cole" userId="8767b937-6060-479d-b023-67b00f3b612b" providerId="ADAL" clId="{4DBB2F69-D056-4806-A88F-6186A50D3438}" dt="2023-04-14T15:07:38.089" v="1692" actId="20577"/>
          <ac:spMkLst>
            <pc:docMk/>
            <pc:sldMk cId="1202192832" sldId="264"/>
            <ac:spMk id="26" creationId="{1B2ED303-7B7F-8A73-D868-87547863BA27}"/>
          </ac:spMkLst>
        </pc:spChg>
        <pc:spChg chg="mod">
          <ac:chgData name="Pierre Cole" userId="8767b937-6060-479d-b023-67b00f3b612b" providerId="ADAL" clId="{4DBB2F69-D056-4806-A88F-6186A50D3438}" dt="2023-04-14T09:11:44.467" v="166"/>
          <ac:spMkLst>
            <pc:docMk/>
            <pc:sldMk cId="1202192832" sldId="264"/>
            <ac:spMk id="27" creationId="{6EC1449C-FA26-67F1-F7B0-DE8E3D961EC9}"/>
          </ac:spMkLst>
        </pc:spChg>
      </pc:sldChg>
      <pc:sldChg chg="modSp mod">
        <pc:chgData name="Pierre Cole" userId="8767b937-6060-479d-b023-67b00f3b612b" providerId="ADAL" clId="{4DBB2F69-D056-4806-A88F-6186A50D3438}" dt="2023-04-14T15:07:50.608" v="1694" actId="1076"/>
        <pc:sldMkLst>
          <pc:docMk/>
          <pc:sldMk cId="1881294091" sldId="1777"/>
        </pc:sldMkLst>
        <pc:spChg chg="mod">
          <ac:chgData name="Pierre Cole" userId="8767b937-6060-479d-b023-67b00f3b612b" providerId="ADAL" clId="{4DBB2F69-D056-4806-A88F-6186A50D3438}" dt="2023-04-14T15:07:50.608" v="1694" actId="1076"/>
          <ac:spMkLst>
            <pc:docMk/>
            <pc:sldMk cId="1881294091" sldId="1777"/>
            <ac:spMk id="13" creationId="{4B1391E2-9C12-FE66-5E01-4E1F157BE43B}"/>
          </ac:spMkLst>
        </pc:spChg>
        <pc:spChg chg="mod">
          <ac:chgData name="Pierre Cole" userId="8767b937-6060-479d-b023-67b00f3b612b" providerId="ADAL" clId="{4DBB2F69-D056-4806-A88F-6186A50D3438}" dt="2023-04-14T09:21:12.750" v="307" actId="20577"/>
          <ac:spMkLst>
            <pc:docMk/>
            <pc:sldMk cId="1881294091" sldId="1777"/>
            <ac:spMk id="18" creationId="{84B1CE76-E0DC-88B7-261B-05446058D1F8}"/>
          </ac:spMkLst>
        </pc:spChg>
      </pc:sldChg>
      <pc:sldChg chg="modSp mod">
        <pc:chgData name="Pierre Cole" userId="8767b937-6060-479d-b023-67b00f3b612b" providerId="ADAL" clId="{4DBB2F69-D056-4806-A88F-6186A50D3438}" dt="2023-04-14T15:09:38.373" v="1766" actId="20577"/>
        <pc:sldMkLst>
          <pc:docMk/>
          <pc:sldMk cId="3892002182" sldId="1789"/>
        </pc:sldMkLst>
        <pc:spChg chg="mod">
          <ac:chgData name="Pierre Cole" userId="8767b937-6060-479d-b023-67b00f3b612b" providerId="ADAL" clId="{4DBB2F69-D056-4806-A88F-6186A50D3438}" dt="2023-04-14T15:09:38.373" v="1766" actId="20577"/>
          <ac:spMkLst>
            <pc:docMk/>
            <pc:sldMk cId="3892002182" sldId="1789"/>
            <ac:spMk id="4" creationId="{1D698779-F39D-70BB-426A-1BBB11FF9B97}"/>
          </ac:spMkLst>
        </pc:spChg>
        <pc:spChg chg="mod">
          <ac:chgData name="Pierre Cole" userId="8767b937-6060-479d-b023-67b00f3b612b" providerId="ADAL" clId="{4DBB2F69-D056-4806-A88F-6186A50D3438}" dt="2023-04-14T14:57:02.950" v="1500" actId="20577"/>
          <ac:spMkLst>
            <pc:docMk/>
            <pc:sldMk cId="3892002182" sldId="1789"/>
            <ac:spMk id="8" creationId="{70A1805C-4E64-F90C-DA9E-8091852651BB}"/>
          </ac:spMkLst>
        </pc:spChg>
      </pc:sldChg>
      <pc:sldChg chg="modSp mod">
        <pc:chgData name="Pierre Cole" userId="8767b937-6060-479d-b023-67b00f3b612b" providerId="ADAL" clId="{4DBB2F69-D056-4806-A88F-6186A50D3438}" dt="2023-04-14T15:09:05.159" v="1738" actId="20577"/>
        <pc:sldMkLst>
          <pc:docMk/>
          <pc:sldMk cId="3654694398" sldId="1795"/>
        </pc:sldMkLst>
        <pc:spChg chg="mod">
          <ac:chgData name="Pierre Cole" userId="8767b937-6060-479d-b023-67b00f3b612b" providerId="ADAL" clId="{4DBB2F69-D056-4806-A88F-6186A50D3438}" dt="2023-04-14T15:09:05.159" v="1738" actId="20577"/>
          <ac:spMkLst>
            <pc:docMk/>
            <pc:sldMk cId="3654694398" sldId="1795"/>
            <ac:spMk id="10" creationId="{6B3462C3-4418-EC27-E4E5-B0DE281A85DF}"/>
          </ac:spMkLst>
        </pc:spChg>
        <pc:spChg chg="mod">
          <ac:chgData name="Pierre Cole" userId="8767b937-6060-479d-b023-67b00f3b612b" providerId="ADAL" clId="{4DBB2F69-D056-4806-A88F-6186A50D3438}" dt="2023-04-14T09:18:24.816" v="230"/>
          <ac:spMkLst>
            <pc:docMk/>
            <pc:sldMk cId="3654694398" sldId="1795"/>
            <ac:spMk id="26" creationId="{2C559533-7E9B-F0E9-9021-3A9328AE7D64}"/>
          </ac:spMkLst>
        </pc:spChg>
      </pc:sldChg>
      <pc:sldChg chg="addSp delSp modSp mod">
        <pc:chgData name="Pierre Cole" userId="8767b937-6060-479d-b023-67b00f3b612b" providerId="ADAL" clId="{4DBB2F69-D056-4806-A88F-6186A50D3438}" dt="2023-04-14T15:04:02.581" v="1672" actId="20577"/>
        <pc:sldMkLst>
          <pc:docMk/>
          <pc:sldMk cId="3753065395" sldId="1806"/>
        </pc:sldMkLst>
        <pc:spChg chg="mod">
          <ac:chgData name="Pierre Cole" userId="8767b937-6060-479d-b023-67b00f3b612b" providerId="ADAL" clId="{4DBB2F69-D056-4806-A88F-6186A50D3438}" dt="2023-04-14T15:03:49.797" v="1638" actId="20577"/>
          <ac:spMkLst>
            <pc:docMk/>
            <pc:sldMk cId="3753065395" sldId="1806"/>
            <ac:spMk id="4" creationId="{D0A19417-48ED-F2EC-091E-503248E5F050}"/>
          </ac:spMkLst>
        </pc:spChg>
        <pc:spChg chg="mod">
          <ac:chgData name="Pierre Cole" userId="8767b937-6060-479d-b023-67b00f3b612b" providerId="ADAL" clId="{4DBB2F69-D056-4806-A88F-6186A50D3438}" dt="2023-04-14T14:39:17.717" v="1078" actId="20577"/>
          <ac:spMkLst>
            <pc:docMk/>
            <pc:sldMk cId="3753065395" sldId="1806"/>
            <ac:spMk id="5" creationId="{0C917456-D189-F7F5-A930-1D70E61E0C51}"/>
          </ac:spMkLst>
        </pc:spChg>
        <pc:spChg chg="del mod">
          <ac:chgData name="Pierre Cole" userId="8767b937-6060-479d-b023-67b00f3b612b" providerId="ADAL" clId="{4DBB2F69-D056-4806-A88F-6186A50D3438}" dt="2023-04-14T14:49:01.262" v="1490" actId="478"/>
          <ac:spMkLst>
            <pc:docMk/>
            <pc:sldMk cId="3753065395" sldId="1806"/>
            <ac:spMk id="7" creationId="{4CEEE294-74FC-8DE3-12C3-7640C859B637}"/>
          </ac:spMkLst>
        </pc:spChg>
        <pc:spChg chg="del">
          <ac:chgData name="Pierre Cole" userId="8767b937-6060-479d-b023-67b00f3b612b" providerId="ADAL" clId="{4DBB2F69-D056-4806-A88F-6186A50D3438}" dt="2023-04-14T14:46:50.769" v="1489" actId="478"/>
          <ac:spMkLst>
            <pc:docMk/>
            <pc:sldMk cId="3753065395" sldId="1806"/>
            <ac:spMk id="9" creationId="{4FC45CF7-12DC-9BB4-B3AF-9C007C8A6CA8}"/>
          </ac:spMkLst>
        </pc:spChg>
        <pc:spChg chg="del">
          <ac:chgData name="Pierre Cole" userId="8767b937-6060-479d-b023-67b00f3b612b" providerId="ADAL" clId="{4DBB2F69-D056-4806-A88F-6186A50D3438}" dt="2023-04-14T14:46:50.769" v="1489" actId="478"/>
          <ac:spMkLst>
            <pc:docMk/>
            <pc:sldMk cId="3753065395" sldId="1806"/>
            <ac:spMk id="10" creationId="{A7246081-DE15-EE73-7F69-471CB44A1FB3}"/>
          </ac:spMkLst>
        </pc:spChg>
        <pc:spChg chg="add del mod">
          <ac:chgData name="Pierre Cole" userId="8767b937-6060-479d-b023-67b00f3b612b" providerId="ADAL" clId="{4DBB2F69-D056-4806-A88F-6186A50D3438}" dt="2023-04-14T14:39:56.499" v="1084" actId="478"/>
          <ac:spMkLst>
            <pc:docMk/>
            <pc:sldMk cId="3753065395" sldId="1806"/>
            <ac:spMk id="11" creationId="{A2BE097B-0519-F41D-A02A-58EC705D53D0}"/>
          </ac:spMkLst>
        </pc:spChg>
        <pc:spChg chg="del mod">
          <ac:chgData name="Pierre Cole" userId="8767b937-6060-479d-b023-67b00f3b612b" providerId="ADAL" clId="{4DBB2F69-D056-4806-A88F-6186A50D3438}" dt="2023-04-14T14:41:24.255" v="1098" actId="478"/>
          <ac:spMkLst>
            <pc:docMk/>
            <pc:sldMk cId="3753065395" sldId="1806"/>
            <ac:spMk id="14" creationId="{7E568519-4585-2CAA-80D8-D8A0ABD556CA}"/>
          </ac:spMkLst>
        </pc:spChg>
        <pc:spChg chg="add mod">
          <ac:chgData name="Pierre Cole" userId="8767b937-6060-479d-b023-67b00f3b612b" providerId="ADAL" clId="{4DBB2F69-D056-4806-A88F-6186A50D3438}" dt="2023-04-14T14:43:56.194" v="1168" actId="1076"/>
          <ac:spMkLst>
            <pc:docMk/>
            <pc:sldMk cId="3753065395" sldId="1806"/>
            <ac:spMk id="21" creationId="{13EDA95A-D252-B2B0-F861-31B0164EC37E}"/>
          </ac:spMkLst>
        </pc:spChg>
        <pc:spChg chg="add mod">
          <ac:chgData name="Pierre Cole" userId="8767b937-6060-479d-b023-67b00f3b612b" providerId="ADAL" clId="{4DBB2F69-D056-4806-A88F-6186A50D3438}" dt="2023-04-14T15:04:02.581" v="1672" actId="20577"/>
          <ac:spMkLst>
            <pc:docMk/>
            <pc:sldMk cId="3753065395" sldId="1806"/>
            <ac:spMk id="22" creationId="{B1F1EABE-4CA3-32AC-1B80-94D55B47D79D}"/>
          </ac:spMkLst>
        </pc:spChg>
        <pc:spChg chg="add mod">
          <ac:chgData name="Pierre Cole" userId="8767b937-6060-479d-b023-67b00f3b612b" providerId="ADAL" clId="{4DBB2F69-D056-4806-A88F-6186A50D3438}" dt="2023-04-14T14:45:24.905" v="1382" actId="20577"/>
          <ac:spMkLst>
            <pc:docMk/>
            <pc:sldMk cId="3753065395" sldId="1806"/>
            <ac:spMk id="23" creationId="{362AB0FC-D5EB-F73D-FDEA-1DA0E726DCB8}"/>
          </ac:spMkLst>
        </pc:spChg>
        <pc:spChg chg="add mod">
          <ac:chgData name="Pierre Cole" userId="8767b937-6060-479d-b023-67b00f3b612b" providerId="ADAL" clId="{4DBB2F69-D056-4806-A88F-6186A50D3438}" dt="2023-04-14T14:45:27.226" v="1386" actId="20577"/>
          <ac:spMkLst>
            <pc:docMk/>
            <pc:sldMk cId="3753065395" sldId="1806"/>
            <ac:spMk id="24" creationId="{6A918446-C184-0A56-0E05-1CE1E9975460}"/>
          </ac:spMkLst>
        </pc:spChg>
        <pc:spChg chg="add mod">
          <ac:chgData name="Pierre Cole" userId="8767b937-6060-479d-b023-67b00f3b612b" providerId="ADAL" clId="{4DBB2F69-D056-4806-A88F-6186A50D3438}" dt="2023-04-14T14:43:56.194" v="1168" actId="1076"/>
          <ac:spMkLst>
            <pc:docMk/>
            <pc:sldMk cId="3753065395" sldId="1806"/>
            <ac:spMk id="25" creationId="{F9B2266B-1584-DB88-908B-A78478CE7D7A}"/>
          </ac:spMkLst>
        </pc:spChg>
        <pc:spChg chg="add mod">
          <ac:chgData name="Pierre Cole" userId="8767b937-6060-479d-b023-67b00f3b612b" providerId="ADAL" clId="{4DBB2F69-D056-4806-A88F-6186A50D3438}" dt="2023-04-14T14:46:37.528" v="1485" actId="20577"/>
          <ac:spMkLst>
            <pc:docMk/>
            <pc:sldMk cId="3753065395" sldId="1806"/>
            <ac:spMk id="26" creationId="{6A79C28B-9786-E276-B775-FBD3CDB21ACD}"/>
          </ac:spMkLst>
        </pc:spChg>
        <pc:graphicFrameChg chg="mod">
          <ac:chgData name="Pierre Cole" userId="8767b937-6060-479d-b023-67b00f3b612b" providerId="ADAL" clId="{4DBB2F69-D056-4806-A88F-6186A50D3438}" dt="2023-04-14T14:49:07.826" v="1494"/>
          <ac:graphicFrameMkLst>
            <pc:docMk/>
            <pc:sldMk cId="3753065395" sldId="1806"/>
            <ac:graphicFrameMk id="8" creationId="{6ABE407D-AD67-930C-B238-090C7F913046}"/>
          </ac:graphicFrameMkLst>
        </pc:graphicFrameChg>
        <pc:cxnChg chg="del mod">
          <ac:chgData name="Pierre Cole" userId="8767b937-6060-479d-b023-67b00f3b612b" providerId="ADAL" clId="{4DBB2F69-D056-4806-A88F-6186A50D3438}" dt="2023-04-14T14:49:01.262" v="1490" actId="478"/>
          <ac:cxnSpMkLst>
            <pc:docMk/>
            <pc:sldMk cId="3753065395" sldId="1806"/>
            <ac:cxnSpMk id="6" creationId="{73CD3823-7F9D-6EE1-4174-A05C53625214}"/>
          </ac:cxnSpMkLst>
        </pc:cxnChg>
        <pc:cxnChg chg="del mod">
          <ac:chgData name="Pierre Cole" userId="8767b937-6060-479d-b023-67b00f3b612b" providerId="ADAL" clId="{4DBB2F69-D056-4806-A88F-6186A50D3438}" dt="2023-04-14T14:41:24.255" v="1098" actId="478"/>
          <ac:cxnSpMkLst>
            <pc:docMk/>
            <pc:sldMk cId="3753065395" sldId="1806"/>
            <ac:cxnSpMk id="13" creationId="{8978B2B6-FA1D-0216-FE78-AF682DB67A8B}"/>
          </ac:cxnSpMkLst>
        </pc:cxnChg>
        <pc:cxnChg chg="add mod">
          <ac:chgData name="Pierre Cole" userId="8767b937-6060-479d-b023-67b00f3b612b" providerId="ADAL" clId="{4DBB2F69-D056-4806-A88F-6186A50D3438}" dt="2023-04-14T14:46:47.620" v="1488" actId="1076"/>
          <ac:cxnSpMkLst>
            <pc:docMk/>
            <pc:sldMk cId="3753065395" sldId="1806"/>
            <ac:cxnSpMk id="27" creationId="{417146CE-642C-4F1A-B9ED-2C86706FBEB9}"/>
          </ac:cxnSpMkLst>
        </pc:cxnChg>
      </pc:sldChg>
      <pc:sldChg chg="modSp mod">
        <pc:chgData name="Pierre Cole" userId="8767b937-6060-479d-b023-67b00f3b612b" providerId="ADAL" clId="{4DBB2F69-D056-4806-A88F-6186A50D3438}" dt="2023-04-14T14:14:21.265" v="870" actId="20577"/>
        <pc:sldMkLst>
          <pc:docMk/>
          <pc:sldMk cId="2676162367" sldId="1825"/>
        </pc:sldMkLst>
        <pc:spChg chg="mod">
          <ac:chgData name="Pierre Cole" userId="8767b937-6060-479d-b023-67b00f3b612b" providerId="ADAL" clId="{4DBB2F69-D056-4806-A88F-6186A50D3438}" dt="2023-04-14T14:14:21.265" v="870" actId="20577"/>
          <ac:spMkLst>
            <pc:docMk/>
            <pc:sldMk cId="2676162367" sldId="1825"/>
            <ac:spMk id="12" creationId="{69A90584-A705-A1BB-2A7B-FB804F7258D5}"/>
          </ac:spMkLst>
        </pc:spChg>
      </pc:sldChg>
      <pc:sldChg chg="addSp modSp mod">
        <pc:chgData name="Pierre Cole" userId="8767b937-6060-479d-b023-67b00f3b612b" providerId="ADAL" clId="{4DBB2F69-D056-4806-A88F-6186A50D3438}" dt="2023-04-14T15:09:31.119" v="1759" actId="20577"/>
        <pc:sldMkLst>
          <pc:docMk/>
          <pc:sldMk cId="3590648395" sldId="1838"/>
        </pc:sldMkLst>
        <pc:spChg chg="add mod">
          <ac:chgData name="Pierre Cole" userId="8767b937-6060-479d-b023-67b00f3b612b" providerId="ADAL" clId="{4DBB2F69-D056-4806-A88F-6186A50D3438}" dt="2023-04-14T09:10:40.929" v="127" actId="1076"/>
          <ac:spMkLst>
            <pc:docMk/>
            <pc:sldMk cId="3590648395" sldId="1838"/>
            <ac:spMk id="4" creationId="{A098A0FC-875A-B7B3-9B04-B85149857501}"/>
          </ac:spMkLst>
        </pc:spChg>
        <pc:spChg chg="mod">
          <ac:chgData name="Pierre Cole" userId="8767b937-6060-479d-b023-67b00f3b612b" providerId="ADAL" clId="{4DBB2F69-D056-4806-A88F-6186A50D3438}" dt="2023-04-14T15:09:31.119" v="1759" actId="20577"/>
          <ac:spMkLst>
            <pc:docMk/>
            <pc:sldMk cId="3590648395" sldId="1838"/>
            <ac:spMk id="8" creationId="{0EF6D6A4-81F9-9120-F99D-AF5061ABD88E}"/>
          </ac:spMkLst>
        </pc:spChg>
        <pc:spChg chg="mod">
          <ac:chgData name="Pierre Cole" userId="8767b937-6060-479d-b023-67b00f3b612b" providerId="ADAL" clId="{4DBB2F69-D056-4806-A88F-6186A50D3438}" dt="2023-04-14T14:59:57.217" v="1524" actId="20577"/>
          <ac:spMkLst>
            <pc:docMk/>
            <pc:sldMk cId="3590648395" sldId="1838"/>
            <ac:spMk id="10" creationId="{9F0B63B2-C6BF-20BC-8ECA-8B0AF0095F38}"/>
          </ac:spMkLst>
        </pc:spChg>
      </pc:sldChg>
      <pc:sldChg chg="modSp mod">
        <pc:chgData name="Pierre Cole" userId="8767b937-6060-479d-b023-67b00f3b612b" providerId="ADAL" clId="{4DBB2F69-D056-4806-A88F-6186A50D3438}" dt="2023-04-14T15:09:10.103" v="1745" actId="20577"/>
        <pc:sldMkLst>
          <pc:docMk/>
          <pc:sldMk cId="1910419352" sldId="1863"/>
        </pc:sldMkLst>
        <pc:spChg chg="mod">
          <ac:chgData name="Pierre Cole" userId="8767b937-6060-479d-b023-67b00f3b612b" providerId="ADAL" clId="{4DBB2F69-D056-4806-A88F-6186A50D3438}" dt="2023-04-14T15:09:10.103" v="1745" actId="20577"/>
          <ac:spMkLst>
            <pc:docMk/>
            <pc:sldMk cId="1910419352" sldId="1863"/>
            <ac:spMk id="13" creationId="{21815E88-98E4-FDD0-C207-86E7C966DBA9}"/>
          </ac:spMkLst>
        </pc:spChg>
        <pc:spChg chg="mod">
          <ac:chgData name="Pierre Cole" userId="8767b937-6060-479d-b023-67b00f3b612b" providerId="ADAL" clId="{4DBB2F69-D056-4806-A88F-6186A50D3438}" dt="2023-04-14T09:11:36.840" v="162"/>
          <ac:spMkLst>
            <pc:docMk/>
            <pc:sldMk cId="1910419352" sldId="1863"/>
            <ac:spMk id="14" creationId="{657B6DD5-69BE-39EB-D695-FAF76D2C1577}"/>
          </ac:spMkLst>
        </pc:spChg>
      </pc:sldChg>
      <pc:sldChg chg="modSp mod">
        <pc:chgData name="Pierre Cole" userId="8767b937-6060-479d-b023-67b00f3b612b" providerId="ADAL" clId="{4DBB2F69-D056-4806-A88F-6186A50D3438}" dt="2023-04-14T15:08:56.643" v="1731" actId="113"/>
        <pc:sldMkLst>
          <pc:docMk/>
          <pc:sldMk cId="3695106927" sldId="1865"/>
        </pc:sldMkLst>
        <pc:spChg chg="mod">
          <ac:chgData name="Pierre Cole" userId="8767b937-6060-479d-b023-67b00f3b612b" providerId="ADAL" clId="{4DBB2F69-D056-4806-A88F-6186A50D3438}" dt="2023-04-14T15:08:56.643" v="1731" actId="113"/>
          <ac:spMkLst>
            <pc:docMk/>
            <pc:sldMk cId="3695106927" sldId="1865"/>
            <ac:spMk id="4" creationId="{1D698779-F39D-70BB-426A-1BBB11FF9B97}"/>
          </ac:spMkLst>
        </pc:spChg>
        <pc:spChg chg="mod">
          <ac:chgData name="Pierre Cole" userId="8767b937-6060-479d-b023-67b00f3b612b" providerId="ADAL" clId="{4DBB2F69-D056-4806-A88F-6186A50D3438}" dt="2023-04-14T15:02:55.902" v="1526" actId="207"/>
          <ac:spMkLst>
            <pc:docMk/>
            <pc:sldMk cId="3695106927" sldId="1865"/>
            <ac:spMk id="5" creationId="{CE53600E-523E-DF6E-277C-320B65E692F0}"/>
          </ac:spMkLst>
        </pc:spChg>
        <pc:spChg chg="mod">
          <ac:chgData name="Pierre Cole" userId="8767b937-6060-479d-b023-67b00f3b612b" providerId="ADAL" clId="{4DBB2F69-D056-4806-A88F-6186A50D3438}" dt="2023-04-14T09:18:30.594" v="233"/>
          <ac:spMkLst>
            <pc:docMk/>
            <pc:sldMk cId="3695106927" sldId="1865"/>
            <ac:spMk id="8" creationId="{70A1805C-4E64-F90C-DA9E-8091852651BB}"/>
          </ac:spMkLst>
        </pc:spChg>
        <pc:spChg chg="mod">
          <ac:chgData name="Pierre Cole" userId="8767b937-6060-479d-b023-67b00f3b612b" providerId="ADAL" clId="{4DBB2F69-D056-4806-A88F-6186A50D3438}" dt="2023-04-14T14:15:42.073" v="879" actId="113"/>
          <ac:spMkLst>
            <pc:docMk/>
            <pc:sldMk cId="3695106927" sldId="1865"/>
            <ac:spMk id="16" creationId="{483D158F-4A12-AD27-2F90-B7BB7D00B8CA}"/>
          </ac:spMkLst>
        </pc:spChg>
      </pc:sldChg>
      <pc:sldChg chg="modSp mod">
        <pc:chgData name="Pierre Cole" userId="8767b937-6060-479d-b023-67b00f3b612b" providerId="ADAL" clId="{4DBB2F69-D056-4806-A88F-6186A50D3438}" dt="2023-04-14T15:08:30.369" v="1720" actId="20577"/>
        <pc:sldMkLst>
          <pc:docMk/>
          <pc:sldMk cId="2072797086" sldId="1866"/>
        </pc:sldMkLst>
        <pc:spChg chg="mod">
          <ac:chgData name="Pierre Cole" userId="8767b937-6060-479d-b023-67b00f3b612b" providerId="ADAL" clId="{4DBB2F69-D056-4806-A88F-6186A50D3438}" dt="2023-04-14T09:18:32.312" v="234"/>
          <ac:spMkLst>
            <pc:docMk/>
            <pc:sldMk cId="2072797086" sldId="1866"/>
            <ac:spMk id="14" creationId="{00B0EE30-4204-ECAF-A027-3617D1D549BF}"/>
          </ac:spMkLst>
        </pc:spChg>
        <pc:spChg chg="mod">
          <ac:chgData name="Pierre Cole" userId="8767b937-6060-479d-b023-67b00f3b612b" providerId="ADAL" clId="{4DBB2F69-D056-4806-A88F-6186A50D3438}" dt="2023-04-14T15:08:30.369" v="1720" actId="20577"/>
          <ac:spMkLst>
            <pc:docMk/>
            <pc:sldMk cId="2072797086" sldId="1866"/>
            <ac:spMk id="17" creationId="{F4D32B8A-D29D-6CDF-55CB-E0310F207F80}"/>
          </ac:spMkLst>
        </pc:spChg>
      </pc:sldChg>
      <pc:sldChg chg="addSp delSp modSp mod">
        <pc:chgData name="Pierre Cole" userId="8767b937-6060-479d-b023-67b00f3b612b" providerId="ADAL" clId="{4DBB2F69-D056-4806-A88F-6186A50D3438}" dt="2023-04-14T15:08:19.823" v="1714" actId="478"/>
        <pc:sldMkLst>
          <pc:docMk/>
          <pc:sldMk cId="194667932" sldId="1868"/>
        </pc:sldMkLst>
        <pc:spChg chg="add mod">
          <ac:chgData name="Pierre Cole" userId="8767b937-6060-479d-b023-67b00f3b612b" providerId="ADAL" clId="{4DBB2F69-D056-4806-A88F-6186A50D3438}" dt="2023-04-14T10:47:49.525" v="525" actId="20577"/>
          <ac:spMkLst>
            <pc:docMk/>
            <pc:sldMk cId="194667932" sldId="1868"/>
            <ac:spMk id="4" creationId="{7E30C5F8-0227-2C04-06B6-E5550FF40214}"/>
          </ac:spMkLst>
        </pc:spChg>
        <pc:spChg chg="add mod">
          <ac:chgData name="Pierre Cole" userId="8767b937-6060-479d-b023-67b00f3b612b" providerId="ADAL" clId="{4DBB2F69-D056-4806-A88F-6186A50D3438}" dt="2023-04-14T10:47:34.822" v="498" actId="14100"/>
          <ac:spMkLst>
            <pc:docMk/>
            <pc:sldMk cId="194667932" sldId="1868"/>
            <ac:spMk id="5" creationId="{D0B4BFEF-69EA-5705-0190-F700A117F41F}"/>
          </ac:spMkLst>
        </pc:spChg>
        <pc:spChg chg="mod">
          <ac:chgData name="Pierre Cole" userId="8767b937-6060-479d-b023-67b00f3b612b" providerId="ADAL" clId="{4DBB2F69-D056-4806-A88F-6186A50D3438}" dt="2023-04-14T09:18:36.777" v="236"/>
          <ac:spMkLst>
            <pc:docMk/>
            <pc:sldMk cId="194667932" sldId="1868"/>
            <ac:spMk id="11" creationId="{395BDD1F-75B2-F1EB-6C2F-59B4C560B294}"/>
          </ac:spMkLst>
        </pc:spChg>
        <pc:spChg chg="del">
          <ac:chgData name="Pierre Cole" userId="8767b937-6060-479d-b023-67b00f3b612b" providerId="ADAL" clId="{4DBB2F69-D056-4806-A88F-6186A50D3438}" dt="2023-04-14T15:08:19.823" v="1714" actId="478"/>
          <ac:spMkLst>
            <pc:docMk/>
            <pc:sldMk cId="194667932" sldId="1868"/>
            <ac:spMk id="16" creationId="{863E04F9-6A4A-0927-5DD2-3EF0ED48C75A}"/>
          </ac:spMkLst>
        </pc:spChg>
        <pc:spChg chg="add mod">
          <ac:chgData name="Pierre Cole" userId="8767b937-6060-479d-b023-67b00f3b612b" providerId="ADAL" clId="{4DBB2F69-D056-4806-A88F-6186A50D3438}" dt="2023-04-14T14:15:37.074" v="878" actId="113"/>
          <ac:spMkLst>
            <pc:docMk/>
            <pc:sldMk cId="194667932" sldId="1868"/>
            <ac:spMk id="19" creationId="{2CDEA22C-36C3-B67F-6B7C-5EAD3204A1E7}"/>
          </ac:spMkLst>
        </pc:spChg>
        <pc:graphicFrameChg chg="mod">
          <ac:chgData name="Pierre Cole" userId="8767b937-6060-479d-b023-67b00f3b612b" providerId="ADAL" clId="{4DBB2F69-D056-4806-A88F-6186A50D3438}" dt="2023-04-14T14:15:06.990" v="871" actId="207"/>
          <ac:graphicFrameMkLst>
            <pc:docMk/>
            <pc:sldMk cId="194667932" sldId="1868"/>
            <ac:graphicFrameMk id="6" creationId="{56ACD6A2-3D49-C20D-D5BA-6B18BA85632C}"/>
          </ac:graphicFrameMkLst>
        </pc:graphicFrameChg>
        <pc:cxnChg chg="mod">
          <ac:chgData name="Pierre Cole" userId="8767b937-6060-479d-b023-67b00f3b612b" providerId="ADAL" clId="{4DBB2F69-D056-4806-A88F-6186A50D3438}" dt="2023-04-14T14:40:52.099" v="1092" actId="1076"/>
          <ac:cxnSpMkLst>
            <pc:docMk/>
            <pc:sldMk cId="194667932" sldId="1868"/>
            <ac:cxnSpMk id="32" creationId="{08CBC487-D93E-DBD8-8D9D-BDF0B6FB7046}"/>
          </ac:cxnSpMkLst>
        </pc:cxnChg>
      </pc:sldChg>
      <pc:sldChg chg="delSp modSp mod">
        <pc:chgData name="Pierre Cole" userId="8767b937-6060-479d-b023-67b00f3b612b" providerId="ADAL" clId="{4DBB2F69-D056-4806-A88F-6186A50D3438}" dt="2023-04-14T13:20:40.734" v="682" actId="478"/>
        <pc:sldMkLst>
          <pc:docMk/>
          <pc:sldMk cId="4184751230" sldId="1869"/>
        </pc:sldMkLst>
        <pc:spChg chg="mod">
          <ac:chgData name="Pierre Cole" userId="8767b937-6060-479d-b023-67b00f3b612b" providerId="ADAL" clId="{4DBB2F69-D056-4806-A88F-6186A50D3438}" dt="2023-04-14T13:20:37.923" v="681" actId="20577"/>
          <ac:spMkLst>
            <pc:docMk/>
            <pc:sldMk cId="4184751230" sldId="1869"/>
            <ac:spMk id="5" creationId="{0C917456-D189-F7F5-A930-1D70E61E0C51}"/>
          </ac:spMkLst>
        </pc:spChg>
        <pc:spChg chg="del">
          <ac:chgData name="Pierre Cole" userId="8767b937-6060-479d-b023-67b00f3b612b" providerId="ADAL" clId="{4DBB2F69-D056-4806-A88F-6186A50D3438}" dt="2023-04-14T13:20:40.734" v="682" actId="478"/>
          <ac:spMkLst>
            <pc:docMk/>
            <pc:sldMk cId="4184751230" sldId="1869"/>
            <ac:spMk id="6" creationId="{1BF92679-38EC-D169-7AFB-30356131FF49}"/>
          </ac:spMkLst>
        </pc:spChg>
      </pc:sldChg>
      <pc:sldChg chg="modSp mod">
        <pc:chgData name="Pierre Cole" userId="8767b937-6060-479d-b023-67b00f3b612b" providerId="ADAL" clId="{4DBB2F69-D056-4806-A88F-6186A50D3438}" dt="2023-04-14T15:09:25.779" v="1752" actId="20577"/>
        <pc:sldMkLst>
          <pc:docMk/>
          <pc:sldMk cId="3379717874" sldId="1871"/>
        </pc:sldMkLst>
        <pc:spChg chg="mod">
          <ac:chgData name="Pierre Cole" userId="8767b937-6060-479d-b023-67b00f3b612b" providerId="ADAL" clId="{4DBB2F69-D056-4806-A88F-6186A50D3438}" dt="2023-04-14T15:09:25.779" v="1752" actId="20577"/>
          <ac:spMkLst>
            <pc:docMk/>
            <pc:sldMk cId="3379717874" sldId="1871"/>
            <ac:spMk id="26" creationId="{1B2ED303-7B7F-8A73-D868-87547863BA27}"/>
          </ac:spMkLst>
        </pc:spChg>
        <pc:spChg chg="mod">
          <ac:chgData name="Pierre Cole" userId="8767b937-6060-479d-b023-67b00f3b612b" providerId="ADAL" clId="{4DBB2F69-D056-4806-A88F-6186A50D3438}" dt="2023-04-14T09:18:11.873" v="228" actId="1076"/>
          <ac:spMkLst>
            <pc:docMk/>
            <pc:sldMk cId="3379717874" sldId="1871"/>
            <ac:spMk id="27" creationId="{6EC1449C-FA26-67F1-F7B0-DE8E3D961EC9}"/>
          </ac:spMkLst>
        </pc:spChg>
      </pc:sldChg>
      <pc:sldChg chg="modSp mod">
        <pc:chgData name="Pierre Cole" userId="8767b937-6060-479d-b023-67b00f3b612b" providerId="ADAL" clId="{4DBB2F69-D056-4806-A88F-6186A50D3438}" dt="2023-04-14T09:18:42.286" v="238"/>
        <pc:sldMkLst>
          <pc:docMk/>
          <pc:sldMk cId="1334490731" sldId="1872"/>
        </pc:sldMkLst>
        <pc:spChg chg="mod">
          <ac:chgData name="Pierre Cole" userId="8767b937-6060-479d-b023-67b00f3b612b" providerId="ADAL" clId="{4DBB2F69-D056-4806-A88F-6186A50D3438}" dt="2023-04-14T09:18:42.286" v="238"/>
          <ac:spMkLst>
            <pc:docMk/>
            <pc:sldMk cId="1334490731" sldId="1872"/>
            <ac:spMk id="11" creationId="{395BDD1F-75B2-F1EB-6C2F-59B4C560B294}"/>
          </ac:spMkLst>
        </pc:spChg>
      </pc:sldChg>
      <pc:sldChg chg="addSp delSp modSp mod">
        <pc:chgData name="Pierre Cole" userId="8767b937-6060-479d-b023-67b00f3b612b" providerId="ADAL" clId="{4DBB2F69-D056-4806-A88F-6186A50D3438}" dt="2023-04-14T15:07:24.262" v="1686" actId="478"/>
        <pc:sldMkLst>
          <pc:docMk/>
          <pc:sldMk cId="505577454" sldId="1875"/>
        </pc:sldMkLst>
        <pc:spChg chg="del mod">
          <ac:chgData name="Pierre Cole" userId="8767b937-6060-479d-b023-67b00f3b612b" providerId="ADAL" clId="{4DBB2F69-D056-4806-A88F-6186A50D3438}" dt="2023-04-14T15:07:24.262" v="1686" actId="478"/>
          <ac:spMkLst>
            <pc:docMk/>
            <pc:sldMk cId="505577454" sldId="1875"/>
            <ac:spMk id="4" creationId="{BE9754B2-7D7E-C791-A743-BC24A0B4E34D}"/>
          </ac:spMkLst>
        </pc:spChg>
        <pc:spChg chg="del">
          <ac:chgData name="Pierre Cole" userId="8767b937-6060-479d-b023-67b00f3b612b" providerId="ADAL" clId="{4DBB2F69-D056-4806-A88F-6186A50D3438}" dt="2023-04-14T15:06:01.923" v="1673" actId="478"/>
          <ac:spMkLst>
            <pc:docMk/>
            <pc:sldMk cId="505577454" sldId="1875"/>
            <ac:spMk id="8" creationId="{A5018F27-F40F-B108-CBD6-DFC4409DE451}"/>
          </ac:spMkLst>
        </pc:spChg>
        <pc:spChg chg="add mod">
          <ac:chgData name="Pierre Cole" userId="8767b937-6060-479d-b023-67b00f3b612b" providerId="ADAL" clId="{4DBB2F69-D056-4806-A88F-6186A50D3438}" dt="2023-04-14T15:07:09.839" v="1684" actId="114"/>
          <ac:spMkLst>
            <pc:docMk/>
            <pc:sldMk cId="505577454" sldId="1875"/>
            <ac:spMk id="9" creationId="{0895B59F-3C08-4154-C1A6-CF30DB07D480}"/>
          </ac:spMkLst>
        </pc:spChg>
        <pc:spChg chg="mod">
          <ac:chgData name="Pierre Cole" userId="8767b937-6060-479d-b023-67b00f3b612b" providerId="ADAL" clId="{4DBB2F69-D056-4806-A88F-6186A50D3438}" dt="2023-04-14T15:06:15.822" v="1674"/>
          <ac:spMkLst>
            <pc:docMk/>
            <pc:sldMk cId="505577454" sldId="1875"/>
            <ac:spMk id="11" creationId="{395BDD1F-75B2-F1EB-6C2F-59B4C560B294}"/>
          </ac:spMkLst>
        </pc:spChg>
        <pc:graphicFrameChg chg="mod">
          <ac:chgData name="Pierre Cole" userId="8767b937-6060-479d-b023-67b00f3b612b" providerId="ADAL" clId="{4DBB2F69-D056-4806-A88F-6186A50D3438}" dt="2023-04-14T15:07:00.172" v="1683" actId="255"/>
          <ac:graphicFrameMkLst>
            <pc:docMk/>
            <pc:sldMk cId="505577454" sldId="1875"/>
            <ac:graphicFrameMk id="5" creationId="{C9D923EB-AF7C-8ED1-46DB-C1AC8A45237E}"/>
          </ac:graphicFrameMkLst>
        </pc:graphicFrameChg>
      </pc:sldChg>
      <pc:sldChg chg="modSp mod">
        <pc:chgData name="Pierre Cole" userId="8767b937-6060-479d-b023-67b00f3b612b" providerId="ADAL" clId="{4DBB2F69-D056-4806-A88F-6186A50D3438}" dt="2023-04-14T15:07:56.360" v="1695" actId="1076"/>
        <pc:sldMkLst>
          <pc:docMk/>
          <pc:sldMk cId="1523147479" sldId="1876"/>
        </pc:sldMkLst>
        <pc:spChg chg="mod">
          <ac:chgData name="Pierre Cole" userId="8767b937-6060-479d-b023-67b00f3b612b" providerId="ADAL" clId="{4DBB2F69-D056-4806-A88F-6186A50D3438}" dt="2023-04-14T09:22:28.623" v="376" actId="1076"/>
          <ac:spMkLst>
            <pc:docMk/>
            <pc:sldMk cId="1523147479" sldId="1876"/>
            <ac:spMk id="4" creationId="{5173DA09-7BD5-9629-D772-1A3C7EA5C9B9}"/>
          </ac:spMkLst>
        </pc:spChg>
        <pc:spChg chg="mod">
          <ac:chgData name="Pierre Cole" userId="8767b937-6060-479d-b023-67b00f3b612b" providerId="ADAL" clId="{4DBB2F69-D056-4806-A88F-6186A50D3438}" dt="2023-04-14T09:22:06.423" v="358" actId="1076"/>
          <ac:spMkLst>
            <pc:docMk/>
            <pc:sldMk cId="1523147479" sldId="1876"/>
            <ac:spMk id="5" creationId="{5199FB6A-F598-FC12-89C0-86A61B963D0C}"/>
          </ac:spMkLst>
        </pc:spChg>
        <pc:spChg chg="mod">
          <ac:chgData name="Pierre Cole" userId="8767b937-6060-479d-b023-67b00f3b612b" providerId="ADAL" clId="{4DBB2F69-D056-4806-A88F-6186A50D3438}" dt="2023-04-14T09:21:34.996" v="349" actId="20577"/>
          <ac:spMkLst>
            <pc:docMk/>
            <pc:sldMk cId="1523147479" sldId="1876"/>
            <ac:spMk id="6" creationId="{ECB2B2E3-21BF-399E-FA8B-5206C4F39F0C}"/>
          </ac:spMkLst>
        </pc:spChg>
        <pc:spChg chg="mod">
          <ac:chgData name="Pierre Cole" userId="8767b937-6060-479d-b023-67b00f3b612b" providerId="ADAL" clId="{4DBB2F69-D056-4806-A88F-6186A50D3438}" dt="2023-04-14T09:22:18.079" v="365" actId="1076"/>
          <ac:spMkLst>
            <pc:docMk/>
            <pc:sldMk cId="1523147479" sldId="1876"/>
            <ac:spMk id="8" creationId="{39AEE9E5-A84B-CA39-CE80-24F63B713200}"/>
          </ac:spMkLst>
        </pc:spChg>
        <pc:spChg chg="mod">
          <ac:chgData name="Pierre Cole" userId="8767b937-6060-479d-b023-67b00f3b612b" providerId="ADAL" clId="{4DBB2F69-D056-4806-A88F-6186A50D3438}" dt="2023-04-14T09:22:13.071" v="362" actId="1076"/>
          <ac:spMkLst>
            <pc:docMk/>
            <pc:sldMk cId="1523147479" sldId="1876"/>
            <ac:spMk id="10" creationId="{FBFA1706-5D32-518A-B2E8-3552F4C12890}"/>
          </ac:spMkLst>
        </pc:spChg>
        <pc:spChg chg="mod">
          <ac:chgData name="Pierre Cole" userId="8767b937-6060-479d-b023-67b00f3b612b" providerId="ADAL" clId="{4DBB2F69-D056-4806-A88F-6186A50D3438}" dt="2023-04-14T09:22:15.118" v="363" actId="1076"/>
          <ac:spMkLst>
            <pc:docMk/>
            <pc:sldMk cId="1523147479" sldId="1876"/>
            <ac:spMk id="11" creationId="{090F5EB1-7E86-31E1-7EED-68AE10C118C8}"/>
          </ac:spMkLst>
        </pc:spChg>
        <pc:spChg chg="mod">
          <ac:chgData name="Pierre Cole" userId="8767b937-6060-479d-b023-67b00f3b612b" providerId="ADAL" clId="{4DBB2F69-D056-4806-A88F-6186A50D3438}" dt="2023-04-14T15:07:56.360" v="1695" actId="1076"/>
          <ac:spMkLst>
            <pc:docMk/>
            <pc:sldMk cId="1523147479" sldId="1876"/>
            <ac:spMk id="13" creationId="{4B1391E2-9C12-FE66-5E01-4E1F157BE43B}"/>
          </ac:spMkLst>
        </pc:spChg>
        <pc:spChg chg="mod">
          <ac:chgData name="Pierre Cole" userId="8767b937-6060-479d-b023-67b00f3b612b" providerId="ADAL" clId="{4DBB2F69-D056-4806-A88F-6186A50D3438}" dt="2023-04-14T09:21:57.623" v="353" actId="1076"/>
          <ac:spMkLst>
            <pc:docMk/>
            <pc:sldMk cId="1523147479" sldId="1876"/>
            <ac:spMk id="14" creationId="{580F6CB6-BF47-23C2-69F9-0E5D0B344469}"/>
          </ac:spMkLst>
        </pc:spChg>
        <pc:spChg chg="mod">
          <ac:chgData name="Pierre Cole" userId="8767b937-6060-479d-b023-67b00f3b612b" providerId="ADAL" clId="{4DBB2F69-D056-4806-A88F-6186A50D3438}" dt="2023-04-14T09:22:16.743" v="364" actId="1076"/>
          <ac:spMkLst>
            <pc:docMk/>
            <pc:sldMk cId="1523147479" sldId="1876"/>
            <ac:spMk id="17" creationId="{B6EC38FB-3462-0715-D9E9-624C1E1638B8}"/>
          </ac:spMkLst>
        </pc:spChg>
        <pc:spChg chg="mod">
          <ac:chgData name="Pierre Cole" userId="8767b937-6060-479d-b023-67b00f3b612b" providerId="ADAL" clId="{4DBB2F69-D056-4806-A88F-6186A50D3438}" dt="2023-04-14T09:22:35.183" v="377" actId="1076"/>
          <ac:spMkLst>
            <pc:docMk/>
            <pc:sldMk cId="1523147479" sldId="1876"/>
            <ac:spMk id="20" creationId="{4BEA4923-6EA8-6868-9BC4-C582B4B0CB0A}"/>
          </ac:spMkLst>
        </pc:spChg>
      </pc:sldChg>
      <pc:sldChg chg="modSp del mod">
        <pc:chgData name="Pierre Cole" userId="8767b937-6060-479d-b023-67b00f3b612b" providerId="ADAL" clId="{4DBB2F69-D056-4806-A88F-6186A50D3438}" dt="2023-04-14T13:43:19.297" v="700" actId="47"/>
        <pc:sldMkLst>
          <pc:docMk/>
          <pc:sldMk cId="623589423" sldId="1879"/>
        </pc:sldMkLst>
        <pc:spChg chg="mod">
          <ac:chgData name="Pierre Cole" userId="8767b937-6060-479d-b023-67b00f3b612b" providerId="ADAL" clId="{4DBB2F69-D056-4806-A88F-6186A50D3438}" dt="2023-04-14T13:34:53.154" v="697" actId="1076"/>
          <ac:spMkLst>
            <pc:docMk/>
            <pc:sldMk cId="623589423" sldId="1879"/>
            <ac:spMk id="4" creationId="{A41A3136-55CA-0FC6-770B-5E4E50F7FDED}"/>
          </ac:spMkLst>
        </pc:spChg>
        <pc:spChg chg="mod">
          <ac:chgData name="Pierre Cole" userId="8767b937-6060-479d-b023-67b00f3b612b" providerId="ADAL" clId="{4DBB2F69-D056-4806-A88F-6186A50D3438}" dt="2023-04-14T13:40:07.504" v="699" actId="20577"/>
          <ac:spMkLst>
            <pc:docMk/>
            <pc:sldMk cId="623589423" sldId="1879"/>
            <ac:spMk id="10" creationId="{6B3462C3-4418-EC27-E4E5-B0DE281A85DF}"/>
          </ac:spMkLst>
        </pc:spChg>
        <pc:spChg chg="mod">
          <ac:chgData name="Pierre Cole" userId="8767b937-6060-479d-b023-67b00f3b612b" providerId="ADAL" clId="{4DBB2F69-D056-4806-A88F-6186A50D3438}" dt="2023-04-14T13:33:14.386" v="696" actId="20577"/>
          <ac:spMkLst>
            <pc:docMk/>
            <pc:sldMk cId="623589423" sldId="1879"/>
            <ac:spMk id="26" creationId="{2C559533-7E9B-F0E9-9021-3A9328AE7D64}"/>
          </ac:spMkLst>
        </pc:spChg>
      </pc:sldChg>
      <pc:sldChg chg="modSp mod">
        <pc:chgData name="Pierre Cole" userId="8767b937-6060-479d-b023-67b00f3b612b" providerId="ADAL" clId="{4DBB2F69-D056-4806-A88F-6186A50D3438}" dt="2023-04-14T15:02:18.182" v="1525" actId="20577"/>
        <pc:sldMkLst>
          <pc:docMk/>
          <pc:sldMk cId="898061086" sldId="1880"/>
        </pc:sldMkLst>
        <pc:spChg chg="mod">
          <ac:chgData name="Pierre Cole" userId="8767b937-6060-479d-b023-67b00f3b612b" providerId="ADAL" clId="{4DBB2F69-D056-4806-A88F-6186A50D3438}" dt="2023-04-14T14:03:49.569" v="752" actId="14100"/>
          <ac:spMkLst>
            <pc:docMk/>
            <pc:sldMk cId="898061086" sldId="1880"/>
            <ac:spMk id="17" creationId="{F75949C0-56B2-9257-4437-224E47846F13}"/>
          </ac:spMkLst>
        </pc:spChg>
        <pc:spChg chg="mod">
          <ac:chgData name="Pierre Cole" userId="8767b937-6060-479d-b023-67b00f3b612b" providerId="ADAL" clId="{4DBB2F69-D056-4806-A88F-6186A50D3438}" dt="2023-04-14T13:59:26.431" v="723" actId="20577"/>
          <ac:spMkLst>
            <pc:docMk/>
            <pc:sldMk cId="898061086" sldId="1880"/>
            <ac:spMk id="26" creationId="{1B2ED303-7B7F-8A73-D868-87547863BA27}"/>
          </ac:spMkLst>
        </pc:spChg>
        <pc:spChg chg="mod">
          <ac:chgData name="Pierre Cole" userId="8767b937-6060-479d-b023-67b00f3b612b" providerId="ADAL" clId="{4DBB2F69-D056-4806-A88F-6186A50D3438}" dt="2023-04-14T15:02:18.182" v="1525" actId="20577"/>
          <ac:spMkLst>
            <pc:docMk/>
            <pc:sldMk cId="898061086" sldId="1880"/>
            <ac:spMk id="27" creationId="{6EC1449C-FA26-67F1-F7B0-DE8E3D961EC9}"/>
          </ac:spMkLst>
        </pc:spChg>
        <pc:cxnChg chg="mod">
          <ac:chgData name="Pierre Cole" userId="8767b937-6060-479d-b023-67b00f3b612b" providerId="ADAL" clId="{4DBB2F69-D056-4806-A88F-6186A50D3438}" dt="2023-04-14T14:03:43.632" v="750" actId="1076"/>
          <ac:cxnSpMkLst>
            <pc:docMk/>
            <pc:sldMk cId="898061086" sldId="1880"/>
            <ac:cxnSpMk id="16" creationId="{84815AD6-3AEF-361E-DC2A-8CC0B654A9C5}"/>
          </ac:cxnSpMkLst>
        </pc:cxnChg>
        <pc:cxnChg chg="mod">
          <ac:chgData name="Pierre Cole" userId="8767b937-6060-479d-b023-67b00f3b612b" providerId="ADAL" clId="{4DBB2F69-D056-4806-A88F-6186A50D3438}" dt="2023-04-14T14:08:26.799" v="753" actId="14100"/>
          <ac:cxnSpMkLst>
            <pc:docMk/>
            <pc:sldMk cId="898061086" sldId="1880"/>
            <ac:cxnSpMk id="19" creationId="{C3B2F4C2-F7EF-FB0D-CB8D-8BAA3FCE6149}"/>
          </ac:cxnSpMkLst>
        </pc:cxnChg>
      </pc:sldChg>
      <pc:sldChg chg="addSp delSp modSp mod">
        <pc:chgData name="Pierre Cole" userId="8767b937-6060-479d-b023-67b00f3b612b" providerId="ADAL" clId="{4DBB2F69-D056-4806-A88F-6186A50D3438}" dt="2023-04-14T15:08:15.625" v="1713" actId="20577"/>
        <pc:sldMkLst>
          <pc:docMk/>
          <pc:sldMk cId="3775374447" sldId="1881"/>
        </pc:sldMkLst>
        <pc:spChg chg="del">
          <ac:chgData name="Pierre Cole" userId="8767b937-6060-479d-b023-67b00f3b612b" providerId="ADAL" clId="{4DBB2F69-D056-4806-A88F-6186A50D3438}" dt="2023-04-14T14:32:14.184" v="1017" actId="478"/>
          <ac:spMkLst>
            <pc:docMk/>
            <pc:sldMk cId="3775374447" sldId="1881"/>
            <ac:spMk id="4" creationId="{4325593A-B804-FE6E-82FF-F6F187EB8336}"/>
          </ac:spMkLst>
        </pc:spChg>
        <pc:spChg chg="add mod">
          <ac:chgData name="Pierre Cole" userId="8767b937-6060-479d-b023-67b00f3b612b" providerId="ADAL" clId="{4DBB2F69-D056-4806-A88F-6186A50D3438}" dt="2023-04-14T14:28:36.078" v="881"/>
          <ac:spMkLst>
            <pc:docMk/>
            <pc:sldMk cId="3775374447" sldId="1881"/>
            <ac:spMk id="5" creationId="{639C6800-8254-B0C1-470D-5915A3211CEB}"/>
          </ac:spMkLst>
        </pc:spChg>
        <pc:spChg chg="mod">
          <ac:chgData name="Pierre Cole" userId="8767b937-6060-479d-b023-67b00f3b612b" providerId="ADAL" clId="{4DBB2F69-D056-4806-A88F-6186A50D3438}" dt="2023-04-14T15:08:15.625" v="1713" actId="20577"/>
          <ac:spMkLst>
            <pc:docMk/>
            <pc:sldMk cId="3775374447" sldId="1881"/>
            <ac:spMk id="10" creationId="{18DA0E05-B307-37A6-79A9-C6E0C8263C60}"/>
          </ac:spMkLst>
        </pc:spChg>
        <pc:spChg chg="mod">
          <ac:chgData name="Pierre Cole" userId="8767b937-6060-479d-b023-67b00f3b612b" providerId="ADAL" clId="{4DBB2F69-D056-4806-A88F-6186A50D3438}" dt="2023-04-14T14:29:32.882" v="1016" actId="20577"/>
          <ac:spMkLst>
            <pc:docMk/>
            <pc:sldMk cId="3775374447" sldId="1881"/>
            <ac:spMk id="11" creationId="{395BDD1F-75B2-F1EB-6C2F-59B4C560B294}"/>
          </ac:spMkLst>
        </pc:spChg>
        <pc:spChg chg="mod">
          <ac:chgData name="Pierre Cole" userId="8767b937-6060-479d-b023-67b00f3b612b" providerId="ADAL" clId="{4DBB2F69-D056-4806-A88F-6186A50D3438}" dt="2023-04-14T14:28:20.928" v="880" actId="207"/>
          <ac:spMkLst>
            <pc:docMk/>
            <pc:sldMk cId="3775374447" sldId="1881"/>
            <ac:spMk id="41" creationId="{3394E118-6FD6-2CBB-85F7-445F27561D5B}"/>
          </ac:spMkLst>
        </pc:spChg>
      </pc:sldChg>
      <pc:sldChg chg="delSp modSp mod">
        <pc:chgData name="Pierre Cole" userId="8767b937-6060-479d-b023-67b00f3b612b" providerId="ADAL" clId="{4DBB2F69-D056-4806-A88F-6186A50D3438}" dt="2023-04-14T13:20:54.870" v="687" actId="478"/>
        <pc:sldMkLst>
          <pc:docMk/>
          <pc:sldMk cId="1975295941" sldId="1888"/>
        </pc:sldMkLst>
        <pc:spChg chg="del">
          <ac:chgData name="Pierre Cole" userId="8767b937-6060-479d-b023-67b00f3b612b" providerId="ADAL" clId="{4DBB2F69-D056-4806-A88F-6186A50D3438}" dt="2023-04-14T13:20:54.870" v="687" actId="478"/>
          <ac:spMkLst>
            <pc:docMk/>
            <pc:sldMk cId="1975295941" sldId="1888"/>
            <ac:spMk id="5" creationId="{7F77C5F7-50C8-0624-CF34-A7EDB86EFEA7}"/>
          </ac:spMkLst>
        </pc:spChg>
        <pc:spChg chg="mod">
          <ac:chgData name="Pierre Cole" userId="8767b937-6060-479d-b023-67b00f3b612b" providerId="ADAL" clId="{4DBB2F69-D056-4806-A88F-6186A50D3438}" dt="2023-04-14T13:20:51.508" v="686"/>
          <ac:spMkLst>
            <pc:docMk/>
            <pc:sldMk cId="1975295941" sldId="1888"/>
            <ac:spMk id="11" creationId="{395BDD1F-75B2-F1EB-6C2F-59B4C560B294}"/>
          </ac:spMkLst>
        </pc:spChg>
      </pc:sldChg>
      <pc:sldChg chg="modSp mod">
        <pc:chgData name="Pierre Cole" userId="8767b937-6060-479d-b023-67b00f3b612b" providerId="ADAL" clId="{4DBB2F69-D056-4806-A88F-6186A50D3438}" dt="2023-04-14T14:11:09.878" v="840" actId="20577"/>
        <pc:sldMkLst>
          <pc:docMk/>
          <pc:sldMk cId="856341430" sldId="1889"/>
        </pc:sldMkLst>
        <pc:spChg chg="mod">
          <ac:chgData name="Pierre Cole" userId="8767b937-6060-479d-b023-67b00f3b612b" providerId="ADAL" clId="{4DBB2F69-D056-4806-A88F-6186A50D3438}" dt="2023-04-14T14:11:09.878" v="840" actId="20577"/>
          <ac:spMkLst>
            <pc:docMk/>
            <pc:sldMk cId="856341430" sldId="1889"/>
            <ac:spMk id="4" creationId="{D0A19417-48ED-F2EC-091E-503248E5F050}"/>
          </ac:spMkLst>
        </pc:spChg>
        <pc:spChg chg="mod">
          <ac:chgData name="Pierre Cole" userId="8767b937-6060-479d-b023-67b00f3b612b" providerId="ADAL" clId="{4DBB2F69-D056-4806-A88F-6186A50D3438}" dt="2023-04-14T09:06:08.691" v="66"/>
          <ac:spMkLst>
            <pc:docMk/>
            <pc:sldMk cId="856341430" sldId="1889"/>
            <ac:spMk id="5" creationId="{0C917456-D189-F7F5-A930-1D70E61E0C51}"/>
          </ac:spMkLst>
        </pc:spChg>
      </pc:sldChg>
      <pc:sldChg chg="modSp mod">
        <pc:chgData name="Pierre Cole" userId="8767b937-6060-479d-b023-67b00f3b612b" providerId="ADAL" clId="{4DBB2F69-D056-4806-A88F-6186A50D3438}" dt="2023-04-14T14:13:28.150" v="861" actId="1076"/>
        <pc:sldMkLst>
          <pc:docMk/>
          <pc:sldMk cId="2242878112" sldId="2145705534"/>
        </pc:sldMkLst>
        <pc:graphicFrameChg chg="mod">
          <ac:chgData name="Pierre Cole" userId="8767b937-6060-479d-b023-67b00f3b612b" providerId="ADAL" clId="{4DBB2F69-D056-4806-A88F-6186A50D3438}" dt="2023-04-14T14:13:28.150" v="861" actId="1076"/>
          <ac:graphicFrameMkLst>
            <pc:docMk/>
            <pc:sldMk cId="2242878112" sldId="2145705534"/>
            <ac:graphicFrameMk id="6" creationId="{F582AB00-CB22-7350-43B2-AC74B7C5A7A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68044905927373E-3"/>
          <c:y val="8.5325091959621742E-3"/>
          <c:w val="0.98529640186823331"/>
          <c:h val="0.65826014516216069"/>
        </c:manualLayout>
      </c:layout>
      <c:barChart>
        <c:barDir val="col"/>
        <c:grouping val="clustered"/>
        <c:varyColors val="0"/>
        <c:ser>
          <c:idx val="0"/>
          <c:order val="0"/>
          <c:tx>
            <c:strRef>
              <c:f>Sheet1!$B$1</c:f>
              <c:strCache>
                <c:ptCount val="1"/>
                <c:pt idx="0">
                  <c:v>London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Prefer not to say</c:v>
                </c:pt>
              </c:strCache>
            </c:strRef>
          </c:cat>
          <c:val>
            <c:numRef>
              <c:f>Sheet1!$B$2:$B$4</c:f>
              <c:numCache>
                <c:formatCode>0%</c:formatCode>
                <c:ptCount val="3"/>
                <c:pt idx="0">
                  <c:v>0.409999842110156</c:v>
                </c:pt>
                <c:pt idx="1">
                  <c:v>0.51000020983891403</c:v>
                </c:pt>
                <c:pt idx="2">
                  <c:v>7.7055851475672996E-2</c:v>
                </c:pt>
              </c:numCache>
            </c:numRef>
          </c:val>
          <c:extLst>
            <c:ext xmlns:c16="http://schemas.microsoft.com/office/drawing/2014/chart" uri="{C3380CC4-5D6E-409C-BE32-E72D297353CC}">
              <c16:uniqueId val="{00000000-7C12-4185-BBF6-C36FC3E34A4E}"/>
            </c:ext>
          </c:extLst>
        </c:ser>
        <c:ser>
          <c:idx val="1"/>
          <c:order val="1"/>
          <c:tx>
            <c:strRef>
              <c:f>Sheet1!$C$1</c:f>
              <c:strCache>
                <c:ptCount val="1"/>
                <c:pt idx="0">
                  <c:v>Column1</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6C5F-4829-935F-E19ECB9701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Prefer not to say</c:v>
                </c:pt>
              </c:strCache>
            </c:strRef>
          </c:cat>
          <c:val>
            <c:numRef>
              <c:f>Sheet1!$C$2:$C$4</c:f>
              <c:numCache>
                <c:formatCode>0%</c:formatCode>
                <c:ptCount val="3"/>
                <c:pt idx="0">
                  <c:v>0.45000013533045002</c:v>
                </c:pt>
                <c:pt idx="1">
                  <c:v>0.54999986466955197</c:v>
                </c:pt>
                <c:pt idx="2">
                  <c:v>0</c:v>
                </c:pt>
              </c:numCache>
            </c:numRef>
          </c:val>
          <c:extLst>
            <c:ext xmlns:c16="http://schemas.microsoft.com/office/drawing/2014/chart" uri="{C3380CC4-5D6E-409C-BE32-E72D297353CC}">
              <c16:uniqueId val="{00000000-6C5F-4829-935F-E19ECB9701E9}"/>
            </c:ext>
          </c:extLst>
        </c:ser>
        <c:dLbls>
          <c:showLegendKey val="0"/>
          <c:showVal val="0"/>
          <c:showCatName val="0"/>
          <c:showSerName val="0"/>
          <c:showPercent val="0"/>
          <c:showBubbleSize val="0"/>
        </c:dLbls>
        <c:gapWidth val="50"/>
        <c:axId val="151828080"/>
        <c:axId val="151835152"/>
      </c:barChart>
      <c:catAx>
        <c:axId val="15182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35152"/>
        <c:crosses val="autoZero"/>
        <c:auto val="1"/>
        <c:lblAlgn val="ctr"/>
        <c:lblOffset val="100"/>
        <c:noMultiLvlLbl val="0"/>
      </c:catAx>
      <c:valAx>
        <c:axId val="151835152"/>
        <c:scaling>
          <c:orientation val="minMax"/>
          <c:max val="1"/>
        </c:scaling>
        <c:delete val="1"/>
        <c:axPos val="l"/>
        <c:numFmt formatCode="0%" sourceLinked="1"/>
        <c:majorTickMark val="out"/>
        <c:minorTickMark val="none"/>
        <c:tickLblPos val="nextTo"/>
        <c:crossAx val="15182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76272519180901"/>
          <c:y val="2.8847534322734888E-2"/>
          <c:w val="0.65628258434546782"/>
          <c:h val="0.94230482915187896"/>
        </c:manualLayout>
      </c:layout>
      <c:barChart>
        <c:barDir val="bar"/>
        <c:grouping val="clustered"/>
        <c:varyColors val="0"/>
        <c:ser>
          <c:idx val="0"/>
          <c:order val="0"/>
          <c:tx>
            <c:strRef>
              <c:f>Sheet1!$B$1</c:f>
              <c:strCache>
                <c:ptCount val="1"/>
                <c:pt idx="0">
                  <c:v>Series 4</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3BD-4792-8F2E-13A417DB79DA}"/>
              </c:ext>
            </c:extLst>
          </c:dPt>
          <c:dPt>
            <c:idx val="2"/>
            <c:invertIfNegative val="0"/>
            <c:bubble3D val="0"/>
            <c:spPr>
              <a:solidFill>
                <a:schemeClr val="tx2"/>
              </a:solidFill>
              <a:ln>
                <a:noFill/>
              </a:ln>
              <a:effectLst/>
            </c:spPr>
            <c:extLst>
              <c:ext xmlns:c16="http://schemas.microsoft.com/office/drawing/2014/chart" uri="{C3380CC4-5D6E-409C-BE32-E72D297353CC}">
                <c16:uniqueId val="{00000005-C3BD-4792-8F2E-13A417DB79DA}"/>
              </c:ext>
            </c:extLst>
          </c:dPt>
          <c:dPt>
            <c:idx val="4"/>
            <c:invertIfNegative val="0"/>
            <c:bubble3D val="0"/>
            <c:spPr>
              <a:solidFill>
                <a:schemeClr val="tx2"/>
              </a:solidFill>
              <a:ln>
                <a:noFill/>
              </a:ln>
              <a:effectLst/>
            </c:spPr>
            <c:extLst>
              <c:ext xmlns:c16="http://schemas.microsoft.com/office/drawing/2014/chart" uri="{C3380CC4-5D6E-409C-BE32-E72D297353CC}">
                <c16:uniqueId val="{00000005-379D-4677-AC98-5667085D168C}"/>
              </c:ext>
            </c:extLst>
          </c:dPt>
          <c:dPt>
            <c:idx val="5"/>
            <c:invertIfNegative val="0"/>
            <c:bubble3D val="0"/>
            <c:spPr>
              <a:solidFill>
                <a:schemeClr val="tx2"/>
              </a:solidFill>
              <a:ln>
                <a:noFill/>
              </a:ln>
              <a:effectLst/>
            </c:spPr>
            <c:extLst>
              <c:ext xmlns:c16="http://schemas.microsoft.com/office/drawing/2014/chart" uri="{C3380CC4-5D6E-409C-BE32-E72D297353CC}">
                <c16:uniqueId val="{00000007-379D-4677-AC98-5667085D168C}"/>
              </c:ext>
            </c:extLst>
          </c:dPt>
          <c:dPt>
            <c:idx val="7"/>
            <c:invertIfNegative val="0"/>
            <c:bubble3D val="0"/>
            <c:spPr>
              <a:solidFill>
                <a:schemeClr val="tx2"/>
              </a:solidFill>
              <a:ln>
                <a:noFill/>
              </a:ln>
              <a:effectLst/>
            </c:spPr>
            <c:extLst>
              <c:ext xmlns:c16="http://schemas.microsoft.com/office/drawing/2014/chart" uri="{C3380CC4-5D6E-409C-BE32-E72D297353CC}">
                <c16:uniqueId val="{00000009-B47A-4718-BD03-FE9CF8D76B53}"/>
              </c:ext>
            </c:extLst>
          </c:dPt>
          <c:dPt>
            <c:idx val="8"/>
            <c:invertIfNegative val="0"/>
            <c:bubble3D val="0"/>
            <c:spPr>
              <a:solidFill>
                <a:schemeClr val="tx2"/>
              </a:solidFill>
              <a:ln>
                <a:noFill/>
              </a:ln>
              <a:effectLst/>
            </c:spPr>
            <c:extLst>
              <c:ext xmlns:c16="http://schemas.microsoft.com/office/drawing/2014/chart" uri="{C3380CC4-5D6E-409C-BE32-E72D297353CC}">
                <c16:uniqueId val="{0000000B-C3BD-4792-8F2E-13A417DB79D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Cleanliness inside the bus</c:v>
                </c:pt>
                <c:pt idx="1">
                  <c:v>Ride comfort</c:v>
                </c:pt>
                <c:pt idx="2">
                  <c:v>Bus journey time</c:v>
                </c:pt>
                <c:pt idx="3">
                  <c:v>Bus exterior quality </c:v>
                </c:pt>
                <c:pt idx="4">
                  <c:v>The flooring and steps inside the bus</c:v>
                </c:pt>
                <c:pt idx="5">
                  <c:v>Your personal safety on the bus</c:v>
                </c:pt>
                <c:pt idx="6">
                  <c:v>Passenger seating quality</c:v>
                </c:pt>
                <c:pt idx="7">
                  <c:v>Bus interior quality </c:v>
                </c:pt>
                <c:pt idx="8">
                  <c:v>The priority seating available on the bus </c:v>
                </c:pt>
              </c:strCache>
            </c:strRef>
          </c:cat>
          <c:val>
            <c:numRef>
              <c:f>Sheet1!$B$2:$B$10</c:f>
              <c:numCache>
                <c:formatCode>0%</c:formatCode>
                <c:ptCount val="9"/>
                <c:pt idx="0">
                  <c:v>0.60139451045816095</c:v>
                </c:pt>
                <c:pt idx="1">
                  <c:v>0.57446368516697499</c:v>
                </c:pt>
                <c:pt idx="2">
                  <c:v>0.55039556138354795</c:v>
                </c:pt>
                <c:pt idx="3">
                  <c:v>0.55062921621977301</c:v>
                </c:pt>
                <c:pt idx="4">
                  <c:v>0.58034898039539995</c:v>
                </c:pt>
                <c:pt idx="5">
                  <c:v>0.58772264121615003</c:v>
                </c:pt>
                <c:pt idx="6">
                  <c:v>0.563218280608905</c:v>
                </c:pt>
                <c:pt idx="7">
                  <c:v>0.53201134875857303</c:v>
                </c:pt>
                <c:pt idx="8">
                  <c:v>0.57614568925979504</c:v>
                </c:pt>
              </c:numCache>
            </c:numRef>
          </c:val>
          <c:extLst>
            <c:ext xmlns:c16="http://schemas.microsoft.com/office/drawing/2014/chart" uri="{C3380CC4-5D6E-409C-BE32-E72D297353CC}">
              <c16:uniqueId val="{00000016-C3BD-4792-8F2E-13A417DB79DA}"/>
            </c:ext>
          </c:extLst>
        </c:ser>
        <c:ser>
          <c:idx val="1"/>
          <c:order val="1"/>
          <c:tx>
            <c:strRef>
              <c:f>Sheet1!$C$1</c:f>
              <c:strCache>
                <c:ptCount val="1"/>
                <c:pt idx="0">
                  <c:v>Series 5</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Cleanliness inside the bus</c:v>
                </c:pt>
                <c:pt idx="1">
                  <c:v>Ride comfort</c:v>
                </c:pt>
                <c:pt idx="2">
                  <c:v>Bus journey time</c:v>
                </c:pt>
                <c:pt idx="3">
                  <c:v>Bus exterior quality </c:v>
                </c:pt>
                <c:pt idx="4">
                  <c:v>The flooring and steps inside the bus</c:v>
                </c:pt>
                <c:pt idx="5">
                  <c:v>Your personal safety on the bus</c:v>
                </c:pt>
                <c:pt idx="6">
                  <c:v>Passenger seating quality</c:v>
                </c:pt>
                <c:pt idx="7">
                  <c:v>Bus interior quality </c:v>
                </c:pt>
                <c:pt idx="8">
                  <c:v>The priority seating available on the bus </c:v>
                </c:pt>
              </c:strCache>
            </c:strRef>
          </c:cat>
          <c:val>
            <c:numRef>
              <c:f>Sheet1!$C$2:$C$10</c:f>
              <c:numCache>
                <c:formatCode>0%</c:formatCode>
                <c:ptCount val="9"/>
                <c:pt idx="0">
                  <c:v>0.24088704654630699</c:v>
                </c:pt>
                <c:pt idx="1">
                  <c:v>0.27177146054020201</c:v>
                </c:pt>
                <c:pt idx="2">
                  <c:v>0.263486739887203</c:v>
                </c:pt>
                <c:pt idx="3">
                  <c:v>0.27729437607131102</c:v>
                </c:pt>
                <c:pt idx="4">
                  <c:v>0.30824607036469098</c:v>
                </c:pt>
                <c:pt idx="5">
                  <c:v>0.328086363331759</c:v>
                </c:pt>
                <c:pt idx="6">
                  <c:v>0.30693595391338502</c:v>
                </c:pt>
                <c:pt idx="7">
                  <c:v>0.31570451110669101</c:v>
                </c:pt>
                <c:pt idx="8">
                  <c:v>0.44298289887693298</c:v>
                </c:pt>
              </c:numCache>
            </c:numRef>
          </c:val>
          <c:extLst>
            <c:ext xmlns:c16="http://schemas.microsoft.com/office/drawing/2014/chart" uri="{C3380CC4-5D6E-409C-BE32-E72D297353CC}">
              <c16:uniqueId val="{00000002-054F-4DD7-87F0-26D30F67A2EE}"/>
            </c:ext>
          </c:extLst>
        </c:ser>
        <c:dLbls>
          <c:showLegendKey val="0"/>
          <c:showVal val="0"/>
          <c:showCatName val="0"/>
          <c:showSerName val="0"/>
          <c:showPercent val="0"/>
          <c:showBubbleSize val="0"/>
        </c:dLbls>
        <c:gapWidth val="100"/>
        <c:axId val="801481328"/>
        <c:axId val="1891711248"/>
      </c:barChart>
      <c:catAx>
        <c:axId val="80148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891711248"/>
        <c:crosses val="autoZero"/>
        <c:auto val="1"/>
        <c:lblAlgn val="ctr"/>
        <c:lblOffset val="100"/>
        <c:noMultiLvlLbl val="0"/>
      </c:catAx>
      <c:valAx>
        <c:axId val="1891711248"/>
        <c:scaling>
          <c:orientation val="minMax"/>
        </c:scaling>
        <c:delete val="1"/>
        <c:axPos val="t"/>
        <c:numFmt formatCode="0%" sourceLinked="1"/>
        <c:majorTickMark val="out"/>
        <c:minorTickMark val="none"/>
        <c:tickLblPos val="nextTo"/>
        <c:crossAx val="8014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Semilight" panose="020B0402040204020203" pitchFamily="34" charset="0"/>
          <a:cs typeface="Segoe UI Semilight" panose="020B04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0331419624459005E-2"/>
          <c:y val="4.5315289364084008E-2"/>
          <c:w val="0.92597917688546161"/>
          <c:h val="0.86191688331845873"/>
        </c:manualLayout>
      </c:layout>
      <c:barChart>
        <c:barDir val="col"/>
        <c:grouping val="percentStacked"/>
        <c:varyColors val="0"/>
        <c:ser>
          <c:idx val="0"/>
          <c:order val="0"/>
          <c:tx>
            <c:strRef>
              <c:f>Sheet1!$B$1</c:f>
              <c:strCache>
                <c:ptCount val="1"/>
                <c:pt idx="0">
                  <c:v>Much worse</c:v>
                </c:pt>
              </c:strCache>
            </c:strRef>
          </c:tx>
          <c:spPr>
            <a:solidFill>
              <a:schemeClr val="accent3">
                <a:tint val="54000"/>
              </a:schemeClr>
            </a:solidFill>
            <a:ln>
              <a:noFill/>
            </a:ln>
            <a:effectLst/>
          </c:spPr>
          <c:invertIfNegative val="0"/>
          <c:dLbls>
            <c:delete val="1"/>
          </c:dLbls>
          <c:cat>
            <c:strRef>
              <c:f>Sheet1!$A$2:$A$3</c:f>
              <c:strCache>
                <c:ptCount val="2"/>
                <c:pt idx="0">
                  <c:v>Test</c:v>
                </c:pt>
                <c:pt idx="1">
                  <c:v>Control</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8EB-4B3E-A23D-13793F9798D3}"/>
            </c:ext>
          </c:extLst>
        </c:ser>
        <c:ser>
          <c:idx val="1"/>
          <c:order val="1"/>
          <c:tx>
            <c:strRef>
              <c:f>Sheet1!$C$1</c:f>
              <c:strCache>
                <c:ptCount val="1"/>
                <c:pt idx="0">
                  <c:v>A little worse</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Sheet1!$C$2:$C$3</c:f>
              <c:numCache>
                <c:formatCode>0%</c:formatCode>
                <c:ptCount val="2"/>
                <c:pt idx="0">
                  <c:v>0.03</c:v>
                </c:pt>
                <c:pt idx="1">
                  <c:v>0.1</c:v>
                </c:pt>
              </c:numCache>
            </c:numRef>
          </c:val>
          <c:extLst>
            <c:ext xmlns:c16="http://schemas.microsoft.com/office/drawing/2014/chart" uri="{C3380CC4-5D6E-409C-BE32-E72D297353CC}">
              <c16:uniqueId val="{00000001-68EB-4B3E-A23D-13793F9798D3}"/>
            </c:ext>
          </c:extLst>
        </c:ser>
        <c:ser>
          <c:idx val="2"/>
          <c:order val="2"/>
          <c:tx>
            <c:strRef>
              <c:f>Sheet1!$D$1</c:f>
              <c:strCache>
                <c:ptCount val="1"/>
                <c:pt idx="0">
                  <c:v>About the same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Sheet1!$D$2:$D$3</c:f>
              <c:numCache>
                <c:formatCode>0%</c:formatCode>
                <c:ptCount val="2"/>
                <c:pt idx="0">
                  <c:v>0.21</c:v>
                </c:pt>
                <c:pt idx="1">
                  <c:v>0.45</c:v>
                </c:pt>
              </c:numCache>
            </c:numRef>
          </c:val>
          <c:extLst>
            <c:ext xmlns:c16="http://schemas.microsoft.com/office/drawing/2014/chart" uri="{C3380CC4-5D6E-409C-BE32-E72D297353CC}">
              <c16:uniqueId val="{00000002-68EB-4B3E-A23D-13793F9798D3}"/>
            </c:ext>
          </c:extLst>
        </c:ser>
        <c:ser>
          <c:idx val="3"/>
          <c:order val="3"/>
          <c:tx>
            <c:strRef>
              <c:f>Sheet1!$E$1</c:f>
              <c:strCache>
                <c:ptCount val="1"/>
                <c:pt idx="0">
                  <c:v>A little better</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Sheet1!$E$2:$E$3</c:f>
              <c:numCache>
                <c:formatCode>0%</c:formatCode>
                <c:ptCount val="2"/>
                <c:pt idx="0">
                  <c:v>0.16</c:v>
                </c:pt>
                <c:pt idx="1">
                  <c:v>0.27</c:v>
                </c:pt>
              </c:numCache>
            </c:numRef>
          </c:val>
          <c:extLst>
            <c:ext xmlns:c16="http://schemas.microsoft.com/office/drawing/2014/chart" uri="{C3380CC4-5D6E-409C-BE32-E72D297353CC}">
              <c16:uniqueId val="{00000003-68EB-4B3E-A23D-13793F9798D3}"/>
            </c:ext>
          </c:extLst>
        </c:ser>
        <c:ser>
          <c:idx val="4"/>
          <c:order val="4"/>
          <c:tx>
            <c:strRef>
              <c:f>Sheet1!$F$1</c:f>
              <c:strCache>
                <c:ptCount val="1"/>
                <c:pt idx="0">
                  <c:v>Much better</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Sheet1!$F$2:$F$3</c:f>
              <c:numCache>
                <c:formatCode>0%</c:formatCode>
                <c:ptCount val="2"/>
                <c:pt idx="0">
                  <c:v>0.59</c:v>
                </c:pt>
                <c:pt idx="1">
                  <c:v>0.17</c:v>
                </c:pt>
              </c:numCache>
            </c:numRef>
          </c:val>
          <c:extLst>
            <c:ext xmlns:c16="http://schemas.microsoft.com/office/drawing/2014/chart" uri="{C3380CC4-5D6E-409C-BE32-E72D297353CC}">
              <c16:uniqueId val="{00000004-68EB-4B3E-A23D-13793F9798D3}"/>
            </c:ext>
          </c:extLst>
        </c:ser>
        <c:dLbls>
          <c:dLblPos val="ctr"/>
          <c:showLegendKey val="0"/>
          <c:showVal val="1"/>
          <c:showCatName val="0"/>
          <c:showSerName val="0"/>
          <c:showPercent val="0"/>
          <c:showBubbleSize val="0"/>
        </c:dLbls>
        <c:gapWidth val="75"/>
        <c:overlap val="100"/>
        <c:axId val="1447959920"/>
        <c:axId val="1446949584"/>
      </c:barChart>
      <c:catAx>
        <c:axId val="144795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949584"/>
        <c:crosses val="autoZero"/>
        <c:auto val="1"/>
        <c:lblAlgn val="ctr"/>
        <c:lblOffset val="100"/>
        <c:noMultiLvlLbl val="0"/>
      </c:catAx>
      <c:valAx>
        <c:axId val="1446949584"/>
        <c:scaling>
          <c:orientation val="minMax"/>
        </c:scaling>
        <c:delete val="1"/>
        <c:axPos val="l"/>
        <c:numFmt formatCode="0%" sourceLinked="1"/>
        <c:majorTickMark val="none"/>
        <c:minorTickMark val="none"/>
        <c:tickLblPos val="nextTo"/>
        <c:crossAx val="1447959920"/>
        <c:crosses val="autoZero"/>
        <c:crossBetween val="between"/>
      </c:valAx>
      <c:spPr>
        <a:noFill/>
        <a:ln>
          <a:noFill/>
        </a:ln>
        <a:effectLst/>
      </c:spPr>
    </c:plotArea>
    <c:legend>
      <c:legendPos val="l"/>
      <c:layout>
        <c:manualLayout>
          <c:xMode val="edge"/>
          <c:yMode val="edge"/>
          <c:x val="6.5070098086768332E-3"/>
          <c:y val="3.8730873203730268E-2"/>
          <c:w val="0.1450315975614741"/>
          <c:h val="0.856831322028636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19806149036138E-2"/>
          <c:y val="0.16407820669684556"/>
          <c:w val="0.97576038770192774"/>
          <c:h val="0.6794878457923248"/>
        </c:manualLayout>
      </c:layout>
      <c:barChart>
        <c:barDir val="col"/>
        <c:grouping val="clustered"/>
        <c:varyColors val="0"/>
        <c:ser>
          <c:idx val="0"/>
          <c:order val="0"/>
          <c:tx>
            <c:strRef>
              <c:f>Sheet1!$B$1</c:f>
              <c:strCache>
                <c:ptCount val="1"/>
                <c:pt idx="0">
                  <c:v>Test</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8ACF-4960-95E8-D8647A009C10}"/>
              </c:ext>
            </c:extLst>
          </c:dPt>
          <c:dPt>
            <c:idx val="1"/>
            <c:invertIfNegative val="0"/>
            <c:bubble3D val="0"/>
            <c:spPr>
              <a:solidFill>
                <a:schemeClr val="tx2"/>
              </a:solidFill>
              <a:ln>
                <a:noFill/>
              </a:ln>
              <a:effectLst/>
            </c:spPr>
            <c:extLst>
              <c:ext xmlns:c16="http://schemas.microsoft.com/office/drawing/2014/chart" uri="{C3380CC4-5D6E-409C-BE32-E72D297353CC}">
                <c16:uniqueId val="{00000003-8ACF-4960-95E8-D8647A009C10}"/>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Take the bus much more</c:v>
                </c:pt>
                <c:pt idx="1">
                  <c:v>Take the bus some more</c:v>
                </c:pt>
                <c:pt idx="2">
                  <c:v>Unchanged</c:v>
                </c:pt>
                <c:pt idx="3">
                  <c:v>Take the bus a bit less</c:v>
                </c:pt>
                <c:pt idx="4">
                  <c:v>Take the bus much less</c:v>
                </c:pt>
              </c:strCache>
            </c:strRef>
          </c:cat>
          <c:val>
            <c:numRef>
              <c:f>Sheet1!$B$2:$B$6</c:f>
              <c:numCache>
                <c:formatCode>0%</c:formatCode>
                <c:ptCount val="5"/>
                <c:pt idx="0">
                  <c:v>0.37</c:v>
                </c:pt>
                <c:pt idx="1">
                  <c:v>0.08</c:v>
                </c:pt>
                <c:pt idx="2">
                  <c:v>0.5</c:v>
                </c:pt>
                <c:pt idx="3">
                  <c:v>0.01</c:v>
                </c:pt>
                <c:pt idx="4">
                  <c:v>0.01</c:v>
                </c:pt>
              </c:numCache>
            </c:numRef>
          </c:val>
          <c:extLst>
            <c:ext xmlns:c16="http://schemas.microsoft.com/office/drawing/2014/chart" uri="{C3380CC4-5D6E-409C-BE32-E72D297353CC}">
              <c16:uniqueId val="{00000004-8ACF-4960-95E8-D8647A009C10}"/>
            </c:ext>
          </c:extLst>
        </c:ser>
        <c:ser>
          <c:idx val="1"/>
          <c:order val="1"/>
          <c:tx>
            <c:strRef>
              <c:f>Sheet1!$C$1</c:f>
              <c:strCache>
                <c:ptCount val="1"/>
                <c:pt idx="0">
                  <c:v>Control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Take the bus much more</c:v>
                </c:pt>
                <c:pt idx="1">
                  <c:v>Take the bus some more</c:v>
                </c:pt>
                <c:pt idx="2">
                  <c:v>Unchanged</c:v>
                </c:pt>
                <c:pt idx="3">
                  <c:v>Take the bus a bit less</c:v>
                </c:pt>
                <c:pt idx="4">
                  <c:v>Take the bus much less</c:v>
                </c:pt>
              </c:strCache>
            </c:strRef>
          </c:cat>
          <c:val>
            <c:numRef>
              <c:f>Sheet1!$C$2:$C$6</c:f>
              <c:numCache>
                <c:formatCode>0%</c:formatCode>
                <c:ptCount val="5"/>
                <c:pt idx="0">
                  <c:v>0.14000000000000001</c:v>
                </c:pt>
                <c:pt idx="1">
                  <c:v>0.18</c:v>
                </c:pt>
                <c:pt idx="2">
                  <c:v>0.48</c:v>
                </c:pt>
                <c:pt idx="3">
                  <c:v>7.0000000000000007E-2</c:v>
                </c:pt>
                <c:pt idx="4">
                  <c:v>0.01</c:v>
                </c:pt>
              </c:numCache>
            </c:numRef>
          </c:val>
          <c:extLst>
            <c:ext xmlns:c16="http://schemas.microsoft.com/office/drawing/2014/chart" uri="{C3380CC4-5D6E-409C-BE32-E72D297353CC}">
              <c16:uniqueId val="{00000005-8ACF-4960-95E8-D8647A009C10}"/>
            </c:ext>
          </c:extLst>
        </c:ser>
        <c:dLbls>
          <c:dLblPos val="outEnd"/>
          <c:showLegendKey val="0"/>
          <c:showVal val="1"/>
          <c:showCatName val="0"/>
          <c:showSerName val="0"/>
          <c:showPercent val="0"/>
          <c:showBubbleSize val="0"/>
        </c:dLbls>
        <c:gapWidth val="50"/>
        <c:axId val="481278352"/>
        <c:axId val="1533938176"/>
      </c:barChart>
      <c:catAx>
        <c:axId val="4812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533938176"/>
        <c:crosses val="autoZero"/>
        <c:auto val="1"/>
        <c:lblAlgn val="ctr"/>
        <c:lblOffset val="100"/>
        <c:noMultiLvlLbl val="0"/>
      </c:catAx>
      <c:valAx>
        <c:axId val="1533938176"/>
        <c:scaling>
          <c:orientation val="minMax"/>
          <c:max val="1"/>
        </c:scaling>
        <c:delete val="1"/>
        <c:axPos val="l"/>
        <c:numFmt formatCode="0%" sourceLinked="1"/>
        <c:majorTickMark val="out"/>
        <c:minorTickMark val="none"/>
        <c:tickLblPos val="nextTo"/>
        <c:crossAx val="481278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Semilight" panose="020B0402040204020203" pitchFamily="34" charset="0"/>
          <a:cs typeface="Segoe UI Semilight" panose="020B04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0281270420289958E-2"/>
          <c:w val="0.98760369930326253"/>
          <c:h val="0.7821184029203504"/>
        </c:manualLayout>
      </c:layout>
      <c:barChart>
        <c:barDir val="col"/>
        <c:grouping val="stacked"/>
        <c:varyColors val="0"/>
        <c:ser>
          <c:idx val="0"/>
          <c:order val="0"/>
          <c:tx>
            <c:strRef>
              <c:f>Sheet1!$B$1</c:f>
              <c:strCache>
                <c:ptCount val="1"/>
                <c:pt idx="0">
                  <c:v>Quite easy to see</c:v>
                </c:pt>
              </c:strCache>
            </c:strRef>
          </c:tx>
          <c:spPr>
            <a:solidFill>
              <a:schemeClr val="bg1">
                <a:lumMod val="85000"/>
              </a:schemeClr>
            </a:solidFill>
            <a:ln>
              <a:noFill/>
            </a:ln>
            <a:effectLst/>
          </c:spPr>
          <c:invertIfNegative val="0"/>
          <c:dPt>
            <c:idx val="0"/>
            <c:invertIfNegative val="0"/>
            <c:bubble3D val="0"/>
            <c:extLst>
              <c:ext xmlns:c16="http://schemas.microsoft.com/office/drawing/2014/chart" uri="{C3380CC4-5D6E-409C-BE32-E72D297353CC}">
                <c16:uniqueId val="{00000003-8745-4B9E-BFBD-E01D6261C6F4}"/>
              </c:ext>
            </c:extLst>
          </c:dPt>
          <c:dPt>
            <c:idx val="1"/>
            <c:invertIfNegative val="0"/>
            <c:bubble3D val="0"/>
            <c:extLst>
              <c:ext xmlns:c16="http://schemas.microsoft.com/office/drawing/2014/chart" uri="{C3380CC4-5D6E-409C-BE32-E72D297353CC}">
                <c16:uniqueId val="{00000006-8745-4B9E-BFBD-E01D6261C6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Sheet1!$B$2:$B$3</c:f>
              <c:numCache>
                <c:formatCode>0%</c:formatCode>
                <c:ptCount val="2"/>
                <c:pt idx="0">
                  <c:v>0.25</c:v>
                </c:pt>
                <c:pt idx="1">
                  <c:v>0.27</c:v>
                </c:pt>
              </c:numCache>
            </c:numRef>
          </c:val>
          <c:extLst>
            <c:ext xmlns:c16="http://schemas.microsoft.com/office/drawing/2014/chart" uri="{C3380CC4-5D6E-409C-BE32-E72D297353CC}">
              <c16:uniqueId val="{00000000-8745-4B9E-BFBD-E01D6261C6F4}"/>
            </c:ext>
          </c:extLst>
        </c:ser>
        <c:ser>
          <c:idx val="1"/>
          <c:order val="1"/>
          <c:tx>
            <c:strRef>
              <c:f>Sheet1!$C$1</c:f>
              <c:strCache>
                <c:ptCount val="1"/>
                <c:pt idx="0">
                  <c:v>Very easy to see</c:v>
                </c:pt>
              </c:strCache>
            </c:strRef>
          </c:tx>
          <c:spPr>
            <a:solidFill>
              <a:schemeClr val="tx1">
                <a:lumMod val="65000"/>
                <a:lumOff val="35000"/>
              </a:schemeClr>
            </a:solidFill>
            <a:ln>
              <a:noFill/>
            </a:ln>
            <a:effectLst/>
          </c:spPr>
          <c:invertIfNegative val="0"/>
          <c:dPt>
            <c:idx val="0"/>
            <c:invertIfNegative val="0"/>
            <c:bubble3D val="0"/>
            <c:extLst>
              <c:ext xmlns:c16="http://schemas.microsoft.com/office/drawing/2014/chart" uri="{C3380CC4-5D6E-409C-BE32-E72D297353CC}">
                <c16:uniqueId val="{00000004-8745-4B9E-BFBD-E01D6261C6F4}"/>
              </c:ext>
            </c:extLst>
          </c:dPt>
          <c:dPt>
            <c:idx val="1"/>
            <c:invertIfNegative val="0"/>
            <c:bubble3D val="0"/>
            <c:extLst>
              <c:ext xmlns:c16="http://schemas.microsoft.com/office/drawing/2014/chart" uri="{C3380CC4-5D6E-409C-BE32-E72D297353CC}">
                <c16:uniqueId val="{00000005-8745-4B9E-BFBD-E01D6261C6F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745-4B9E-BFBD-E01D6261C6F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Sheet1!$C$2:$C$3</c:f>
              <c:numCache>
                <c:formatCode>0%</c:formatCode>
                <c:ptCount val="2"/>
                <c:pt idx="0">
                  <c:v>0.65</c:v>
                </c:pt>
                <c:pt idx="1">
                  <c:v>0.41</c:v>
                </c:pt>
              </c:numCache>
            </c:numRef>
          </c:val>
          <c:extLst>
            <c:ext xmlns:c16="http://schemas.microsoft.com/office/drawing/2014/chart" uri="{C3380CC4-5D6E-409C-BE32-E72D297353CC}">
              <c16:uniqueId val="{00000001-8745-4B9E-BFBD-E01D6261C6F4}"/>
            </c:ext>
          </c:extLst>
        </c:ser>
        <c:dLbls>
          <c:showLegendKey val="0"/>
          <c:showVal val="0"/>
          <c:showCatName val="0"/>
          <c:showSerName val="0"/>
          <c:showPercent val="0"/>
          <c:showBubbleSize val="0"/>
        </c:dLbls>
        <c:gapWidth val="219"/>
        <c:overlap val="100"/>
        <c:axId val="1031562543"/>
        <c:axId val="1031550063"/>
      </c:barChart>
      <c:catAx>
        <c:axId val="103156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1550063"/>
        <c:crosses val="autoZero"/>
        <c:auto val="1"/>
        <c:lblAlgn val="ctr"/>
        <c:lblOffset val="100"/>
        <c:noMultiLvlLbl val="0"/>
      </c:catAx>
      <c:valAx>
        <c:axId val="1031550063"/>
        <c:scaling>
          <c:orientation val="minMax"/>
          <c:max val="1"/>
        </c:scaling>
        <c:delete val="1"/>
        <c:axPos val="l"/>
        <c:numFmt formatCode="0%" sourceLinked="1"/>
        <c:majorTickMark val="out"/>
        <c:minorTickMark val="none"/>
        <c:tickLblPos val="nextTo"/>
        <c:crossAx val="1031562543"/>
        <c:crosses val="autoZero"/>
        <c:crossBetween val="between"/>
      </c:valAx>
      <c:spPr>
        <a:noFill/>
        <a:ln>
          <a:noFill/>
        </a:ln>
        <a:effectLst/>
      </c:spPr>
    </c:plotArea>
    <c:legend>
      <c:legendPos val="b"/>
      <c:layout>
        <c:manualLayout>
          <c:xMode val="edge"/>
          <c:yMode val="edge"/>
          <c:x val="0.15334375856460175"/>
          <c:y val="0.90910739383080319"/>
          <c:w val="0.72486969841374138"/>
          <c:h val="8.48282907002277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19806149036138E-2"/>
          <c:y val="0.1267877051748352"/>
          <c:w val="0.97576038770192774"/>
          <c:h val="0.7167783473143351"/>
        </c:manualLayout>
      </c:layout>
      <c:barChart>
        <c:barDir val="col"/>
        <c:grouping val="clustered"/>
        <c:varyColors val="0"/>
        <c:ser>
          <c:idx val="0"/>
          <c:order val="0"/>
          <c:tx>
            <c:strRef>
              <c:f>Sheet1!$B$1</c:f>
              <c:strCache>
                <c:ptCount val="1"/>
                <c:pt idx="0">
                  <c:v>Test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43B-4388-AA6A-E067DA596A4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43B-4388-AA6A-E067DA596A4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Greatly improved</c:v>
                </c:pt>
                <c:pt idx="1">
                  <c:v>Slightly improved</c:v>
                </c:pt>
                <c:pt idx="2">
                  <c:v>Unchanged</c:v>
                </c:pt>
                <c:pt idx="3">
                  <c:v>Slightly worse</c:v>
                </c:pt>
                <c:pt idx="4">
                  <c:v>Much worse</c:v>
                </c:pt>
              </c:strCache>
            </c:strRef>
          </c:cat>
          <c:val>
            <c:numRef>
              <c:f>Sheet1!$B$2:$B$6</c:f>
              <c:numCache>
                <c:formatCode>0%</c:formatCode>
                <c:ptCount val="5"/>
                <c:pt idx="0">
                  <c:v>0.33027173438020002</c:v>
                </c:pt>
                <c:pt idx="1">
                  <c:v>0.1856890256631</c:v>
                </c:pt>
                <c:pt idx="2">
                  <c:v>0.38691415679609997</c:v>
                </c:pt>
                <c:pt idx="3">
                  <c:v>1.402565930522E-2</c:v>
                </c:pt>
                <c:pt idx="4">
                  <c:v>1.9668211828669999E-3</c:v>
                </c:pt>
              </c:numCache>
            </c:numRef>
          </c:val>
          <c:extLst>
            <c:ext xmlns:c16="http://schemas.microsoft.com/office/drawing/2014/chart" uri="{C3380CC4-5D6E-409C-BE32-E72D297353CC}">
              <c16:uniqueId val="{00000004-843B-4388-AA6A-E067DA596A45}"/>
            </c:ext>
          </c:extLst>
        </c:ser>
        <c:dLbls>
          <c:dLblPos val="outEnd"/>
          <c:showLegendKey val="0"/>
          <c:showVal val="1"/>
          <c:showCatName val="0"/>
          <c:showSerName val="0"/>
          <c:showPercent val="0"/>
          <c:showBubbleSize val="0"/>
        </c:dLbls>
        <c:gapWidth val="50"/>
        <c:axId val="481278352"/>
        <c:axId val="1533938176"/>
      </c:barChart>
      <c:catAx>
        <c:axId val="4812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533938176"/>
        <c:crosses val="autoZero"/>
        <c:auto val="1"/>
        <c:lblAlgn val="ctr"/>
        <c:lblOffset val="100"/>
        <c:noMultiLvlLbl val="0"/>
      </c:catAx>
      <c:valAx>
        <c:axId val="1533938176"/>
        <c:scaling>
          <c:orientation val="minMax"/>
          <c:max val="0.60000000000000009"/>
        </c:scaling>
        <c:delete val="1"/>
        <c:axPos val="l"/>
        <c:numFmt formatCode="0%" sourceLinked="1"/>
        <c:majorTickMark val="out"/>
        <c:minorTickMark val="none"/>
        <c:tickLblPos val="nextTo"/>
        <c:crossAx val="48127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23967174692106E-2"/>
          <c:y val="3.6023519206440806E-2"/>
          <c:w val="0.95623335226361128"/>
          <c:h val="0.8623574079775721"/>
        </c:manualLayout>
      </c:layout>
      <c:barChart>
        <c:barDir val="col"/>
        <c:grouping val="percentStacked"/>
        <c:varyColors val="0"/>
        <c:ser>
          <c:idx val="0"/>
          <c:order val="0"/>
          <c:tx>
            <c:strRef>
              <c:f>Sheet1!$B$1</c:f>
              <c:strCache>
                <c:ptCount val="1"/>
                <c:pt idx="0">
                  <c:v>1</c:v>
                </c:pt>
              </c:strCache>
            </c:strRef>
          </c:tx>
          <c:spPr>
            <a:solidFill>
              <a:schemeClr val="bg1">
                <a:lumMod val="85000"/>
              </a:schemeClr>
            </a:solidFill>
            <a:ln>
              <a:noFill/>
            </a:ln>
            <a:effectLst/>
          </c:spPr>
          <c:invertIfNegative val="0"/>
          <c:dLbls>
            <c:delete val="1"/>
          </c:dLbls>
          <c:cat>
            <c:strRef>
              <c:f>Sheet1!$A$2:$A$3</c:f>
              <c:strCache>
                <c:ptCount val="2"/>
                <c:pt idx="0">
                  <c:v>Priority seating user</c:v>
                </c:pt>
                <c:pt idx="1">
                  <c:v>Non-priority seating user</c:v>
                </c:pt>
              </c:strCache>
            </c:strRef>
          </c:cat>
          <c:val>
            <c:numRef>
              <c:f>Sheet1!$B$2:$B$3</c:f>
              <c:numCache>
                <c:formatCode>0%</c:formatCode>
                <c:ptCount val="2"/>
                <c:pt idx="0">
                  <c:v>0</c:v>
                </c:pt>
                <c:pt idx="1">
                  <c:v>0</c:v>
                </c:pt>
              </c:numCache>
            </c:numRef>
          </c:val>
          <c:extLst>
            <c:ext xmlns:c16="http://schemas.microsoft.com/office/drawing/2014/chart" uri="{C3380CC4-5D6E-409C-BE32-E72D297353CC}">
              <c16:uniqueId val="{00000000-FE97-46A6-A97C-8C0441DBCEEF}"/>
            </c:ext>
          </c:extLst>
        </c:ser>
        <c:ser>
          <c:idx val="1"/>
          <c:order val="1"/>
          <c:tx>
            <c:strRef>
              <c:f>Sheet1!$C$1</c:f>
              <c:strCache>
                <c:ptCount val="1"/>
                <c:pt idx="0">
                  <c:v>2</c:v>
                </c:pt>
              </c:strCache>
            </c:strRef>
          </c:tx>
          <c:spPr>
            <a:solidFill>
              <a:schemeClr val="bg2">
                <a:lumMod val="20000"/>
                <a:lumOff val="80000"/>
              </a:schemeClr>
            </a:solidFill>
            <a:ln>
              <a:noFill/>
            </a:ln>
            <a:effectLst/>
          </c:spPr>
          <c:invertIfNegative val="0"/>
          <c:dLbls>
            <c:delete val="1"/>
          </c:dLbls>
          <c:cat>
            <c:strRef>
              <c:f>Sheet1!$A$2:$A$3</c:f>
              <c:strCache>
                <c:ptCount val="2"/>
                <c:pt idx="0">
                  <c:v>Priority seating user</c:v>
                </c:pt>
                <c:pt idx="1">
                  <c:v>Non-priority seating user</c:v>
                </c:pt>
              </c:strCache>
            </c:strRef>
          </c:cat>
          <c:val>
            <c:numRef>
              <c:f>Sheet1!$C$2:$C$3</c:f>
              <c:numCache>
                <c:formatCode>0%</c:formatCode>
                <c:ptCount val="2"/>
                <c:pt idx="0">
                  <c:v>0</c:v>
                </c:pt>
                <c:pt idx="1">
                  <c:v>3.182692231198E-3</c:v>
                </c:pt>
              </c:numCache>
            </c:numRef>
          </c:val>
          <c:extLst>
            <c:ext xmlns:c16="http://schemas.microsoft.com/office/drawing/2014/chart" uri="{C3380CC4-5D6E-409C-BE32-E72D297353CC}">
              <c16:uniqueId val="{00000001-FE97-46A6-A97C-8C0441DBCEEF}"/>
            </c:ext>
          </c:extLst>
        </c:ser>
        <c:ser>
          <c:idx val="2"/>
          <c:order val="2"/>
          <c:tx>
            <c:strRef>
              <c:f>Sheet1!$D$1</c:f>
              <c:strCache>
                <c:ptCount val="1"/>
                <c:pt idx="0">
                  <c:v>3</c:v>
                </c:pt>
              </c:strCache>
            </c:strRef>
          </c:tx>
          <c:spPr>
            <a:solidFill>
              <a:schemeClr val="bg2">
                <a:lumMod val="40000"/>
                <a:lumOff val="60000"/>
              </a:schemeClr>
            </a:solidFill>
            <a:ln>
              <a:noFill/>
            </a:ln>
            <a:effectLst/>
          </c:spPr>
          <c:invertIfNegative val="0"/>
          <c:dLbls>
            <c:delete val="1"/>
          </c:dLbls>
          <c:cat>
            <c:strRef>
              <c:f>Sheet1!$A$2:$A$3</c:f>
              <c:strCache>
                <c:ptCount val="2"/>
                <c:pt idx="0">
                  <c:v>Priority seating user</c:v>
                </c:pt>
                <c:pt idx="1">
                  <c:v>Non-priority seating user</c:v>
                </c:pt>
              </c:strCache>
            </c:strRef>
          </c:cat>
          <c:val>
            <c:numRef>
              <c:f>Sheet1!$D$2:$D$3</c:f>
              <c:numCache>
                <c:formatCode>0%</c:formatCode>
                <c:ptCount val="2"/>
                <c:pt idx="0">
                  <c:v>0</c:v>
                </c:pt>
                <c:pt idx="1">
                  <c:v>2.272691694846E-3</c:v>
                </c:pt>
              </c:numCache>
            </c:numRef>
          </c:val>
          <c:extLst>
            <c:ext xmlns:c16="http://schemas.microsoft.com/office/drawing/2014/chart" uri="{C3380CC4-5D6E-409C-BE32-E72D297353CC}">
              <c16:uniqueId val="{00000002-FE97-46A6-A97C-8C0441DBCEEF}"/>
            </c:ext>
          </c:extLst>
        </c:ser>
        <c:ser>
          <c:idx val="3"/>
          <c:order val="3"/>
          <c:tx>
            <c:strRef>
              <c:f>Sheet1!$E$1</c:f>
              <c:strCache>
                <c:ptCount val="1"/>
                <c:pt idx="0">
                  <c:v>4</c:v>
                </c:pt>
              </c:strCache>
            </c:strRef>
          </c:tx>
          <c:spPr>
            <a:solidFill>
              <a:schemeClr val="bg2">
                <a:lumMod val="60000"/>
                <a:lumOff val="40000"/>
              </a:schemeClr>
            </a:solidFill>
            <a:ln>
              <a:noFill/>
            </a:ln>
            <a:effectLst/>
          </c:spPr>
          <c:invertIfNegative val="0"/>
          <c:dLbls>
            <c:delete val="1"/>
          </c:dLbls>
          <c:cat>
            <c:strRef>
              <c:f>Sheet1!$A$2:$A$3</c:f>
              <c:strCache>
                <c:ptCount val="2"/>
                <c:pt idx="0">
                  <c:v>Priority seating user</c:v>
                </c:pt>
                <c:pt idx="1">
                  <c:v>Non-priority seating user</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3-FE97-46A6-A97C-8C0441DBCEEF}"/>
            </c:ext>
          </c:extLst>
        </c:ser>
        <c:ser>
          <c:idx val="4"/>
          <c:order val="4"/>
          <c:tx>
            <c:strRef>
              <c:f>Sheet1!$F$1</c:f>
              <c:strCache>
                <c:ptCount val="1"/>
                <c:pt idx="0">
                  <c:v>5</c:v>
                </c:pt>
              </c:strCache>
            </c:strRef>
          </c:tx>
          <c:spPr>
            <a:solidFill>
              <a:schemeClr val="tx2">
                <a:lumMod val="20000"/>
                <a:lumOff val="80000"/>
              </a:schemeClr>
            </a:solidFill>
            <a:ln>
              <a:noFill/>
            </a:ln>
            <a:effectLst/>
          </c:spPr>
          <c:invertIfNegative val="0"/>
          <c:dLbls>
            <c:delete val="1"/>
          </c:dLbls>
          <c:cat>
            <c:strRef>
              <c:f>Sheet1!$A$2:$A$3</c:f>
              <c:strCache>
                <c:ptCount val="2"/>
                <c:pt idx="0">
                  <c:v>Priority seating user</c:v>
                </c:pt>
                <c:pt idx="1">
                  <c:v>Non-priority seating user</c:v>
                </c:pt>
              </c:strCache>
            </c:strRef>
          </c:cat>
          <c:val>
            <c:numRef>
              <c:f>Sheet1!$F$2:$F$3</c:f>
              <c:numCache>
                <c:formatCode>0%</c:formatCode>
                <c:ptCount val="2"/>
                <c:pt idx="0">
                  <c:v>0</c:v>
                </c:pt>
                <c:pt idx="1">
                  <c:v>2.4574633773540001E-2</c:v>
                </c:pt>
              </c:numCache>
            </c:numRef>
          </c:val>
          <c:extLst>
            <c:ext xmlns:c16="http://schemas.microsoft.com/office/drawing/2014/chart" uri="{C3380CC4-5D6E-409C-BE32-E72D297353CC}">
              <c16:uniqueId val="{00000004-FE97-46A6-A97C-8C0441DBCEEF}"/>
            </c:ext>
          </c:extLst>
        </c:ser>
        <c:ser>
          <c:idx val="5"/>
          <c:order val="5"/>
          <c:tx>
            <c:strRef>
              <c:f>Sheet1!$G$1</c:f>
              <c:strCache>
                <c:ptCount val="1"/>
                <c:pt idx="0">
                  <c:v>6</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Priority seating user</c:v>
                </c:pt>
                <c:pt idx="1">
                  <c:v>Non-priority seating user</c:v>
                </c:pt>
              </c:strCache>
            </c:strRef>
          </c:cat>
          <c:val>
            <c:numRef>
              <c:f>Sheet1!$G$2:$G$3</c:f>
              <c:numCache>
                <c:formatCode>0%</c:formatCode>
                <c:ptCount val="2"/>
                <c:pt idx="0">
                  <c:v>8.6471107072400005E-3</c:v>
                </c:pt>
                <c:pt idx="1">
                  <c:v>3.5218509195340003E-2</c:v>
                </c:pt>
              </c:numCache>
            </c:numRef>
          </c:val>
          <c:extLst>
            <c:ext xmlns:c16="http://schemas.microsoft.com/office/drawing/2014/chart" uri="{C3380CC4-5D6E-409C-BE32-E72D297353CC}">
              <c16:uniqueId val="{00000005-FE97-46A6-A97C-8C0441DBCEEF}"/>
            </c:ext>
          </c:extLst>
        </c:ser>
        <c:ser>
          <c:idx val="6"/>
          <c:order val="6"/>
          <c:tx>
            <c:strRef>
              <c:f>Sheet1!$H$1</c:f>
              <c:strCache>
                <c:ptCount val="1"/>
                <c:pt idx="0">
                  <c:v>7</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Priority seating user</c:v>
                </c:pt>
                <c:pt idx="1">
                  <c:v>Non-priority seating user</c:v>
                </c:pt>
              </c:strCache>
            </c:strRef>
          </c:cat>
          <c:val>
            <c:numRef>
              <c:f>Sheet1!$H$2:$H$3</c:f>
              <c:numCache>
                <c:formatCode>0%</c:formatCode>
                <c:ptCount val="2"/>
                <c:pt idx="0">
                  <c:v>5.5507238542419998E-2</c:v>
                </c:pt>
                <c:pt idx="1">
                  <c:v>0.17015649904880001</c:v>
                </c:pt>
              </c:numCache>
            </c:numRef>
          </c:val>
          <c:extLst>
            <c:ext xmlns:c16="http://schemas.microsoft.com/office/drawing/2014/chart" uri="{C3380CC4-5D6E-409C-BE32-E72D297353CC}">
              <c16:uniqueId val="{00000006-FE97-46A6-A97C-8C0441DBCEEF}"/>
            </c:ext>
          </c:extLst>
        </c:ser>
        <c:ser>
          <c:idx val="7"/>
          <c:order val="7"/>
          <c:tx>
            <c:strRef>
              <c:f>Sheet1!$I$1</c:f>
              <c:strCache>
                <c:ptCount val="1"/>
                <c:pt idx="0">
                  <c:v>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Priority seating user</c:v>
                </c:pt>
                <c:pt idx="1">
                  <c:v>Non-priority seating user</c:v>
                </c:pt>
              </c:strCache>
            </c:strRef>
          </c:cat>
          <c:val>
            <c:numRef>
              <c:f>Sheet1!$I$2:$I$3</c:f>
              <c:numCache>
                <c:formatCode>0%</c:formatCode>
                <c:ptCount val="2"/>
                <c:pt idx="0">
                  <c:v>0.14082466763330001</c:v>
                </c:pt>
                <c:pt idx="1">
                  <c:v>0.22807189979420001</c:v>
                </c:pt>
              </c:numCache>
            </c:numRef>
          </c:val>
          <c:extLst>
            <c:ext xmlns:c16="http://schemas.microsoft.com/office/drawing/2014/chart" uri="{C3380CC4-5D6E-409C-BE32-E72D297353CC}">
              <c16:uniqueId val="{00000007-FE97-46A6-A97C-8C0441DBCEEF}"/>
            </c:ext>
          </c:extLst>
        </c:ser>
        <c:ser>
          <c:idx val="8"/>
          <c:order val="8"/>
          <c:tx>
            <c:strRef>
              <c:f>Sheet1!$J$1</c:f>
              <c:strCache>
                <c:ptCount val="1"/>
                <c:pt idx="0">
                  <c:v>9</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Priority seating user</c:v>
                </c:pt>
                <c:pt idx="1">
                  <c:v>Non-priority seating user</c:v>
                </c:pt>
              </c:strCache>
            </c:strRef>
          </c:cat>
          <c:val>
            <c:numRef>
              <c:f>Sheet1!$J$2:$J$3</c:f>
              <c:numCache>
                <c:formatCode>0%</c:formatCode>
                <c:ptCount val="2"/>
                <c:pt idx="0">
                  <c:v>0.20774757033089999</c:v>
                </c:pt>
                <c:pt idx="1">
                  <c:v>0.1697007288986</c:v>
                </c:pt>
              </c:numCache>
            </c:numRef>
          </c:val>
          <c:extLst>
            <c:ext xmlns:c16="http://schemas.microsoft.com/office/drawing/2014/chart" uri="{C3380CC4-5D6E-409C-BE32-E72D297353CC}">
              <c16:uniqueId val="{00000008-FE97-46A6-A97C-8C0441DBCEEF}"/>
            </c:ext>
          </c:extLst>
        </c:ser>
        <c:ser>
          <c:idx val="9"/>
          <c:order val="9"/>
          <c:tx>
            <c:strRef>
              <c:f>Sheet1!$K$1</c:f>
              <c:strCache>
                <c:ptCount val="1"/>
                <c:pt idx="0">
                  <c:v>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Priority seating user</c:v>
                </c:pt>
                <c:pt idx="1">
                  <c:v>Non-priority seating user</c:v>
                </c:pt>
              </c:strCache>
            </c:strRef>
          </c:cat>
          <c:val>
            <c:numRef>
              <c:f>Sheet1!$K$2:$K$3</c:f>
              <c:numCache>
                <c:formatCode>0%</c:formatCode>
                <c:ptCount val="2"/>
                <c:pt idx="0">
                  <c:v>0.58727341278610001</c:v>
                </c:pt>
                <c:pt idx="1">
                  <c:v>0.36682234536340003</c:v>
                </c:pt>
              </c:numCache>
            </c:numRef>
          </c:val>
          <c:extLst>
            <c:ext xmlns:c16="http://schemas.microsoft.com/office/drawing/2014/chart" uri="{C3380CC4-5D6E-409C-BE32-E72D297353CC}">
              <c16:uniqueId val="{00000009-FE97-46A6-A97C-8C0441DBCEEF}"/>
            </c:ext>
          </c:extLst>
        </c:ser>
        <c:dLbls>
          <c:dLblPos val="ctr"/>
          <c:showLegendKey val="0"/>
          <c:showVal val="1"/>
          <c:showCatName val="0"/>
          <c:showSerName val="0"/>
          <c:showPercent val="0"/>
          <c:showBubbleSize val="0"/>
        </c:dLbls>
        <c:gapWidth val="100"/>
        <c:overlap val="100"/>
        <c:axId val="698503840"/>
        <c:axId val="1211429744"/>
      </c:barChart>
      <c:catAx>
        <c:axId val="69850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1429744"/>
        <c:crosses val="autoZero"/>
        <c:auto val="1"/>
        <c:lblAlgn val="ctr"/>
        <c:lblOffset val="100"/>
        <c:noMultiLvlLbl val="0"/>
      </c:catAx>
      <c:valAx>
        <c:axId val="1211429744"/>
        <c:scaling>
          <c:orientation val="minMax"/>
        </c:scaling>
        <c:delete val="1"/>
        <c:axPos val="l"/>
        <c:numFmt formatCode="0%" sourceLinked="1"/>
        <c:majorTickMark val="none"/>
        <c:minorTickMark val="none"/>
        <c:tickLblPos val="nextTo"/>
        <c:crossAx val="698503840"/>
        <c:crosses val="autoZero"/>
        <c:crossBetween val="between"/>
      </c:valAx>
      <c:spPr>
        <a:noFill/>
        <a:ln>
          <a:noFill/>
        </a:ln>
        <a:effectLst/>
      </c:spPr>
    </c:plotArea>
    <c:legend>
      <c:legendPos val="l"/>
      <c:layout>
        <c:manualLayout>
          <c:xMode val="edge"/>
          <c:yMode val="edge"/>
          <c:x val="6.544860120363585E-3"/>
          <c:y val="2.9453159368358395E-2"/>
          <c:w val="7.4130872979827608E-2"/>
          <c:h val="0.862496912085594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23967174692106E-2"/>
          <c:y val="3.6023519206440806E-2"/>
          <c:w val="0.95623335226361128"/>
          <c:h val="0.8623574079775721"/>
        </c:manualLayout>
      </c:layout>
      <c:barChart>
        <c:barDir val="bar"/>
        <c:grouping val="percentStacked"/>
        <c:varyColors val="0"/>
        <c:ser>
          <c:idx val="0"/>
          <c:order val="0"/>
          <c:tx>
            <c:strRef>
              <c:f>Sheet1!$B$1</c:f>
              <c:strCache>
                <c:ptCount val="1"/>
                <c:pt idx="0">
                  <c:v>0</c:v>
                </c:pt>
              </c:strCache>
            </c:strRef>
          </c:tx>
          <c:spPr>
            <a:solidFill>
              <a:schemeClr val="bg1">
                <a:lumMod val="85000"/>
              </a:schemeClr>
            </a:solidFill>
            <a:ln>
              <a:noFill/>
            </a:ln>
            <a:effectLst/>
          </c:spPr>
          <c:invertIfNegative val="0"/>
          <c:dLbls>
            <c:delete val="1"/>
          </c:dLbls>
          <c:cat>
            <c:strRef>
              <c:f>Sheet1!$A$2</c:f>
              <c:strCache>
                <c:ptCount val="1"/>
                <c:pt idx="0">
                  <c:v>All passengers</c:v>
                </c:pt>
              </c:strCache>
            </c:strRef>
          </c:cat>
          <c:val>
            <c:numRef>
              <c:f>Sheet1!$B$2</c:f>
              <c:numCache>
                <c:formatCode>0%</c:formatCode>
                <c:ptCount val="1"/>
                <c:pt idx="0">
                  <c:v>0</c:v>
                </c:pt>
              </c:numCache>
            </c:numRef>
          </c:val>
          <c:extLst>
            <c:ext xmlns:c16="http://schemas.microsoft.com/office/drawing/2014/chart" uri="{C3380CC4-5D6E-409C-BE32-E72D297353CC}">
              <c16:uniqueId val="{00000000-FE97-46A6-A97C-8C0441DBCEEF}"/>
            </c:ext>
          </c:extLst>
        </c:ser>
        <c:ser>
          <c:idx val="1"/>
          <c:order val="1"/>
          <c:tx>
            <c:strRef>
              <c:f>Sheet1!$C$1</c:f>
              <c:strCache>
                <c:ptCount val="1"/>
                <c:pt idx="0">
                  <c:v>1</c:v>
                </c:pt>
              </c:strCache>
            </c:strRef>
          </c:tx>
          <c:spPr>
            <a:solidFill>
              <a:schemeClr val="bg2">
                <a:lumMod val="20000"/>
                <a:lumOff val="80000"/>
              </a:schemeClr>
            </a:solidFill>
            <a:ln>
              <a:noFill/>
            </a:ln>
            <a:effectLst/>
          </c:spPr>
          <c:invertIfNegative val="0"/>
          <c:dLbls>
            <c:delete val="1"/>
          </c:dLbls>
          <c:cat>
            <c:strRef>
              <c:f>Sheet1!$A$2</c:f>
              <c:strCache>
                <c:ptCount val="1"/>
                <c:pt idx="0">
                  <c:v>All passengers</c:v>
                </c:pt>
              </c:strCache>
            </c:strRef>
          </c:cat>
          <c:val>
            <c:numRef>
              <c:f>Sheet1!$C$2</c:f>
              <c:numCache>
                <c:formatCode>0%</c:formatCode>
                <c:ptCount val="1"/>
                <c:pt idx="0">
                  <c:v>0</c:v>
                </c:pt>
              </c:numCache>
            </c:numRef>
          </c:val>
          <c:extLst>
            <c:ext xmlns:c16="http://schemas.microsoft.com/office/drawing/2014/chart" uri="{C3380CC4-5D6E-409C-BE32-E72D297353CC}">
              <c16:uniqueId val="{00000001-FE97-46A6-A97C-8C0441DBCEEF}"/>
            </c:ext>
          </c:extLst>
        </c:ser>
        <c:ser>
          <c:idx val="2"/>
          <c:order val="2"/>
          <c:tx>
            <c:strRef>
              <c:f>Sheet1!$D$1</c:f>
              <c:strCache>
                <c:ptCount val="1"/>
                <c:pt idx="0">
                  <c:v>2</c:v>
                </c:pt>
              </c:strCache>
            </c:strRef>
          </c:tx>
          <c:spPr>
            <a:solidFill>
              <a:schemeClr val="bg2">
                <a:lumMod val="40000"/>
                <a:lumOff val="60000"/>
              </a:schemeClr>
            </a:solidFill>
            <a:ln>
              <a:noFill/>
            </a:ln>
            <a:effectLst/>
          </c:spPr>
          <c:invertIfNegative val="0"/>
          <c:dLbls>
            <c:delete val="1"/>
          </c:dLbls>
          <c:cat>
            <c:strRef>
              <c:f>Sheet1!$A$2</c:f>
              <c:strCache>
                <c:ptCount val="1"/>
                <c:pt idx="0">
                  <c:v>All passengers</c:v>
                </c:pt>
              </c:strCache>
            </c:strRef>
          </c:cat>
          <c:val>
            <c:numRef>
              <c:f>Sheet1!$D$2</c:f>
              <c:numCache>
                <c:formatCode>0%</c:formatCode>
                <c:ptCount val="1"/>
                <c:pt idx="0">
                  <c:v>3.23967714984394E-3</c:v>
                </c:pt>
              </c:numCache>
            </c:numRef>
          </c:val>
          <c:extLst>
            <c:ext xmlns:c16="http://schemas.microsoft.com/office/drawing/2014/chart" uri="{C3380CC4-5D6E-409C-BE32-E72D297353CC}">
              <c16:uniqueId val="{00000002-FE97-46A6-A97C-8C0441DBCEEF}"/>
            </c:ext>
          </c:extLst>
        </c:ser>
        <c:ser>
          <c:idx val="3"/>
          <c:order val="3"/>
          <c:tx>
            <c:strRef>
              <c:f>Sheet1!$E$1</c:f>
              <c:strCache>
                <c:ptCount val="1"/>
                <c:pt idx="0">
                  <c:v>3</c:v>
                </c:pt>
              </c:strCache>
            </c:strRef>
          </c:tx>
          <c:spPr>
            <a:solidFill>
              <a:schemeClr val="bg2">
                <a:lumMod val="60000"/>
                <a:lumOff val="40000"/>
              </a:schemeClr>
            </a:solidFill>
            <a:ln>
              <a:noFill/>
            </a:ln>
            <a:effectLst/>
          </c:spPr>
          <c:invertIfNegative val="0"/>
          <c:dLbls>
            <c:delete val="1"/>
          </c:dLbls>
          <c:cat>
            <c:strRef>
              <c:f>Sheet1!$A$2</c:f>
              <c:strCache>
                <c:ptCount val="1"/>
                <c:pt idx="0">
                  <c:v>All passengers</c:v>
                </c:pt>
              </c:strCache>
            </c:strRef>
          </c:cat>
          <c:val>
            <c:numRef>
              <c:f>Sheet1!$E$2</c:f>
              <c:numCache>
                <c:formatCode>0%</c:formatCode>
                <c:ptCount val="1"/>
                <c:pt idx="0">
                  <c:v>6.4740846495987096E-3</c:v>
                </c:pt>
              </c:numCache>
            </c:numRef>
          </c:val>
          <c:extLst>
            <c:ext xmlns:c16="http://schemas.microsoft.com/office/drawing/2014/chart" uri="{C3380CC4-5D6E-409C-BE32-E72D297353CC}">
              <c16:uniqueId val="{00000003-FE97-46A6-A97C-8C0441DBCEEF}"/>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Sheet1!$F$2</c:f>
              <c:numCache>
                <c:formatCode>0%</c:formatCode>
                <c:ptCount val="1"/>
                <c:pt idx="0">
                  <c:v>5.13755449178766E-3</c:v>
                </c:pt>
              </c:numCache>
            </c:numRef>
          </c:val>
          <c:extLst>
            <c:ext xmlns:c16="http://schemas.microsoft.com/office/drawing/2014/chart" uri="{C3380CC4-5D6E-409C-BE32-E72D297353CC}">
              <c16:uniqueId val="{00000004-FE97-46A6-A97C-8C0441DBCEEF}"/>
            </c:ext>
          </c:extLst>
        </c:ser>
        <c:ser>
          <c:idx val="5"/>
          <c:order val="5"/>
          <c:tx>
            <c:strRef>
              <c:f>Sheet1!$G$1</c:f>
              <c:strCache>
                <c:ptCount val="1"/>
                <c:pt idx="0">
                  <c:v>5</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Sheet1!$G$2</c:f>
              <c:numCache>
                <c:formatCode>0%</c:formatCode>
                <c:ptCount val="1"/>
                <c:pt idx="0">
                  <c:v>3.2433663303423399E-2</c:v>
                </c:pt>
              </c:numCache>
            </c:numRef>
          </c:val>
          <c:extLst>
            <c:ext xmlns:c16="http://schemas.microsoft.com/office/drawing/2014/chart" uri="{C3380CC4-5D6E-409C-BE32-E72D297353CC}">
              <c16:uniqueId val="{00000005-FE97-46A6-A97C-8C0441DBCEEF}"/>
            </c:ext>
          </c:extLst>
        </c:ser>
        <c:ser>
          <c:idx val="6"/>
          <c:order val="6"/>
          <c:tx>
            <c:strRef>
              <c:f>Sheet1!$H$1</c:f>
              <c:strCache>
                <c:ptCount val="1"/>
                <c:pt idx="0">
                  <c:v>6</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Sheet1!$H$2</c:f>
              <c:numCache>
                <c:formatCode>0%</c:formatCode>
                <c:ptCount val="1"/>
                <c:pt idx="0">
                  <c:v>4.5887950464351603E-2</c:v>
                </c:pt>
              </c:numCache>
            </c:numRef>
          </c:val>
          <c:extLst>
            <c:ext xmlns:c16="http://schemas.microsoft.com/office/drawing/2014/chart" uri="{C3380CC4-5D6E-409C-BE32-E72D297353CC}">
              <c16:uniqueId val="{00000006-FE97-46A6-A97C-8C0441DBCEEF}"/>
            </c:ext>
          </c:extLst>
        </c:ser>
        <c:ser>
          <c:idx val="7"/>
          <c:order val="7"/>
          <c:tx>
            <c:strRef>
              <c:f>Sheet1!$I$1</c:f>
              <c:strCache>
                <c:ptCount val="1"/>
                <c:pt idx="0">
                  <c:v>7</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Sheet1!$I$2</c:f>
              <c:numCache>
                <c:formatCode>0%</c:formatCode>
                <c:ptCount val="1"/>
                <c:pt idx="0">
                  <c:v>0.12476732768900201</c:v>
                </c:pt>
              </c:numCache>
            </c:numRef>
          </c:val>
          <c:extLst>
            <c:ext xmlns:c16="http://schemas.microsoft.com/office/drawing/2014/chart" uri="{C3380CC4-5D6E-409C-BE32-E72D297353CC}">
              <c16:uniqueId val="{00000007-FE97-46A6-A97C-8C0441DBCEEF}"/>
            </c:ext>
          </c:extLst>
        </c:ser>
        <c:ser>
          <c:idx val="8"/>
          <c:order val="8"/>
          <c:tx>
            <c:strRef>
              <c:f>Sheet1!$J$1</c:f>
              <c:strCache>
                <c:ptCount val="1"/>
                <c:pt idx="0">
                  <c:v>8</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Sheet1!$J$2</c:f>
              <c:numCache>
                <c:formatCode>0%</c:formatCode>
                <c:ptCount val="1"/>
                <c:pt idx="0">
                  <c:v>0.226889801681188</c:v>
                </c:pt>
              </c:numCache>
            </c:numRef>
          </c:val>
          <c:extLst>
            <c:ext xmlns:c16="http://schemas.microsoft.com/office/drawing/2014/chart" uri="{C3380CC4-5D6E-409C-BE32-E72D297353CC}">
              <c16:uniqueId val="{00000008-FE97-46A6-A97C-8C0441DBCEEF}"/>
            </c:ext>
          </c:extLst>
        </c:ser>
        <c:ser>
          <c:idx val="9"/>
          <c:order val="9"/>
          <c:tx>
            <c:strRef>
              <c:f>Sheet1!$K$1</c:f>
              <c:strCache>
                <c:ptCount val="1"/>
                <c:pt idx="0">
                  <c:v>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Sheet1!$K$2</c:f>
              <c:numCache>
                <c:formatCode>0%</c:formatCode>
                <c:ptCount val="1"/>
                <c:pt idx="0">
                  <c:v>0.21996394144801801</c:v>
                </c:pt>
              </c:numCache>
            </c:numRef>
          </c:val>
          <c:extLst>
            <c:ext xmlns:c16="http://schemas.microsoft.com/office/drawing/2014/chart" uri="{C3380CC4-5D6E-409C-BE32-E72D297353CC}">
              <c16:uniqueId val="{00000009-FE97-46A6-A97C-8C0441DBCEEF}"/>
            </c:ext>
          </c:extLst>
        </c:ser>
        <c:ser>
          <c:idx val="10"/>
          <c:order val="10"/>
          <c:tx>
            <c:strRef>
              <c:f>Sheet1!$L$1</c:f>
              <c:strCache>
                <c:ptCount val="1"/>
                <c:pt idx="0">
                  <c:v>10</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passengers</c:v>
                </c:pt>
              </c:strCache>
            </c:strRef>
          </c:cat>
          <c:val>
            <c:numRef>
              <c:f>Sheet1!$L$2</c:f>
              <c:numCache>
                <c:formatCode>0%</c:formatCode>
                <c:ptCount val="1"/>
                <c:pt idx="0">
                  <c:v>0.33520599912278898</c:v>
                </c:pt>
              </c:numCache>
            </c:numRef>
          </c:val>
          <c:extLst>
            <c:ext xmlns:c16="http://schemas.microsoft.com/office/drawing/2014/chart" uri="{C3380CC4-5D6E-409C-BE32-E72D297353CC}">
              <c16:uniqueId val="{0000000A-FE97-46A6-A97C-8C0441DBCEEF}"/>
            </c:ext>
          </c:extLst>
        </c:ser>
        <c:dLbls>
          <c:dLblPos val="ctr"/>
          <c:showLegendKey val="0"/>
          <c:showVal val="1"/>
          <c:showCatName val="0"/>
          <c:showSerName val="0"/>
          <c:showPercent val="0"/>
          <c:showBubbleSize val="0"/>
        </c:dLbls>
        <c:gapWidth val="100"/>
        <c:overlap val="100"/>
        <c:axId val="698503840"/>
        <c:axId val="1211429744"/>
      </c:barChart>
      <c:catAx>
        <c:axId val="698503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1429744"/>
        <c:crosses val="autoZero"/>
        <c:auto val="1"/>
        <c:lblAlgn val="ctr"/>
        <c:lblOffset val="100"/>
        <c:noMultiLvlLbl val="0"/>
      </c:catAx>
      <c:valAx>
        <c:axId val="1211429744"/>
        <c:scaling>
          <c:orientation val="minMax"/>
        </c:scaling>
        <c:delete val="1"/>
        <c:axPos val="b"/>
        <c:numFmt formatCode="0%" sourceLinked="1"/>
        <c:majorTickMark val="none"/>
        <c:minorTickMark val="none"/>
        <c:tickLblPos val="nextTo"/>
        <c:crossAx val="698503840"/>
        <c:crosses val="autoZero"/>
        <c:crossBetween val="between"/>
      </c:valAx>
      <c:spPr>
        <a:noFill/>
        <a:ln>
          <a:noFill/>
        </a:ln>
        <a:effectLst/>
      </c:spPr>
    </c:plotArea>
    <c:legend>
      <c:legendPos val="b"/>
      <c:layout>
        <c:manualLayout>
          <c:xMode val="edge"/>
          <c:yMode val="edge"/>
          <c:x val="5.6273514686082056E-2"/>
          <c:y val="0.82066579302541343"/>
          <c:w val="0.89181621070807826"/>
          <c:h val="7.12636493552640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1337942513283E-2"/>
          <c:y val="2.5843118100106949E-2"/>
          <c:w val="0.84899327827923932"/>
          <c:h val="0.888774400069959"/>
        </c:manualLayout>
      </c:layout>
      <c:doughnutChart>
        <c:varyColors val="1"/>
        <c:ser>
          <c:idx val="0"/>
          <c:order val="0"/>
          <c:tx>
            <c:strRef>
              <c:f>Sheet1!$B$1</c:f>
              <c:strCache>
                <c:ptCount val="1"/>
                <c:pt idx="0">
                  <c:v>Total</c:v>
                </c:pt>
              </c:strCache>
            </c:strRef>
          </c:tx>
          <c:spPr>
            <a:solidFill>
              <a:srgbClr val="0070C0"/>
            </a:solidFill>
          </c:spPr>
          <c:dPt>
            <c:idx val="0"/>
            <c:bubble3D val="0"/>
            <c:spPr>
              <a:solidFill>
                <a:schemeClr val="accent3">
                  <a:lumMod val="60000"/>
                  <a:lumOff val="40000"/>
                  <a:alpha val="80000"/>
                </a:schemeClr>
              </a:solidFill>
              <a:ln w="19050">
                <a:solidFill>
                  <a:schemeClr val="lt1"/>
                </a:solidFill>
              </a:ln>
              <a:effectLst/>
            </c:spPr>
            <c:extLst>
              <c:ext xmlns:c16="http://schemas.microsoft.com/office/drawing/2014/chart" uri="{C3380CC4-5D6E-409C-BE32-E72D297353CC}">
                <c16:uniqueId val="{00000001-1CD0-41F7-8B80-7BECF82E2CE2}"/>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CD0-41F7-8B80-7BECF82E2CE2}"/>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CD0-41F7-8B80-7BECF82E2CE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Needs</c:v>
                </c:pt>
                <c:pt idx="1">
                  <c:v>Doesn't need</c:v>
                </c:pt>
              </c:strCache>
            </c:strRef>
          </c:cat>
          <c:val>
            <c:numRef>
              <c:f>Sheet1!$B$2:$B$3</c:f>
              <c:numCache>
                <c:formatCode>0%</c:formatCode>
                <c:ptCount val="2"/>
                <c:pt idx="0">
                  <c:v>0.54</c:v>
                </c:pt>
                <c:pt idx="1">
                  <c:v>0.21</c:v>
                </c:pt>
              </c:numCache>
            </c:numRef>
          </c:val>
          <c:extLst>
            <c:ext xmlns:c16="http://schemas.microsoft.com/office/drawing/2014/chart" uri="{C3380CC4-5D6E-409C-BE32-E72D297353CC}">
              <c16:uniqueId val="{00000004-1CD0-41F7-8B80-7BECF82E2CE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1337942513283E-2"/>
          <c:y val="2.5843118100106949E-2"/>
          <c:w val="0.84899327827923932"/>
          <c:h val="0.888774400069959"/>
        </c:manualLayout>
      </c:layout>
      <c:doughnutChart>
        <c:varyColors val="1"/>
        <c:ser>
          <c:idx val="0"/>
          <c:order val="0"/>
          <c:tx>
            <c:strRef>
              <c:f>Sheet1!$B$1</c:f>
              <c:strCache>
                <c:ptCount val="1"/>
                <c:pt idx="0">
                  <c:v>Total</c:v>
                </c:pt>
              </c:strCache>
            </c:strRef>
          </c:tx>
          <c:spPr>
            <a:solidFill>
              <a:srgbClr val="0070C0"/>
            </a:solidFill>
          </c:spPr>
          <c:dPt>
            <c:idx val="0"/>
            <c:bubble3D val="0"/>
            <c:spPr>
              <a:solidFill>
                <a:schemeClr val="accent3">
                  <a:lumMod val="60000"/>
                  <a:lumOff val="40000"/>
                  <a:alpha val="80000"/>
                </a:schemeClr>
              </a:solidFill>
              <a:ln w="19050">
                <a:solidFill>
                  <a:schemeClr val="lt1"/>
                </a:solidFill>
              </a:ln>
              <a:effectLst/>
            </c:spPr>
            <c:extLst>
              <c:ext xmlns:c16="http://schemas.microsoft.com/office/drawing/2014/chart" uri="{C3380CC4-5D6E-409C-BE32-E72D297353CC}">
                <c16:uniqueId val="{00000001-1CD0-41F7-8B80-7BECF82E2CE2}"/>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CD0-41F7-8B80-7BECF82E2CE2}"/>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CD0-41F7-8B80-7BECF82E2CE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Needs</c:v>
                </c:pt>
                <c:pt idx="1">
                  <c:v>Doesn't need</c:v>
                </c:pt>
              </c:strCache>
            </c:strRef>
          </c:cat>
          <c:val>
            <c:numRef>
              <c:f>Sheet1!$B$2:$B$3</c:f>
              <c:numCache>
                <c:formatCode>0%</c:formatCode>
                <c:ptCount val="2"/>
                <c:pt idx="0">
                  <c:v>0.66</c:v>
                </c:pt>
                <c:pt idx="1">
                  <c:v>0.24</c:v>
                </c:pt>
              </c:numCache>
            </c:numRef>
          </c:val>
          <c:extLst>
            <c:ext xmlns:c16="http://schemas.microsoft.com/office/drawing/2014/chart" uri="{C3380CC4-5D6E-409C-BE32-E72D297353CC}">
              <c16:uniqueId val="{00000004-1CD0-41F7-8B80-7BECF82E2CE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34668448570509E-4"/>
          <c:y val="3.4590316899856054E-2"/>
          <c:w val="0.95720724565926285"/>
          <c:h val="0.94230482915187896"/>
        </c:manualLayout>
      </c:layout>
      <c:barChart>
        <c:barDir val="bar"/>
        <c:grouping val="clustered"/>
        <c:varyColors val="0"/>
        <c:ser>
          <c:idx val="0"/>
          <c:order val="0"/>
          <c:tx>
            <c:strRef>
              <c:f>Sheet1!$B$1</c:f>
              <c:strCache>
                <c:ptCount val="1"/>
                <c:pt idx="0">
                  <c:v>Series 4</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CEF6-46DC-8B1A-0B9A56409389}"/>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CEF6-46DC-8B1A-0B9A56409389}"/>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CEF6-46DC-8B1A-0B9A56409389}"/>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CEF6-46DC-8B1A-0B9A5640938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Cleanliness inside the bus</c:v>
                </c:pt>
                <c:pt idx="1">
                  <c:v>Your personal safety on the bus</c:v>
                </c:pt>
                <c:pt idx="2">
                  <c:v>The flooring and steps inside the bus</c:v>
                </c:pt>
                <c:pt idx="3">
                  <c:v>The priority seating available on the bus </c:v>
                </c:pt>
              </c:strCache>
            </c:strRef>
          </c:cat>
          <c:val>
            <c:numRef>
              <c:f>Sheet1!$B$2:$B$5</c:f>
              <c:numCache>
                <c:formatCode>0%</c:formatCode>
                <c:ptCount val="4"/>
                <c:pt idx="0">
                  <c:v>0.08</c:v>
                </c:pt>
                <c:pt idx="1">
                  <c:v>0.06</c:v>
                </c:pt>
                <c:pt idx="2">
                  <c:v>0.05</c:v>
                </c:pt>
                <c:pt idx="3">
                  <c:v>0.03</c:v>
                </c:pt>
              </c:numCache>
            </c:numRef>
          </c:val>
          <c:extLst>
            <c:ext xmlns:c16="http://schemas.microsoft.com/office/drawing/2014/chart" uri="{C3380CC4-5D6E-409C-BE32-E72D297353CC}">
              <c16:uniqueId val="{00000008-CEF6-46DC-8B1A-0B9A56409389}"/>
            </c:ext>
          </c:extLst>
        </c:ser>
        <c:dLbls>
          <c:showLegendKey val="0"/>
          <c:showVal val="0"/>
          <c:showCatName val="0"/>
          <c:showSerName val="0"/>
          <c:showPercent val="0"/>
          <c:showBubbleSize val="0"/>
        </c:dLbls>
        <c:gapWidth val="100"/>
        <c:axId val="801481328"/>
        <c:axId val="1891711248"/>
      </c:barChart>
      <c:catAx>
        <c:axId val="801481328"/>
        <c:scaling>
          <c:orientation val="maxMin"/>
        </c:scaling>
        <c:delete val="1"/>
        <c:axPos val="l"/>
        <c:numFmt formatCode="General" sourceLinked="1"/>
        <c:majorTickMark val="none"/>
        <c:minorTickMark val="none"/>
        <c:tickLblPos val="nextTo"/>
        <c:crossAx val="1891711248"/>
        <c:crosses val="autoZero"/>
        <c:auto val="1"/>
        <c:lblAlgn val="ctr"/>
        <c:lblOffset val="100"/>
        <c:noMultiLvlLbl val="0"/>
      </c:catAx>
      <c:valAx>
        <c:axId val="1891711248"/>
        <c:scaling>
          <c:orientation val="minMax"/>
        </c:scaling>
        <c:delete val="1"/>
        <c:axPos val="t"/>
        <c:numFmt formatCode="0%" sourceLinked="1"/>
        <c:majorTickMark val="out"/>
        <c:minorTickMark val="none"/>
        <c:tickLblPos val="nextTo"/>
        <c:crossAx val="8014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20880485443597E-2"/>
          <c:y val="3.4352983623797716E-4"/>
          <c:w val="0.95459976572160499"/>
          <c:h val="0.6677175491703421"/>
        </c:manualLayout>
      </c:layout>
      <c:barChart>
        <c:barDir val="col"/>
        <c:grouping val="clustered"/>
        <c:varyColors val="0"/>
        <c:ser>
          <c:idx val="0"/>
          <c:order val="0"/>
          <c:tx>
            <c:strRef>
              <c:f>Sheet1!$B$1</c:f>
              <c:strCache>
                <c:ptCount val="1"/>
                <c:pt idx="0">
                  <c:v>Wave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16-24</c:v>
                </c:pt>
                <c:pt idx="1">
                  <c:v>25-34</c:v>
                </c:pt>
                <c:pt idx="2">
                  <c:v>35-44</c:v>
                </c:pt>
                <c:pt idx="3">
                  <c:v>45-54</c:v>
                </c:pt>
                <c:pt idx="4">
                  <c:v>55-64</c:v>
                </c:pt>
                <c:pt idx="5">
                  <c:v>65+</c:v>
                </c:pt>
              </c:strCache>
            </c:strRef>
          </c:cat>
          <c:val>
            <c:numRef>
              <c:f>Sheet1!$B$2:$B$7</c:f>
              <c:numCache>
                <c:formatCode>0%</c:formatCode>
                <c:ptCount val="6"/>
                <c:pt idx="0">
                  <c:v>0.13820008498016101</c:v>
                </c:pt>
                <c:pt idx="1">
                  <c:v>0.24430008121233901</c:v>
                </c:pt>
                <c:pt idx="2">
                  <c:v>0.20879990687418601</c:v>
                </c:pt>
                <c:pt idx="3">
                  <c:v>0.20290001600876401</c:v>
                </c:pt>
                <c:pt idx="4">
                  <c:v>0.123499968344067</c:v>
                </c:pt>
                <c:pt idx="5">
                  <c:v>8.22999425804853E-2</c:v>
                </c:pt>
              </c:numCache>
            </c:numRef>
          </c:val>
          <c:extLst>
            <c:ext xmlns:c16="http://schemas.microsoft.com/office/drawing/2014/chart" uri="{C3380CC4-5D6E-409C-BE32-E72D297353CC}">
              <c16:uniqueId val="{00000000-801D-4375-9A60-D777832BD70D}"/>
            </c:ext>
          </c:extLst>
        </c:ser>
        <c:ser>
          <c:idx val="1"/>
          <c:order val="1"/>
          <c:tx>
            <c:strRef>
              <c:f>Sheet1!$C$1</c:f>
              <c:strCache>
                <c:ptCount val="1"/>
                <c:pt idx="0">
                  <c:v>Wave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16-24</c:v>
                </c:pt>
                <c:pt idx="1">
                  <c:v>25-34</c:v>
                </c:pt>
                <c:pt idx="2">
                  <c:v>35-44</c:v>
                </c:pt>
                <c:pt idx="3">
                  <c:v>45-54</c:v>
                </c:pt>
                <c:pt idx="4">
                  <c:v>55-64</c:v>
                </c:pt>
                <c:pt idx="5">
                  <c:v>65+</c:v>
                </c:pt>
              </c:strCache>
            </c:strRef>
          </c:cat>
          <c:val>
            <c:numRef>
              <c:f>Sheet1!$C$2:$C$7</c:f>
              <c:numCache>
                <c:formatCode>0%</c:formatCode>
                <c:ptCount val="6"/>
                <c:pt idx="0">
                  <c:v>0.18000002012465999</c:v>
                </c:pt>
                <c:pt idx="1">
                  <c:v>0.31000003214951299</c:v>
                </c:pt>
                <c:pt idx="2">
                  <c:v>0.219999909269538</c:v>
                </c:pt>
                <c:pt idx="3">
                  <c:v>0.15000002752306399</c:v>
                </c:pt>
                <c:pt idx="4">
                  <c:v>8.9999990158549703E-2</c:v>
                </c:pt>
                <c:pt idx="5">
                  <c:v>5.0000020774678799E-2</c:v>
                </c:pt>
              </c:numCache>
            </c:numRef>
          </c:val>
          <c:extLst>
            <c:ext xmlns:c16="http://schemas.microsoft.com/office/drawing/2014/chart" uri="{C3380CC4-5D6E-409C-BE32-E72D297353CC}">
              <c16:uniqueId val="{00000000-739D-4654-8A67-B3F4A16C22BC}"/>
            </c:ext>
          </c:extLst>
        </c:ser>
        <c:dLbls>
          <c:showLegendKey val="0"/>
          <c:showVal val="0"/>
          <c:showCatName val="0"/>
          <c:showSerName val="0"/>
          <c:showPercent val="0"/>
          <c:showBubbleSize val="0"/>
        </c:dLbls>
        <c:gapWidth val="50"/>
        <c:axId val="151828080"/>
        <c:axId val="151835152"/>
      </c:barChart>
      <c:catAx>
        <c:axId val="15182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151835152"/>
        <c:crosses val="autoZero"/>
        <c:auto val="1"/>
        <c:lblAlgn val="ctr"/>
        <c:lblOffset val="100"/>
        <c:noMultiLvlLbl val="0"/>
      </c:catAx>
      <c:valAx>
        <c:axId val="151835152"/>
        <c:scaling>
          <c:orientation val="minMax"/>
          <c:max val="1"/>
        </c:scaling>
        <c:delete val="1"/>
        <c:axPos val="l"/>
        <c:numFmt formatCode="0%" sourceLinked="1"/>
        <c:majorTickMark val="out"/>
        <c:minorTickMark val="none"/>
        <c:tickLblPos val="nextTo"/>
        <c:crossAx val="15182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34668448570509E-4"/>
          <c:y val="3.4590316899856054E-2"/>
          <c:w val="0.95720724565926285"/>
          <c:h val="0.94230482915187896"/>
        </c:manualLayout>
      </c:layout>
      <c:barChart>
        <c:barDir val="bar"/>
        <c:grouping val="clustered"/>
        <c:varyColors val="0"/>
        <c:ser>
          <c:idx val="0"/>
          <c:order val="0"/>
          <c:tx>
            <c:strRef>
              <c:f>Sheet1!$B$1</c:f>
              <c:strCache>
                <c:ptCount val="1"/>
                <c:pt idx="0">
                  <c:v>Series 4</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EF6-46DC-8B1A-0B9A5640938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EF6-46DC-8B1A-0B9A5640938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EF6-46DC-8B1A-0B9A5640938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CEF6-46DC-8B1A-0B9A5640938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Cleanliness inside the bus</c:v>
                </c:pt>
                <c:pt idx="1">
                  <c:v>Your personal safety on the bus</c:v>
                </c:pt>
                <c:pt idx="2">
                  <c:v>The flooring and steps inside the bus</c:v>
                </c:pt>
                <c:pt idx="3">
                  <c:v>The priority seating available on the bus </c:v>
                </c:pt>
              </c:strCache>
            </c:strRef>
          </c:cat>
          <c:val>
            <c:numRef>
              <c:f>Sheet1!$B$2:$B$5</c:f>
              <c:numCache>
                <c:formatCode>0%</c:formatCode>
                <c:ptCount val="4"/>
                <c:pt idx="0">
                  <c:v>0.08</c:v>
                </c:pt>
                <c:pt idx="1">
                  <c:v>0.06</c:v>
                </c:pt>
                <c:pt idx="2">
                  <c:v>0.08</c:v>
                </c:pt>
                <c:pt idx="3">
                  <c:v>0.08</c:v>
                </c:pt>
              </c:numCache>
            </c:numRef>
          </c:val>
          <c:extLst>
            <c:ext xmlns:c16="http://schemas.microsoft.com/office/drawing/2014/chart" uri="{C3380CC4-5D6E-409C-BE32-E72D297353CC}">
              <c16:uniqueId val="{00000008-CEF6-46DC-8B1A-0B9A56409389}"/>
            </c:ext>
          </c:extLst>
        </c:ser>
        <c:dLbls>
          <c:showLegendKey val="0"/>
          <c:showVal val="0"/>
          <c:showCatName val="0"/>
          <c:showSerName val="0"/>
          <c:showPercent val="0"/>
          <c:showBubbleSize val="0"/>
        </c:dLbls>
        <c:gapWidth val="100"/>
        <c:axId val="801481328"/>
        <c:axId val="1891711248"/>
      </c:barChart>
      <c:catAx>
        <c:axId val="801481328"/>
        <c:scaling>
          <c:orientation val="maxMin"/>
        </c:scaling>
        <c:delete val="1"/>
        <c:axPos val="l"/>
        <c:numFmt formatCode="General" sourceLinked="1"/>
        <c:majorTickMark val="none"/>
        <c:minorTickMark val="none"/>
        <c:tickLblPos val="nextTo"/>
        <c:crossAx val="1891711248"/>
        <c:crosses val="autoZero"/>
        <c:auto val="1"/>
        <c:lblAlgn val="ctr"/>
        <c:lblOffset val="100"/>
        <c:noMultiLvlLbl val="0"/>
      </c:catAx>
      <c:valAx>
        <c:axId val="1891711248"/>
        <c:scaling>
          <c:orientation val="minMax"/>
        </c:scaling>
        <c:delete val="1"/>
        <c:axPos val="t"/>
        <c:numFmt formatCode="0%" sourceLinked="1"/>
        <c:majorTickMark val="out"/>
        <c:minorTickMark val="none"/>
        <c:tickLblPos val="nextTo"/>
        <c:crossAx val="8014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34668448570509E-4"/>
          <c:y val="3.4590316899856054E-2"/>
          <c:w val="0.95720724565926285"/>
          <c:h val="0.94230482915187896"/>
        </c:manualLayout>
      </c:layout>
      <c:barChart>
        <c:barDir val="bar"/>
        <c:grouping val="clustered"/>
        <c:varyColors val="0"/>
        <c:ser>
          <c:idx val="0"/>
          <c:order val="0"/>
          <c:tx>
            <c:strRef>
              <c:f>Sheet1!$B$1</c:f>
              <c:strCache>
                <c:ptCount val="1"/>
                <c:pt idx="0">
                  <c:v>Series 4</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686-4863-AD26-E29A567F9159}"/>
              </c:ext>
            </c:extLst>
          </c:dPt>
          <c:dPt>
            <c:idx val="1"/>
            <c:invertIfNegative val="0"/>
            <c:bubble3D val="0"/>
            <c:spPr>
              <a:solidFill>
                <a:schemeClr val="tx2"/>
              </a:solidFill>
              <a:ln>
                <a:noFill/>
              </a:ln>
              <a:effectLst/>
            </c:spPr>
            <c:extLst>
              <c:ext xmlns:c16="http://schemas.microsoft.com/office/drawing/2014/chart" uri="{C3380CC4-5D6E-409C-BE32-E72D297353CC}">
                <c16:uniqueId val="{00000003-E686-4863-AD26-E29A567F9159}"/>
              </c:ext>
            </c:extLst>
          </c:dPt>
          <c:dPt>
            <c:idx val="2"/>
            <c:invertIfNegative val="0"/>
            <c:bubble3D val="0"/>
            <c:spPr>
              <a:solidFill>
                <a:schemeClr val="tx2"/>
              </a:solidFill>
              <a:ln>
                <a:noFill/>
              </a:ln>
              <a:effectLst/>
            </c:spPr>
            <c:extLst>
              <c:ext xmlns:c16="http://schemas.microsoft.com/office/drawing/2014/chart" uri="{C3380CC4-5D6E-409C-BE32-E72D297353CC}">
                <c16:uniqueId val="{00000005-E686-4863-AD26-E29A567F9159}"/>
              </c:ext>
            </c:extLst>
          </c:dPt>
          <c:dPt>
            <c:idx val="3"/>
            <c:invertIfNegative val="0"/>
            <c:bubble3D val="0"/>
            <c:spPr>
              <a:solidFill>
                <a:schemeClr val="tx2"/>
              </a:solidFill>
              <a:ln>
                <a:noFill/>
              </a:ln>
              <a:effectLst/>
            </c:spPr>
            <c:extLst>
              <c:ext xmlns:c16="http://schemas.microsoft.com/office/drawing/2014/chart" uri="{C3380CC4-5D6E-409C-BE32-E72D297353CC}">
                <c16:uniqueId val="{00000007-E686-4863-AD26-E29A567F915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Cleanliness inside the bus</c:v>
                </c:pt>
                <c:pt idx="1">
                  <c:v>Your personal safety on the bus</c:v>
                </c:pt>
                <c:pt idx="2">
                  <c:v>The flooring and steps inside the bus</c:v>
                </c:pt>
                <c:pt idx="3">
                  <c:v>The priority seating available on the bus </c:v>
                </c:pt>
              </c:strCache>
            </c:strRef>
          </c:cat>
          <c:val>
            <c:numRef>
              <c:f>Sheet1!$B$2:$B$5</c:f>
              <c:numCache>
                <c:formatCode>0%</c:formatCode>
                <c:ptCount val="4"/>
                <c:pt idx="0">
                  <c:v>0.09</c:v>
                </c:pt>
                <c:pt idx="1">
                  <c:v>0.05</c:v>
                </c:pt>
                <c:pt idx="2">
                  <c:v>0.03</c:v>
                </c:pt>
                <c:pt idx="3">
                  <c:v>0.03</c:v>
                </c:pt>
              </c:numCache>
            </c:numRef>
          </c:val>
          <c:extLst>
            <c:ext xmlns:c16="http://schemas.microsoft.com/office/drawing/2014/chart" uri="{C3380CC4-5D6E-409C-BE32-E72D297353CC}">
              <c16:uniqueId val="{00000008-E686-4863-AD26-E29A567F9159}"/>
            </c:ext>
          </c:extLst>
        </c:ser>
        <c:dLbls>
          <c:showLegendKey val="0"/>
          <c:showVal val="0"/>
          <c:showCatName val="0"/>
          <c:showSerName val="0"/>
          <c:showPercent val="0"/>
          <c:showBubbleSize val="0"/>
        </c:dLbls>
        <c:gapWidth val="100"/>
        <c:axId val="801481328"/>
        <c:axId val="1891711248"/>
      </c:barChart>
      <c:catAx>
        <c:axId val="801481328"/>
        <c:scaling>
          <c:orientation val="maxMin"/>
        </c:scaling>
        <c:delete val="1"/>
        <c:axPos val="l"/>
        <c:numFmt formatCode="General" sourceLinked="1"/>
        <c:majorTickMark val="none"/>
        <c:minorTickMark val="none"/>
        <c:tickLblPos val="nextTo"/>
        <c:crossAx val="1891711248"/>
        <c:crosses val="autoZero"/>
        <c:auto val="1"/>
        <c:lblAlgn val="ctr"/>
        <c:lblOffset val="100"/>
        <c:noMultiLvlLbl val="0"/>
      </c:catAx>
      <c:valAx>
        <c:axId val="1891711248"/>
        <c:scaling>
          <c:orientation val="minMax"/>
        </c:scaling>
        <c:delete val="1"/>
        <c:axPos val="t"/>
        <c:numFmt formatCode="0%" sourceLinked="1"/>
        <c:majorTickMark val="out"/>
        <c:minorTickMark val="none"/>
        <c:tickLblPos val="nextTo"/>
        <c:crossAx val="8014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19806149036138E-2"/>
          <c:y val="0.16407820669684556"/>
          <c:w val="0.97576038770192774"/>
          <c:h val="0.6794878457923248"/>
        </c:manualLayout>
      </c:layout>
      <c:barChart>
        <c:barDir val="col"/>
        <c:grouping val="clustered"/>
        <c:varyColors val="0"/>
        <c:ser>
          <c:idx val="0"/>
          <c:order val="0"/>
          <c:tx>
            <c:strRef>
              <c:f>Sheet1!$B$1</c:f>
              <c:strCache>
                <c:ptCount val="1"/>
                <c:pt idx="0">
                  <c:v>Test</c:v>
                </c:pt>
              </c:strCache>
            </c:strRef>
          </c:tx>
          <c:spPr>
            <a:solidFill>
              <a:srgbClr val="00AEEF"/>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1-843B-4388-AA6A-E067DA596A45}"/>
              </c:ext>
            </c:extLst>
          </c:dPt>
          <c:dPt>
            <c:idx val="1"/>
            <c:invertIfNegative val="0"/>
            <c:bubble3D val="0"/>
            <c:spPr>
              <a:solidFill>
                <a:srgbClr val="00AEEF"/>
              </a:solidFill>
              <a:ln>
                <a:noFill/>
              </a:ln>
              <a:effectLst/>
            </c:spPr>
            <c:extLst>
              <c:ext xmlns:c16="http://schemas.microsoft.com/office/drawing/2014/chart" uri="{C3380CC4-5D6E-409C-BE32-E72D297353CC}">
                <c16:uniqueId val="{00000003-843B-4388-AA6A-E067DA596A4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50"/>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43B-4388-AA6A-E067DA596A45}"/>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50"/>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7639-4E49-8ECC-826657668ED9}"/>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50"/>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639-4E49-8ECC-826657668E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Improved</c:v>
                </c:pt>
                <c:pt idx="1">
                  <c:v>The same</c:v>
                </c:pt>
                <c:pt idx="2">
                  <c:v>Worse</c:v>
                </c:pt>
                <c:pt idx="3">
                  <c:v>Net improvement - priority </c:v>
                </c:pt>
                <c:pt idx="4">
                  <c:v>Net improvement - non-priority </c:v>
                </c:pt>
              </c:strCache>
            </c:strRef>
          </c:cat>
          <c:val>
            <c:numRef>
              <c:f>Sheet1!$B$2:$B$6</c:f>
              <c:numCache>
                <c:formatCode>0%</c:formatCode>
                <c:ptCount val="5"/>
                <c:pt idx="0">
                  <c:v>0.65</c:v>
                </c:pt>
                <c:pt idx="1">
                  <c:v>0.3</c:v>
                </c:pt>
                <c:pt idx="2">
                  <c:v>0</c:v>
                </c:pt>
                <c:pt idx="3">
                  <c:v>0.95866025937796895</c:v>
                </c:pt>
                <c:pt idx="4">
                  <c:v>0.39708662272470602</c:v>
                </c:pt>
              </c:numCache>
            </c:numRef>
          </c:val>
          <c:extLst>
            <c:ext xmlns:c16="http://schemas.microsoft.com/office/drawing/2014/chart" uri="{C3380CC4-5D6E-409C-BE32-E72D297353CC}">
              <c16:uniqueId val="{00000004-843B-4388-AA6A-E067DA596A45}"/>
            </c:ext>
          </c:extLst>
        </c:ser>
        <c:ser>
          <c:idx val="1"/>
          <c:order val="1"/>
          <c:tx>
            <c:strRef>
              <c:f>Sheet1!$C$1</c:f>
              <c:strCache>
                <c:ptCount val="1"/>
                <c:pt idx="0">
                  <c:v>Control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Improved</c:v>
                </c:pt>
                <c:pt idx="1">
                  <c:v>The same</c:v>
                </c:pt>
                <c:pt idx="2">
                  <c:v>Worse</c:v>
                </c:pt>
                <c:pt idx="3">
                  <c:v>Net improvement - priority </c:v>
                </c:pt>
                <c:pt idx="4">
                  <c:v>Net improvement - non-priority </c:v>
                </c:pt>
              </c:strCache>
            </c:strRef>
          </c:cat>
          <c:val>
            <c:numRef>
              <c:f>Sheet1!$C$2:$C$6</c:f>
              <c:numCache>
                <c:formatCode>0%</c:formatCode>
                <c:ptCount val="5"/>
                <c:pt idx="0">
                  <c:v>0.36</c:v>
                </c:pt>
                <c:pt idx="1">
                  <c:v>0.48</c:v>
                </c:pt>
                <c:pt idx="2">
                  <c:v>0.03</c:v>
                </c:pt>
                <c:pt idx="3">
                  <c:v>0.72199521023263402</c:v>
                </c:pt>
                <c:pt idx="4">
                  <c:v>0.27099043141288298</c:v>
                </c:pt>
              </c:numCache>
            </c:numRef>
          </c:val>
          <c:extLst>
            <c:ext xmlns:c16="http://schemas.microsoft.com/office/drawing/2014/chart" uri="{C3380CC4-5D6E-409C-BE32-E72D297353CC}">
              <c16:uniqueId val="{00000006-843B-4388-AA6A-E067DA596A45}"/>
            </c:ext>
          </c:extLst>
        </c:ser>
        <c:dLbls>
          <c:dLblPos val="outEnd"/>
          <c:showLegendKey val="0"/>
          <c:showVal val="1"/>
          <c:showCatName val="0"/>
          <c:showSerName val="0"/>
          <c:showPercent val="0"/>
          <c:showBubbleSize val="0"/>
        </c:dLbls>
        <c:gapWidth val="50"/>
        <c:axId val="481278352"/>
        <c:axId val="1533938176"/>
      </c:barChart>
      <c:catAx>
        <c:axId val="4812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bg1">
                    <a:lumMod val="50000"/>
                  </a:schemeClr>
                </a:solidFill>
                <a:latin typeface="Segoe UI Semilight" panose="020B0402040204020203" pitchFamily="34" charset="0"/>
                <a:ea typeface="+mn-ea"/>
                <a:cs typeface="Segoe UI Semilight" panose="020B0402040204020203" pitchFamily="34" charset="0"/>
              </a:defRPr>
            </a:pPr>
            <a:endParaRPr lang="en-US"/>
          </a:p>
        </c:txPr>
        <c:crossAx val="1533938176"/>
        <c:crosses val="autoZero"/>
        <c:auto val="1"/>
        <c:lblAlgn val="ctr"/>
        <c:lblOffset val="100"/>
        <c:noMultiLvlLbl val="0"/>
      </c:catAx>
      <c:valAx>
        <c:axId val="1533938176"/>
        <c:scaling>
          <c:orientation val="minMax"/>
          <c:max val="1"/>
        </c:scaling>
        <c:delete val="1"/>
        <c:axPos val="l"/>
        <c:numFmt formatCode="0%" sourceLinked="1"/>
        <c:majorTickMark val="out"/>
        <c:minorTickMark val="none"/>
        <c:tickLblPos val="nextTo"/>
        <c:crossAx val="481278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83617653630577E-4"/>
          <c:y val="0"/>
          <c:w val="0.99652425343118123"/>
          <c:h val="0.66100194283074987"/>
        </c:manualLayout>
      </c:layout>
      <c:barChart>
        <c:barDir val="col"/>
        <c:grouping val="clustered"/>
        <c:varyColors val="0"/>
        <c:ser>
          <c:idx val="0"/>
          <c:order val="0"/>
          <c:tx>
            <c:strRef>
              <c:f>Sheet1!$C$1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Sheet1!$A$6:$A$9</c:f>
              <c:numCache>
                <c:formatCode>0</c:formatCode>
                <c:ptCount val="4"/>
                <c:pt idx="0">
                  <c:v>59</c:v>
                </c:pt>
                <c:pt idx="1">
                  <c:v>211</c:v>
                </c:pt>
                <c:pt idx="2">
                  <c:v>15</c:v>
                </c:pt>
                <c:pt idx="3">
                  <c:v>16</c:v>
                </c:pt>
              </c:numCache>
            </c:numRef>
          </c:cat>
          <c:val>
            <c:numRef>
              <c:f>Sheet1!$C$6:$C$9</c:f>
              <c:numCache>
                <c:formatCode>0%</c:formatCode>
                <c:ptCount val="4"/>
                <c:pt idx="0">
                  <c:v>0.26382604122173198</c:v>
                </c:pt>
                <c:pt idx="1">
                  <c:v>0.224639493177445</c:v>
                </c:pt>
                <c:pt idx="2">
                  <c:v>0.25425395688666902</c:v>
                </c:pt>
                <c:pt idx="3">
                  <c:v>0.25728050871415598</c:v>
                </c:pt>
              </c:numCache>
            </c:numRef>
          </c:val>
          <c:extLst>
            <c:ext xmlns:c16="http://schemas.microsoft.com/office/drawing/2014/chart" uri="{C3380CC4-5D6E-409C-BE32-E72D297353CC}">
              <c16:uniqueId val="{00000000-A19A-4CC6-8143-18DE94C6F995}"/>
            </c:ext>
          </c:extLst>
        </c:ser>
        <c:dLbls>
          <c:dLblPos val="outEnd"/>
          <c:showLegendKey val="0"/>
          <c:showVal val="1"/>
          <c:showCatName val="0"/>
          <c:showSerName val="0"/>
          <c:showPercent val="0"/>
          <c:showBubbleSize val="0"/>
        </c:dLbls>
        <c:gapWidth val="50"/>
        <c:axId val="151828080"/>
        <c:axId val="151835152"/>
      </c:barChart>
      <c:catAx>
        <c:axId val="15182808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835152"/>
        <c:crosses val="autoZero"/>
        <c:auto val="1"/>
        <c:lblAlgn val="ctr"/>
        <c:lblOffset val="100"/>
        <c:noMultiLvlLbl val="0"/>
      </c:catAx>
      <c:valAx>
        <c:axId val="151835152"/>
        <c:scaling>
          <c:orientation val="minMax"/>
          <c:max val="1"/>
          <c:min val="0"/>
        </c:scaling>
        <c:delete val="1"/>
        <c:axPos val="l"/>
        <c:numFmt formatCode="0%" sourceLinked="1"/>
        <c:majorTickMark val="out"/>
        <c:minorTickMark val="none"/>
        <c:tickLblPos val="nextTo"/>
        <c:crossAx val="15182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220913213031912E-3"/>
          <c:w val="0.99934685306283411"/>
          <c:h val="0.65253418663445895"/>
        </c:manualLayout>
      </c:layout>
      <c:barChart>
        <c:barDir val="col"/>
        <c:grouping val="clustered"/>
        <c:varyColors val="0"/>
        <c:ser>
          <c:idx val="0"/>
          <c:order val="0"/>
          <c:tx>
            <c:strRef>
              <c:f>Sheet1!$B$1</c:f>
              <c:strCache>
                <c:ptCount val="1"/>
                <c:pt idx="0">
                  <c:v>London</c:v>
                </c:pt>
              </c:strCache>
            </c:strRef>
          </c:tx>
          <c:spPr>
            <a:solidFill>
              <a:schemeClr val="tx2"/>
            </a:solidFill>
            <a:ln>
              <a:noFill/>
            </a:ln>
            <a:effectLst/>
          </c:spPr>
          <c:invertIfNegative val="0"/>
          <c:dLbls>
            <c:dLbl>
              <c:idx val="1"/>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F7-4914-9254-EFD76BC5CD6B}"/>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8F7-4914-9254-EFD76BC5CD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0.21189983187022399</c:v>
                </c:pt>
                <c:pt idx="1">
                  <c:v>0.53799468965427599</c:v>
                </c:pt>
                <c:pt idx="2">
                  <c:v>0.25010547847550202</c:v>
                </c:pt>
              </c:numCache>
            </c:numRef>
          </c:val>
          <c:extLst>
            <c:ext xmlns:c16="http://schemas.microsoft.com/office/drawing/2014/chart" uri="{C3380CC4-5D6E-409C-BE32-E72D297353CC}">
              <c16:uniqueId val="{00000002-48F7-4914-9254-EFD76BC5CD6B}"/>
            </c:ext>
          </c:extLst>
        </c:ser>
        <c:ser>
          <c:idx val="1"/>
          <c:order val="1"/>
          <c:tx>
            <c:strRef>
              <c:f>Sheet1!$C$1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0.23824772879481501</c:v>
                </c:pt>
                <c:pt idx="1">
                  <c:v>0.66479832834598396</c:v>
                </c:pt>
                <c:pt idx="2">
                  <c:v>9.6953942859203293E-2</c:v>
                </c:pt>
              </c:numCache>
            </c:numRef>
          </c:val>
          <c:extLst>
            <c:ext xmlns:c16="http://schemas.microsoft.com/office/drawing/2014/chart" uri="{C3380CC4-5D6E-409C-BE32-E72D297353CC}">
              <c16:uniqueId val="{00000003-48F7-4914-9254-EFD76BC5CD6B}"/>
            </c:ext>
          </c:extLst>
        </c:ser>
        <c:dLbls>
          <c:showLegendKey val="0"/>
          <c:showVal val="0"/>
          <c:showCatName val="0"/>
          <c:showSerName val="0"/>
          <c:showPercent val="0"/>
          <c:showBubbleSize val="0"/>
        </c:dLbls>
        <c:gapWidth val="50"/>
        <c:axId val="151828080"/>
        <c:axId val="151835152"/>
      </c:barChart>
      <c:catAx>
        <c:axId val="15182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151835152"/>
        <c:crosses val="autoZero"/>
        <c:auto val="1"/>
        <c:lblAlgn val="ctr"/>
        <c:lblOffset val="100"/>
        <c:noMultiLvlLbl val="0"/>
      </c:catAx>
      <c:valAx>
        <c:axId val="151835152"/>
        <c:scaling>
          <c:orientation val="minMax"/>
          <c:max val="1"/>
        </c:scaling>
        <c:delete val="1"/>
        <c:axPos val="l"/>
        <c:numFmt formatCode="0%" sourceLinked="1"/>
        <c:majorTickMark val="out"/>
        <c:minorTickMark val="none"/>
        <c:tickLblPos val="nextTo"/>
        <c:crossAx val="15182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83617653630577E-4"/>
          <c:y val="0"/>
          <c:w val="0.99652425343118123"/>
          <c:h val="0.66100194283074987"/>
        </c:manualLayout>
      </c:layout>
      <c:barChart>
        <c:barDir val="col"/>
        <c:grouping val="clustered"/>
        <c:varyColors val="0"/>
        <c:ser>
          <c:idx val="0"/>
          <c:order val="0"/>
          <c:tx>
            <c:strRef>
              <c:f>Sheet1!$B$1</c:f>
              <c:strCache>
                <c:ptCount val="1"/>
                <c:pt idx="0">
                  <c:v>Wave 1</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5B9D-48BE-A628-CC8718D79A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0</c:formatCode>
                <c:ptCount val="4"/>
                <c:pt idx="0">
                  <c:v>11</c:v>
                </c:pt>
                <c:pt idx="1">
                  <c:v>148</c:v>
                </c:pt>
                <c:pt idx="2">
                  <c:v>159</c:v>
                </c:pt>
                <c:pt idx="3">
                  <c:v>332</c:v>
                </c:pt>
              </c:numCache>
            </c:numRef>
          </c:cat>
          <c:val>
            <c:numRef>
              <c:f>Sheet1!$B$2:$B$5</c:f>
              <c:numCache>
                <c:formatCode>0%</c:formatCode>
                <c:ptCount val="4"/>
                <c:pt idx="0">
                  <c:v>0.26109934457796602</c:v>
                </c:pt>
                <c:pt idx="1">
                  <c:v>0.267610087008958</c:v>
                </c:pt>
                <c:pt idx="2">
                  <c:v>0.25089545089054799</c:v>
                </c:pt>
                <c:pt idx="3">
                  <c:v>0.22039511752253099</c:v>
                </c:pt>
              </c:numCache>
            </c:numRef>
          </c:val>
          <c:extLst>
            <c:ext xmlns:c16="http://schemas.microsoft.com/office/drawing/2014/chart" uri="{C3380CC4-5D6E-409C-BE32-E72D297353CC}">
              <c16:uniqueId val="{00000002-5B9D-48BE-A628-CC8718D79A7A}"/>
            </c:ext>
          </c:extLst>
        </c:ser>
        <c:dLbls>
          <c:showLegendKey val="0"/>
          <c:showVal val="0"/>
          <c:showCatName val="0"/>
          <c:showSerName val="0"/>
          <c:showPercent val="0"/>
          <c:showBubbleSize val="0"/>
        </c:dLbls>
        <c:gapWidth val="50"/>
        <c:axId val="151828080"/>
        <c:axId val="151835152"/>
      </c:barChart>
      <c:catAx>
        <c:axId val="15182808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835152"/>
        <c:crosses val="autoZero"/>
        <c:auto val="1"/>
        <c:lblAlgn val="ctr"/>
        <c:lblOffset val="100"/>
        <c:noMultiLvlLbl val="0"/>
      </c:catAx>
      <c:valAx>
        <c:axId val="151835152"/>
        <c:scaling>
          <c:orientation val="minMax"/>
          <c:max val="1"/>
          <c:min val="0"/>
        </c:scaling>
        <c:delete val="1"/>
        <c:axPos val="l"/>
        <c:numFmt formatCode="0%" sourceLinked="1"/>
        <c:majorTickMark val="out"/>
        <c:minorTickMark val="none"/>
        <c:tickLblPos val="nextTo"/>
        <c:crossAx val="15182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23967174692106E-2"/>
          <c:y val="3.6023519206440806E-2"/>
          <c:w val="0.95623335226361128"/>
          <c:h val="0.8623574079775721"/>
        </c:manualLayout>
      </c:layout>
      <c:barChart>
        <c:barDir val="bar"/>
        <c:grouping val="percentStacked"/>
        <c:varyColors val="0"/>
        <c:ser>
          <c:idx val="0"/>
          <c:order val="0"/>
          <c:tx>
            <c:strRef>
              <c:f>Sheet1!$B$1</c:f>
              <c:strCache>
                <c:ptCount val="1"/>
                <c:pt idx="0">
                  <c:v>0</c:v>
                </c:pt>
              </c:strCache>
            </c:strRef>
          </c:tx>
          <c:spPr>
            <a:solidFill>
              <a:schemeClr val="bg1">
                <a:lumMod val="85000"/>
              </a:schemeClr>
            </a:solidFill>
            <a:ln>
              <a:noFill/>
            </a:ln>
            <a:effectLst/>
          </c:spPr>
          <c:invertIfNegative val="0"/>
          <c:dLbls>
            <c:delete val="1"/>
          </c:dLbls>
          <c:cat>
            <c:strRef>
              <c:f>Sheet1!$A$2:$A$3</c:f>
              <c:strCache>
                <c:ptCount val="2"/>
                <c:pt idx="0">
                  <c:v>Control</c:v>
                </c:pt>
                <c:pt idx="1">
                  <c:v>Test</c:v>
                </c:pt>
              </c:strCache>
            </c:strRef>
          </c:cat>
          <c:val>
            <c:numRef>
              <c:f>Sheet1!$B$2:$B$3</c:f>
              <c:numCache>
                <c:formatCode>0%</c:formatCode>
                <c:ptCount val="2"/>
                <c:pt idx="0">
                  <c:v>0</c:v>
                </c:pt>
                <c:pt idx="1">
                  <c:v>0</c:v>
                </c:pt>
              </c:numCache>
            </c:numRef>
          </c:val>
          <c:extLst>
            <c:ext xmlns:c16="http://schemas.microsoft.com/office/drawing/2014/chart" uri="{C3380CC4-5D6E-409C-BE32-E72D297353CC}">
              <c16:uniqueId val="{00000000-FE97-46A6-A97C-8C0441DBCEEF}"/>
            </c:ext>
          </c:extLst>
        </c:ser>
        <c:ser>
          <c:idx val="1"/>
          <c:order val="1"/>
          <c:tx>
            <c:strRef>
              <c:f>Sheet1!$C$1</c:f>
              <c:strCache>
                <c:ptCount val="1"/>
                <c:pt idx="0">
                  <c:v>1</c:v>
                </c:pt>
              </c:strCache>
            </c:strRef>
          </c:tx>
          <c:spPr>
            <a:solidFill>
              <a:schemeClr val="bg2">
                <a:lumMod val="20000"/>
                <a:lumOff val="80000"/>
              </a:schemeClr>
            </a:solidFill>
            <a:ln>
              <a:noFill/>
            </a:ln>
            <a:effectLst/>
          </c:spPr>
          <c:invertIfNegative val="0"/>
          <c:dLbls>
            <c:delete val="1"/>
          </c:dLbls>
          <c:cat>
            <c:strRef>
              <c:f>Sheet1!$A$2:$A$3</c:f>
              <c:strCache>
                <c:ptCount val="2"/>
                <c:pt idx="0">
                  <c:v>Control</c:v>
                </c:pt>
                <c:pt idx="1">
                  <c:v>Test</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1-FE97-46A6-A97C-8C0441DBCEEF}"/>
            </c:ext>
          </c:extLst>
        </c:ser>
        <c:ser>
          <c:idx val="2"/>
          <c:order val="2"/>
          <c:tx>
            <c:strRef>
              <c:f>Sheet1!$D$1</c:f>
              <c:strCache>
                <c:ptCount val="1"/>
                <c:pt idx="0">
                  <c:v>2</c:v>
                </c:pt>
              </c:strCache>
            </c:strRef>
          </c:tx>
          <c:spPr>
            <a:solidFill>
              <a:schemeClr val="bg2">
                <a:lumMod val="40000"/>
                <a:lumOff val="60000"/>
              </a:schemeClr>
            </a:solidFill>
            <a:ln>
              <a:noFill/>
            </a:ln>
            <a:effectLst/>
          </c:spPr>
          <c:invertIfNegative val="0"/>
          <c:dLbls>
            <c:delete val="1"/>
          </c:dLbls>
          <c:cat>
            <c:strRef>
              <c:f>Sheet1!$A$2:$A$3</c:f>
              <c:strCache>
                <c:ptCount val="2"/>
                <c:pt idx="0">
                  <c:v>Control</c:v>
                </c:pt>
                <c:pt idx="1">
                  <c:v>Test</c:v>
                </c:pt>
              </c:strCache>
            </c:strRef>
          </c:cat>
          <c:val>
            <c:numRef>
              <c:f>Sheet1!$D$2:$D$3</c:f>
              <c:numCache>
                <c:formatCode>0%</c:formatCode>
                <c:ptCount val="2"/>
                <c:pt idx="0">
                  <c:v>2.5435269848375101E-3</c:v>
                </c:pt>
                <c:pt idx="1">
                  <c:v>3.87644960727462E-3</c:v>
                </c:pt>
              </c:numCache>
            </c:numRef>
          </c:val>
          <c:extLst>
            <c:ext xmlns:c16="http://schemas.microsoft.com/office/drawing/2014/chart" uri="{C3380CC4-5D6E-409C-BE32-E72D297353CC}">
              <c16:uniqueId val="{00000002-FE97-46A6-A97C-8C0441DBCEEF}"/>
            </c:ext>
          </c:extLst>
        </c:ser>
        <c:ser>
          <c:idx val="3"/>
          <c:order val="3"/>
          <c:tx>
            <c:strRef>
              <c:f>Sheet1!$E$1</c:f>
              <c:strCache>
                <c:ptCount val="1"/>
                <c:pt idx="0">
                  <c:v>3</c:v>
                </c:pt>
              </c:strCache>
            </c:strRef>
          </c:tx>
          <c:spPr>
            <a:solidFill>
              <a:schemeClr val="bg2">
                <a:lumMod val="60000"/>
                <a:lumOff val="40000"/>
              </a:schemeClr>
            </a:solidFill>
            <a:ln>
              <a:noFill/>
            </a:ln>
            <a:effectLst/>
          </c:spPr>
          <c:invertIfNegative val="0"/>
          <c:dLbls>
            <c:delete val="1"/>
          </c:dLbls>
          <c:cat>
            <c:strRef>
              <c:f>Sheet1!$A$2:$A$3</c:f>
              <c:strCache>
                <c:ptCount val="2"/>
                <c:pt idx="0">
                  <c:v>Control</c:v>
                </c:pt>
                <c:pt idx="1">
                  <c:v>Test</c:v>
                </c:pt>
              </c:strCache>
            </c:strRef>
          </c:cat>
          <c:val>
            <c:numRef>
              <c:f>Sheet1!$E$2:$E$3</c:f>
              <c:numCache>
                <c:formatCode>0%</c:formatCode>
                <c:ptCount val="2"/>
                <c:pt idx="0">
                  <c:v>6.5788573134974299E-3</c:v>
                </c:pt>
                <c:pt idx="1">
                  <c:v>6.3782485067433404E-3</c:v>
                </c:pt>
              </c:numCache>
            </c:numRef>
          </c:val>
          <c:extLst>
            <c:ext xmlns:c16="http://schemas.microsoft.com/office/drawing/2014/chart" uri="{C3380CC4-5D6E-409C-BE32-E72D297353CC}">
              <c16:uniqueId val="{00000003-FE97-46A6-A97C-8C0441DBCEEF}"/>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A690-41E3-827E-A9B28AAB78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Sheet1!$F$2:$F$3</c:f>
              <c:numCache>
                <c:formatCode>0%</c:formatCode>
                <c:ptCount val="2"/>
                <c:pt idx="0">
                  <c:v>6.5758238466029602E-3</c:v>
                </c:pt>
                <c:pt idx="1">
                  <c:v>3.8219614523110298E-3</c:v>
                </c:pt>
              </c:numCache>
            </c:numRef>
          </c:val>
          <c:extLst>
            <c:ext xmlns:c16="http://schemas.microsoft.com/office/drawing/2014/chart" uri="{C3380CC4-5D6E-409C-BE32-E72D297353CC}">
              <c16:uniqueId val="{00000004-FE97-46A6-A97C-8C0441DBCEEF}"/>
            </c:ext>
          </c:extLst>
        </c:ser>
        <c:ser>
          <c:idx val="5"/>
          <c:order val="5"/>
          <c:tx>
            <c:strRef>
              <c:f>Sheet1!$G$1</c:f>
              <c:strCache>
                <c:ptCount val="1"/>
                <c:pt idx="0">
                  <c:v>5</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Sheet1!$G$2:$G$3</c:f>
              <c:numCache>
                <c:formatCode>0%</c:formatCode>
                <c:ptCount val="2"/>
                <c:pt idx="0">
                  <c:v>3.8909855269927802E-2</c:v>
                </c:pt>
                <c:pt idx="1">
                  <c:v>2.6509854216535199E-2</c:v>
                </c:pt>
              </c:numCache>
            </c:numRef>
          </c:val>
          <c:extLst>
            <c:ext xmlns:c16="http://schemas.microsoft.com/office/drawing/2014/chart" uri="{C3380CC4-5D6E-409C-BE32-E72D297353CC}">
              <c16:uniqueId val="{00000005-FE97-46A6-A97C-8C0441DBCEEF}"/>
            </c:ext>
          </c:extLst>
        </c:ser>
        <c:ser>
          <c:idx val="6"/>
          <c:order val="6"/>
          <c:tx>
            <c:strRef>
              <c:f>Sheet1!$H$1</c:f>
              <c:strCache>
                <c:ptCount val="1"/>
                <c:pt idx="0">
                  <c:v>6</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Sheet1!$H$2:$H$3</c:f>
              <c:numCache>
                <c:formatCode>0%</c:formatCode>
                <c:ptCount val="2"/>
                <c:pt idx="0">
                  <c:v>6.86068594604438E-2</c:v>
                </c:pt>
                <c:pt idx="1">
                  <c:v>2.5106837079925701E-2</c:v>
                </c:pt>
              </c:numCache>
            </c:numRef>
          </c:val>
          <c:extLst>
            <c:ext xmlns:c16="http://schemas.microsoft.com/office/drawing/2014/chart" uri="{C3380CC4-5D6E-409C-BE32-E72D297353CC}">
              <c16:uniqueId val="{00000006-FE97-46A6-A97C-8C0441DBCEEF}"/>
            </c:ext>
          </c:extLst>
        </c:ser>
        <c:ser>
          <c:idx val="7"/>
          <c:order val="7"/>
          <c:tx>
            <c:strRef>
              <c:f>Sheet1!$I$1</c:f>
              <c:strCache>
                <c:ptCount val="1"/>
                <c:pt idx="0">
                  <c:v>7</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Sheet1!$I$2:$I$3</c:f>
              <c:numCache>
                <c:formatCode>0%</c:formatCode>
                <c:ptCount val="2"/>
                <c:pt idx="0">
                  <c:v>0.19057831414285201</c:v>
                </c:pt>
                <c:pt idx="1">
                  <c:v>6.4569649549015701E-2</c:v>
                </c:pt>
              </c:numCache>
            </c:numRef>
          </c:val>
          <c:extLst>
            <c:ext xmlns:c16="http://schemas.microsoft.com/office/drawing/2014/chart" uri="{C3380CC4-5D6E-409C-BE32-E72D297353CC}">
              <c16:uniqueId val="{00000007-FE97-46A6-A97C-8C0441DBCEEF}"/>
            </c:ext>
          </c:extLst>
        </c:ser>
        <c:ser>
          <c:idx val="8"/>
          <c:order val="8"/>
          <c:tx>
            <c:strRef>
              <c:f>Sheet1!$J$1</c:f>
              <c:strCache>
                <c:ptCount val="1"/>
                <c:pt idx="0">
                  <c:v>8</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Sheet1!$J$2:$J$3</c:f>
              <c:numCache>
                <c:formatCode>0%</c:formatCode>
                <c:ptCount val="2"/>
                <c:pt idx="0">
                  <c:v>0.21640798764861</c:v>
                </c:pt>
                <c:pt idx="1">
                  <c:v>0.23647757572099401</c:v>
                </c:pt>
              </c:numCache>
            </c:numRef>
          </c:val>
          <c:extLst>
            <c:ext xmlns:c16="http://schemas.microsoft.com/office/drawing/2014/chart" uri="{C3380CC4-5D6E-409C-BE32-E72D297353CC}">
              <c16:uniqueId val="{00000008-FE97-46A6-A97C-8C0441DBCEEF}"/>
            </c:ext>
          </c:extLst>
        </c:ser>
        <c:ser>
          <c:idx val="9"/>
          <c:order val="9"/>
          <c:tx>
            <c:strRef>
              <c:f>Sheet1!$K$1</c:f>
              <c:strCache>
                <c:ptCount val="1"/>
                <c:pt idx="0">
                  <c:v>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Sheet1!$K$2:$K$3</c:f>
              <c:numCache>
                <c:formatCode>0%</c:formatCode>
                <c:ptCount val="2"/>
                <c:pt idx="0">
                  <c:v>0.180025120081277</c:v>
                </c:pt>
                <c:pt idx="1">
                  <c:v>0.25649620518503802</c:v>
                </c:pt>
              </c:numCache>
            </c:numRef>
          </c:val>
          <c:extLst>
            <c:ext xmlns:c16="http://schemas.microsoft.com/office/drawing/2014/chart" uri="{C3380CC4-5D6E-409C-BE32-E72D297353CC}">
              <c16:uniqueId val="{00000009-FE97-46A6-A97C-8C0441DBCEEF}"/>
            </c:ext>
          </c:extLst>
        </c:ser>
        <c:ser>
          <c:idx val="10"/>
          <c:order val="10"/>
          <c:tx>
            <c:strRef>
              <c:f>Sheet1!$L$1</c:f>
              <c:strCache>
                <c:ptCount val="1"/>
                <c:pt idx="0">
                  <c:v>10</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Test</c:v>
                </c:pt>
              </c:strCache>
            </c:strRef>
          </c:cat>
          <c:val>
            <c:numRef>
              <c:f>Sheet1!$L$2:$L$3</c:f>
              <c:numCache>
                <c:formatCode>0%</c:formatCode>
                <c:ptCount val="2"/>
                <c:pt idx="0">
                  <c:v>0.28977365525195398</c:v>
                </c:pt>
                <c:pt idx="1">
                  <c:v>0.376763218682165</c:v>
                </c:pt>
              </c:numCache>
            </c:numRef>
          </c:val>
          <c:extLst>
            <c:ext xmlns:c16="http://schemas.microsoft.com/office/drawing/2014/chart" uri="{C3380CC4-5D6E-409C-BE32-E72D297353CC}">
              <c16:uniqueId val="{0000000A-FE97-46A6-A97C-8C0441DBCEEF}"/>
            </c:ext>
          </c:extLst>
        </c:ser>
        <c:dLbls>
          <c:dLblPos val="ctr"/>
          <c:showLegendKey val="0"/>
          <c:showVal val="1"/>
          <c:showCatName val="0"/>
          <c:showSerName val="0"/>
          <c:showPercent val="0"/>
          <c:showBubbleSize val="0"/>
        </c:dLbls>
        <c:gapWidth val="100"/>
        <c:overlap val="100"/>
        <c:axId val="698503840"/>
        <c:axId val="1211429744"/>
      </c:barChart>
      <c:catAx>
        <c:axId val="698503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11429744"/>
        <c:crosses val="autoZero"/>
        <c:auto val="1"/>
        <c:lblAlgn val="ctr"/>
        <c:lblOffset val="100"/>
        <c:noMultiLvlLbl val="0"/>
      </c:catAx>
      <c:valAx>
        <c:axId val="1211429744"/>
        <c:scaling>
          <c:orientation val="minMax"/>
        </c:scaling>
        <c:delete val="1"/>
        <c:axPos val="b"/>
        <c:numFmt formatCode="0%" sourceLinked="1"/>
        <c:majorTickMark val="none"/>
        <c:minorTickMark val="none"/>
        <c:tickLblPos val="nextTo"/>
        <c:crossAx val="698503840"/>
        <c:crosses val="autoZero"/>
        <c:crossBetween val="between"/>
      </c:valAx>
      <c:spPr>
        <a:noFill/>
        <a:ln>
          <a:noFill/>
        </a:ln>
        <a:effectLst/>
      </c:spPr>
    </c:plotArea>
    <c:legend>
      <c:legendPos val="b"/>
      <c:layout>
        <c:manualLayout>
          <c:xMode val="edge"/>
          <c:yMode val="edge"/>
          <c:x val="5.6273514686082056E-2"/>
          <c:y val="0.82066579302541343"/>
          <c:w val="0.90789475040377143"/>
          <c:h val="8.00173387360876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19806149036138E-2"/>
          <c:y val="0.16407820669684556"/>
          <c:w val="0.97576038770192774"/>
          <c:h val="0.6794878457923248"/>
        </c:manualLayout>
      </c:layout>
      <c:barChart>
        <c:barDir val="col"/>
        <c:grouping val="clustered"/>
        <c:varyColors val="0"/>
        <c:ser>
          <c:idx val="0"/>
          <c:order val="0"/>
          <c:tx>
            <c:strRef>
              <c:f>Sheet1!$B$1</c:f>
              <c:strCache>
                <c:ptCount val="1"/>
                <c:pt idx="0">
                  <c:v>Test</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F77-41D9-87E8-FFA5EEBBF5C1}"/>
              </c:ext>
            </c:extLst>
          </c:dPt>
          <c:dPt>
            <c:idx val="1"/>
            <c:invertIfNegative val="0"/>
            <c:bubble3D val="0"/>
            <c:spPr>
              <a:solidFill>
                <a:schemeClr val="tx2"/>
              </a:solidFill>
              <a:ln>
                <a:noFill/>
              </a:ln>
              <a:effectLst/>
            </c:spPr>
            <c:extLst>
              <c:ext xmlns:c16="http://schemas.microsoft.com/office/drawing/2014/chart" uri="{C3380CC4-5D6E-409C-BE32-E72D297353CC}">
                <c16:uniqueId val="{00000003-3F77-41D9-87E8-FFA5EEBBF5C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c:v>
                </c:pt>
                <c:pt idx="2">
                  <c:v>16-34</c:v>
                </c:pt>
                <c:pt idx="3">
                  <c:v>35-54</c:v>
                </c:pt>
                <c:pt idx="4">
                  <c:v>55+</c:v>
                </c:pt>
                <c:pt idx="6">
                  <c:v>Female</c:v>
                </c:pt>
                <c:pt idx="7">
                  <c:v>Male</c:v>
                </c:pt>
                <c:pt idx="9">
                  <c:v>Priority seating user</c:v>
                </c:pt>
                <c:pt idx="10">
                  <c:v>Non priority seating users</c:v>
                </c:pt>
              </c:strCache>
            </c:strRef>
          </c:cat>
          <c:val>
            <c:numRef>
              <c:f>Sheet1!$B$2:$B$12</c:f>
              <c:numCache>
                <c:formatCode>General</c:formatCode>
                <c:ptCount val="11"/>
                <c:pt idx="0" formatCode="0%">
                  <c:v>0.86973699958819495</c:v>
                </c:pt>
                <c:pt idx="2" formatCode="0%">
                  <c:v>0.80220215597474498</c:v>
                </c:pt>
                <c:pt idx="3" formatCode="0%">
                  <c:v>0.92318848295282796</c:v>
                </c:pt>
                <c:pt idx="4" formatCode="0%">
                  <c:v>0.88832844265316702</c:v>
                </c:pt>
                <c:pt idx="6" formatCode="0%">
                  <c:v>0.91327503983908398</c:v>
                </c:pt>
                <c:pt idx="7" formatCode="0%">
                  <c:v>0.80438022767460504</c:v>
                </c:pt>
                <c:pt idx="9" formatCode="0%">
                  <c:v>0.91060533718609504</c:v>
                </c:pt>
                <c:pt idx="10" formatCode="0%">
                  <c:v>0.81553084792068598</c:v>
                </c:pt>
              </c:numCache>
            </c:numRef>
          </c:val>
          <c:extLst>
            <c:ext xmlns:c16="http://schemas.microsoft.com/office/drawing/2014/chart" uri="{C3380CC4-5D6E-409C-BE32-E72D297353CC}">
              <c16:uniqueId val="{00000004-3F77-41D9-87E8-FFA5EEBBF5C1}"/>
            </c:ext>
          </c:extLst>
        </c:ser>
        <c:ser>
          <c:idx val="1"/>
          <c:order val="1"/>
          <c:tx>
            <c:strRef>
              <c:f>Sheet1!$C$1</c:f>
              <c:strCache>
                <c:ptCount val="1"/>
                <c:pt idx="0">
                  <c:v>Control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c:v>
                </c:pt>
                <c:pt idx="2">
                  <c:v>16-34</c:v>
                </c:pt>
                <c:pt idx="3">
                  <c:v>35-54</c:v>
                </c:pt>
                <c:pt idx="4">
                  <c:v>55+</c:v>
                </c:pt>
                <c:pt idx="6">
                  <c:v>Female</c:v>
                </c:pt>
                <c:pt idx="7">
                  <c:v>Male</c:v>
                </c:pt>
                <c:pt idx="9">
                  <c:v>Priority seating user</c:v>
                </c:pt>
                <c:pt idx="10">
                  <c:v>Non priority seating users</c:v>
                </c:pt>
              </c:strCache>
            </c:strRef>
          </c:cat>
          <c:val>
            <c:numRef>
              <c:f>Sheet1!$C$2:$C$12</c:f>
              <c:numCache>
                <c:formatCode>General</c:formatCode>
                <c:ptCount val="11"/>
                <c:pt idx="0" formatCode="0%">
                  <c:v>0.68620676298184102</c:v>
                </c:pt>
                <c:pt idx="2" formatCode="0%">
                  <c:v>0.72101458392469697</c:v>
                </c:pt>
                <c:pt idx="3" formatCode="0%">
                  <c:v>0.60044158071429099</c:v>
                </c:pt>
                <c:pt idx="4" formatCode="0%">
                  <c:v>0.79104445434065696</c:v>
                </c:pt>
                <c:pt idx="6" formatCode="0%">
                  <c:v>0.66359055816400103</c:v>
                </c:pt>
                <c:pt idx="7" formatCode="0%">
                  <c:v>0.71384877597816099</c:v>
                </c:pt>
                <c:pt idx="9" formatCode="0%">
                  <c:v>0.81083105358265795</c:v>
                </c:pt>
                <c:pt idx="10" formatCode="0%">
                  <c:v>0.68864983278342096</c:v>
                </c:pt>
              </c:numCache>
            </c:numRef>
          </c:val>
          <c:extLst>
            <c:ext xmlns:c16="http://schemas.microsoft.com/office/drawing/2014/chart" uri="{C3380CC4-5D6E-409C-BE32-E72D297353CC}">
              <c16:uniqueId val="{00000005-3F77-41D9-87E8-FFA5EEBBF5C1}"/>
            </c:ext>
          </c:extLst>
        </c:ser>
        <c:dLbls>
          <c:dLblPos val="outEnd"/>
          <c:showLegendKey val="0"/>
          <c:showVal val="1"/>
          <c:showCatName val="0"/>
          <c:showSerName val="0"/>
          <c:showPercent val="0"/>
          <c:showBubbleSize val="0"/>
        </c:dLbls>
        <c:gapWidth val="50"/>
        <c:axId val="481278352"/>
        <c:axId val="1533938176"/>
      </c:barChart>
      <c:catAx>
        <c:axId val="4812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938176"/>
        <c:crosses val="autoZero"/>
        <c:auto val="1"/>
        <c:lblAlgn val="ctr"/>
        <c:lblOffset val="100"/>
        <c:noMultiLvlLbl val="0"/>
      </c:catAx>
      <c:valAx>
        <c:axId val="1533938176"/>
        <c:scaling>
          <c:orientation val="minMax"/>
          <c:max val="1"/>
        </c:scaling>
        <c:delete val="1"/>
        <c:axPos val="l"/>
        <c:numFmt formatCode="0%" sourceLinked="1"/>
        <c:majorTickMark val="out"/>
        <c:minorTickMark val="none"/>
        <c:tickLblPos val="nextTo"/>
        <c:crossAx val="481278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19806149036138E-2"/>
          <c:y val="0.16407820669684556"/>
          <c:w val="0.97576038770192774"/>
          <c:h val="0.6794878457923248"/>
        </c:manualLayout>
      </c:layout>
      <c:barChart>
        <c:barDir val="col"/>
        <c:grouping val="clustered"/>
        <c:varyColors val="0"/>
        <c:ser>
          <c:idx val="0"/>
          <c:order val="0"/>
          <c:tx>
            <c:strRef>
              <c:f>Sheet1!$B$1</c:f>
              <c:strCache>
                <c:ptCount val="1"/>
                <c:pt idx="0">
                  <c:v>Test</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B37-4E98-9744-5FC8B6511E59}"/>
              </c:ext>
            </c:extLst>
          </c:dPt>
          <c:dPt>
            <c:idx val="1"/>
            <c:invertIfNegative val="0"/>
            <c:bubble3D val="0"/>
            <c:spPr>
              <a:solidFill>
                <a:schemeClr val="tx2"/>
              </a:solidFill>
              <a:ln>
                <a:noFill/>
              </a:ln>
              <a:effectLst/>
            </c:spPr>
            <c:extLst>
              <c:ext xmlns:c16="http://schemas.microsoft.com/office/drawing/2014/chart" uri="{C3380CC4-5D6E-409C-BE32-E72D297353CC}">
                <c16:uniqueId val="{00000003-7B37-4E98-9744-5FC8B6511E59}"/>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bus feels well looked after</c:v>
                </c:pt>
                <c:pt idx="1">
                  <c:v>The bus feels clean</c:v>
                </c:pt>
                <c:pt idx="2">
                  <c:v>The bus feels like new</c:v>
                </c:pt>
              </c:strCache>
            </c:strRef>
          </c:cat>
          <c:val>
            <c:numRef>
              <c:f>Sheet1!$B$2:$B$4</c:f>
              <c:numCache>
                <c:formatCode>0%</c:formatCode>
                <c:ptCount val="3"/>
                <c:pt idx="0">
                  <c:v>0.89</c:v>
                </c:pt>
                <c:pt idx="1">
                  <c:v>0.89</c:v>
                </c:pt>
                <c:pt idx="2">
                  <c:v>0.82</c:v>
                </c:pt>
              </c:numCache>
            </c:numRef>
          </c:val>
          <c:extLst>
            <c:ext xmlns:c16="http://schemas.microsoft.com/office/drawing/2014/chart" uri="{C3380CC4-5D6E-409C-BE32-E72D297353CC}">
              <c16:uniqueId val="{00000004-7B37-4E98-9744-5FC8B6511E59}"/>
            </c:ext>
          </c:extLst>
        </c:ser>
        <c:ser>
          <c:idx val="1"/>
          <c:order val="1"/>
          <c:tx>
            <c:strRef>
              <c:f>Sheet1!$C$1</c:f>
              <c:strCache>
                <c:ptCount val="1"/>
                <c:pt idx="0">
                  <c:v>Control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bus feels well looked after</c:v>
                </c:pt>
                <c:pt idx="1">
                  <c:v>The bus feels clean</c:v>
                </c:pt>
                <c:pt idx="2">
                  <c:v>The bus feels like new</c:v>
                </c:pt>
              </c:strCache>
            </c:strRef>
          </c:cat>
          <c:val>
            <c:numRef>
              <c:f>Sheet1!$C$2:$C$4</c:f>
              <c:numCache>
                <c:formatCode>0%</c:formatCode>
                <c:ptCount val="3"/>
                <c:pt idx="0">
                  <c:v>0.69</c:v>
                </c:pt>
                <c:pt idx="1">
                  <c:v>0.69</c:v>
                </c:pt>
                <c:pt idx="2">
                  <c:v>0.59</c:v>
                </c:pt>
              </c:numCache>
            </c:numRef>
          </c:val>
          <c:extLst>
            <c:ext xmlns:c16="http://schemas.microsoft.com/office/drawing/2014/chart" uri="{C3380CC4-5D6E-409C-BE32-E72D297353CC}">
              <c16:uniqueId val="{00000005-7B37-4E98-9744-5FC8B6511E59}"/>
            </c:ext>
          </c:extLst>
        </c:ser>
        <c:dLbls>
          <c:dLblPos val="outEnd"/>
          <c:showLegendKey val="0"/>
          <c:showVal val="1"/>
          <c:showCatName val="0"/>
          <c:showSerName val="0"/>
          <c:showPercent val="0"/>
          <c:showBubbleSize val="0"/>
        </c:dLbls>
        <c:gapWidth val="50"/>
        <c:axId val="481278352"/>
        <c:axId val="1533938176"/>
      </c:barChart>
      <c:catAx>
        <c:axId val="4812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533938176"/>
        <c:crosses val="autoZero"/>
        <c:auto val="1"/>
        <c:lblAlgn val="ctr"/>
        <c:lblOffset val="100"/>
        <c:noMultiLvlLbl val="0"/>
      </c:catAx>
      <c:valAx>
        <c:axId val="1533938176"/>
        <c:scaling>
          <c:orientation val="minMax"/>
          <c:max val="1"/>
        </c:scaling>
        <c:delete val="1"/>
        <c:axPos val="l"/>
        <c:numFmt formatCode="0%" sourceLinked="1"/>
        <c:majorTickMark val="out"/>
        <c:minorTickMark val="none"/>
        <c:tickLblPos val="nextTo"/>
        <c:crossAx val="481278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Semilight" panose="020B0402040204020203" pitchFamily="34" charset="0"/>
          <a:cs typeface="Segoe UI Semilight" panose="020B04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34668448570509E-4"/>
          <c:y val="3.4590316899856054E-2"/>
          <c:w val="0.97191317997015081"/>
          <c:h val="0.94230482915187896"/>
        </c:manualLayout>
      </c:layout>
      <c:barChart>
        <c:barDir val="bar"/>
        <c:grouping val="clustered"/>
        <c:varyColors val="0"/>
        <c:ser>
          <c:idx val="0"/>
          <c:order val="0"/>
          <c:tx>
            <c:strRef>
              <c:f>Sheet1!$B$1</c:f>
              <c:strCache>
                <c:ptCount val="1"/>
                <c:pt idx="0">
                  <c:v>Series 4</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2225-4513-924F-DEA4FC0A04A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2225-4513-924F-DEA4FC0A04A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Satisfaction score without positive attitude  (T2B)</c:v>
                </c:pt>
                <c:pt idx="1">
                  <c:v>Satisfaction score with positive bus attitude* (T2B)</c:v>
                </c:pt>
              </c:strCache>
            </c:strRef>
          </c:cat>
          <c:val>
            <c:numRef>
              <c:f>Sheet1!$B$2:$B$3</c:f>
              <c:numCache>
                <c:formatCode>0%</c:formatCode>
                <c:ptCount val="2"/>
                <c:pt idx="0">
                  <c:v>0.59</c:v>
                </c:pt>
                <c:pt idx="1">
                  <c:v>0.84</c:v>
                </c:pt>
              </c:numCache>
            </c:numRef>
          </c:val>
          <c:extLst>
            <c:ext xmlns:c16="http://schemas.microsoft.com/office/drawing/2014/chart" uri="{C3380CC4-5D6E-409C-BE32-E72D297353CC}">
              <c16:uniqueId val="{00000008-2225-4513-924F-DEA4FC0A04A9}"/>
            </c:ext>
          </c:extLst>
        </c:ser>
        <c:dLbls>
          <c:dLblPos val="outEnd"/>
          <c:showLegendKey val="0"/>
          <c:showVal val="1"/>
          <c:showCatName val="0"/>
          <c:showSerName val="0"/>
          <c:showPercent val="0"/>
          <c:showBubbleSize val="0"/>
        </c:dLbls>
        <c:gapWidth val="100"/>
        <c:axId val="801481328"/>
        <c:axId val="1891711248"/>
      </c:barChart>
      <c:catAx>
        <c:axId val="8014813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1711248"/>
        <c:crosses val="autoZero"/>
        <c:auto val="1"/>
        <c:lblAlgn val="ctr"/>
        <c:lblOffset val="100"/>
        <c:noMultiLvlLbl val="0"/>
      </c:catAx>
      <c:valAx>
        <c:axId val="1891711248"/>
        <c:scaling>
          <c:orientation val="minMax"/>
          <c:max val="1"/>
        </c:scaling>
        <c:delete val="1"/>
        <c:axPos val="b"/>
        <c:numFmt formatCode="0%" sourceLinked="1"/>
        <c:majorTickMark val="out"/>
        <c:minorTickMark val="none"/>
        <c:tickLblPos val="nextTo"/>
        <c:crossAx val="8014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3">
  <a:schemeClr val="accent3"/>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0.74821</cdr:x>
      <cdr:y>0.15094</cdr:y>
    </cdr:from>
    <cdr:to>
      <cdr:x>0.90486</cdr:x>
      <cdr:y>0.38793</cdr:y>
    </cdr:to>
    <cdr:sp macro="" textlink="">
      <cdr:nvSpPr>
        <cdr:cNvPr id="4" name="Rectangle 3">
          <a:extLst xmlns:a="http://schemas.openxmlformats.org/drawingml/2006/main">
            <a:ext uri="{FF2B5EF4-FFF2-40B4-BE49-F238E27FC236}">
              <a16:creationId xmlns:a16="http://schemas.microsoft.com/office/drawing/2014/main" id="{8B30ABF2-068D-4CB4-5FA2-1EBD9531D520}"/>
            </a:ext>
          </a:extLst>
        </cdr:cNvPr>
        <cdr:cNvSpPr/>
      </cdr:nvSpPr>
      <cdr:spPr>
        <a:xfrm xmlns:a="http://schemas.openxmlformats.org/drawingml/2006/main">
          <a:off x="6642100" y="577372"/>
          <a:ext cx="1390650" cy="906529"/>
        </a:xfrm>
        <a:prstGeom xmlns:a="http://schemas.openxmlformats.org/drawingml/2006/main" prst="rect">
          <a:avLst/>
        </a:prstGeom>
        <a:pattFill xmlns:a="http://schemas.openxmlformats.org/drawingml/2006/main" prst="wdUpDiag">
          <a:fgClr>
            <a:schemeClr val="accent3">
              <a:lumMod val="75000"/>
            </a:schemeClr>
          </a:fgClr>
          <a:bgClr>
            <a:schemeClr val="bg1">
              <a:lumMod val="65000"/>
            </a:schemeClr>
          </a:bgClr>
        </a:patt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0.89803</cdr:x>
      <cdr:y>0.2994</cdr:y>
    </cdr:from>
    <cdr:to>
      <cdr:x>0.89803</cdr:x>
      <cdr:y>0.3867</cdr:y>
    </cdr:to>
    <cdr:cxnSp macro="">
      <cdr:nvCxnSpPr>
        <cdr:cNvPr id="3" name="Straight Arrow Connector 2">
          <a:extLst xmlns:a="http://schemas.openxmlformats.org/drawingml/2006/main">
            <a:ext uri="{FF2B5EF4-FFF2-40B4-BE49-F238E27FC236}">
              <a16:creationId xmlns:a16="http://schemas.microsoft.com/office/drawing/2014/main" id="{BD96DA23-ECBC-0A5F-EEF8-A91AC4929924}"/>
            </a:ext>
          </a:extLst>
        </cdr:cNvPr>
        <cdr:cNvCxnSpPr/>
      </cdr:nvCxnSpPr>
      <cdr:spPr>
        <a:xfrm xmlns:a="http://schemas.openxmlformats.org/drawingml/2006/main" flipV="1">
          <a:off x="8798982" y="1161090"/>
          <a:ext cx="0" cy="338554"/>
        </a:xfrm>
        <a:prstGeom xmlns:a="http://schemas.openxmlformats.org/drawingml/2006/main" prst="straightConnector1">
          <a:avLst/>
        </a:prstGeom>
        <a:ln xmlns:a="http://schemas.openxmlformats.org/drawingml/2006/main" w="28575">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0.35771</cdr:x>
      <cdr:y>0.38912</cdr:y>
    </cdr:from>
    <cdr:to>
      <cdr:x>0.70155</cdr:x>
      <cdr:y>0.56156</cdr:y>
    </cdr:to>
    <cdr:sp macro="" textlink="">
      <cdr:nvSpPr>
        <cdr:cNvPr id="2" name="TextBox 1">
          <a:extLst xmlns:a="http://schemas.openxmlformats.org/drawingml/2006/main">
            <a:ext uri="{FF2B5EF4-FFF2-40B4-BE49-F238E27FC236}">
              <a16:creationId xmlns:a16="http://schemas.microsoft.com/office/drawing/2014/main" id="{7EF7406F-B2E9-A804-4C4E-CD3BA75CAA04}"/>
            </a:ext>
          </a:extLst>
        </cdr:cNvPr>
        <cdr:cNvSpPr txBox="1"/>
      </cdr:nvSpPr>
      <cdr:spPr>
        <a:xfrm xmlns:a="http://schemas.openxmlformats.org/drawingml/2006/main">
          <a:off x="1396961" y="1352716"/>
          <a:ext cx="1342753" cy="599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dirty="0"/>
            <a:t>25% </a:t>
          </a:r>
        </a:p>
        <a:p xmlns:a="http://schemas.openxmlformats.org/drawingml/2006/main">
          <a:pPr algn="ctr"/>
          <a:r>
            <a:rPr lang="en-GB" sz="1400" dirty="0"/>
            <a:t>didn’t say</a:t>
          </a:r>
        </a:p>
      </cdr:txBody>
    </cdr:sp>
  </cdr:relSizeAnchor>
</c:userShapes>
</file>

<file path=ppt/drawings/drawing4.xml><?xml version="1.0" encoding="utf-8"?>
<c:userShapes xmlns:c="http://schemas.openxmlformats.org/drawingml/2006/chart">
  <cdr:relSizeAnchor xmlns:cdr="http://schemas.openxmlformats.org/drawingml/2006/chartDrawing">
    <cdr:from>
      <cdr:x>0.35771</cdr:x>
      <cdr:y>0.39936</cdr:y>
    </cdr:from>
    <cdr:to>
      <cdr:x>0.70155</cdr:x>
      <cdr:y>0.56464</cdr:y>
    </cdr:to>
    <cdr:sp macro="" textlink="">
      <cdr:nvSpPr>
        <cdr:cNvPr id="2" name="TextBox 1">
          <a:extLst xmlns:a="http://schemas.openxmlformats.org/drawingml/2006/main">
            <a:ext uri="{FF2B5EF4-FFF2-40B4-BE49-F238E27FC236}">
              <a16:creationId xmlns:a16="http://schemas.microsoft.com/office/drawing/2014/main" id="{1CFAD27C-3F42-4CD5-05DA-018D8C0F04EF}"/>
            </a:ext>
          </a:extLst>
        </cdr:cNvPr>
        <cdr:cNvSpPr txBox="1"/>
      </cdr:nvSpPr>
      <cdr:spPr>
        <a:xfrm xmlns:a="http://schemas.openxmlformats.org/drawingml/2006/main">
          <a:off x="1396961" y="1388289"/>
          <a:ext cx="1342753" cy="5745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t>10% </a:t>
          </a:r>
        </a:p>
        <a:p xmlns:a="http://schemas.openxmlformats.org/drawingml/2006/main">
          <a:pPr algn="ctr"/>
          <a:r>
            <a:rPr lang="en-GB" sz="1400" dirty="0"/>
            <a:t>didn’t say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67E8D-13DD-4EC4-BC56-27E8DA4C8836}"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B63A-3D6D-4309-B961-BD7D7CC9FC84}" type="slidenum">
              <a:rPr lang="en-GB" smtClean="0"/>
              <a:t>‹#›</a:t>
            </a:fld>
            <a:endParaRPr lang="en-GB"/>
          </a:p>
        </p:txBody>
      </p:sp>
    </p:spTree>
    <p:extLst>
      <p:ext uri="{BB962C8B-B14F-4D97-AF65-F5344CB8AC3E}">
        <p14:creationId xmlns:p14="http://schemas.microsoft.com/office/powerpoint/2010/main" val="64756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B63A-3D6D-4309-B961-BD7D7CC9FC84}" type="slidenum">
              <a:rPr lang="en-GB" smtClean="0"/>
              <a:t>12</a:t>
            </a:fld>
            <a:endParaRPr lang="en-GB"/>
          </a:p>
        </p:txBody>
      </p:sp>
    </p:spTree>
    <p:extLst>
      <p:ext uri="{BB962C8B-B14F-4D97-AF65-F5344CB8AC3E}">
        <p14:creationId xmlns:p14="http://schemas.microsoft.com/office/powerpoint/2010/main" val="284177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B63A-3D6D-4309-B961-BD7D7CC9FC84}" type="slidenum">
              <a:rPr lang="en-GB" smtClean="0"/>
              <a:t>13</a:t>
            </a:fld>
            <a:endParaRPr lang="en-GB"/>
          </a:p>
        </p:txBody>
      </p:sp>
    </p:spTree>
    <p:extLst>
      <p:ext uri="{BB962C8B-B14F-4D97-AF65-F5344CB8AC3E}">
        <p14:creationId xmlns:p14="http://schemas.microsoft.com/office/powerpoint/2010/main" val="230855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92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76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0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B63A-3D6D-4309-B961-BD7D7CC9FC84}" type="slidenum">
              <a:rPr lang="en-GB" smtClean="0"/>
              <a:t>28</a:t>
            </a:fld>
            <a:endParaRPr lang="en-GB"/>
          </a:p>
        </p:txBody>
      </p:sp>
    </p:spTree>
    <p:extLst>
      <p:ext uri="{BB962C8B-B14F-4D97-AF65-F5344CB8AC3E}">
        <p14:creationId xmlns:p14="http://schemas.microsoft.com/office/powerpoint/2010/main" val="104346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08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9" name="Google Shape;191;p34">
            <a:extLst>
              <a:ext uri="{FF2B5EF4-FFF2-40B4-BE49-F238E27FC236}">
                <a16:creationId xmlns:a16="http://schemas.microsoft.com/office/drawing/2014/main" id="{08D7FE4D-BDA7-4A25-9B11-E1487682FA94}"/>
              </a:ext>
            </a:extLst>
          </p:cNvPr>
          <p:cNvSpPr/>
          <p:nvPr userDrawn="1"/>
        </p:nvSpPr>
        <p:spPr>
          <a:xfrm>
            <a:off x="-1573" y="-1354"/>
            <a:ext cx="4583098"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Straight Connector 49">
            <a:extLst>
              <a:ext uri="{FF2B5EF4-FFF2-40B4-BE49-F238E27FC236}">
                <a16:creationId xmlns:a16="http://schemas.microsoft.com/office/drawing/2014/main" id="{19113472-6C58-4761-8801-F0AC46123DFF}"/>
              </a:ext>
            </a:extLst>
          </p:cNvPr>
          <p:cNvCxnSpPr>
            <a:cxnSpLocks/>
          </p:cNvCxnSpPr>
          <p:nvPr userDrawn="1"/>
        </p:nvCxnSpPr>
        <p:spPr>
          <a:xfrm>
            <a:off x="446213" y="229342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B75335F6-88CD-469E-8959-846C7C1A18F7}"/>
              </a:ext>
            </a:extLst>
          </p:cNvPr>
          <p:cNvGrpSpPr/>
          <p:nvPr userDrawn="1"/>
        </p:nvGrpSpPr>
        <p:grpSpPr>
          <a:xfrm>
            <a:off x="440197" y="1214647"/>
            <a:ext cx="940033" cy="785748"/>
            <a:chOff x="11080509" y="269721"/>
            <a:chExt cx="821264" cy="669978"/>
          </a:xfrm>
        </p:grpSpPr>
        <p:sp>
          <p:nvSpPr>
            <p:cNvPr id="52" name="Freeform: Shape 51">
              <a:extLst>
                <a:ext uri="{FF2B5EF4-FFF2-40B4-BE49-F238E27FC236}">
                  <a16:creationId xmlns:a16="http://schemas.microsoft.com/office/drawing/2014/main" id="{17683848-95B6-4E3D-BDCB-92439BBA1236}"/>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2E378086-B273-463E-9C0A-433740C388E8}"/>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9760AD7-DE05-411B-BA99-0BF7312D78B3}"/>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0AAC982-DD59-4FB0-A1CF-4963D8F2E8C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AD2611F-CDDC-4BDB-B387-8163D8122921}"/>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27E0550C-3D72-44B9-A1D7-0543A2D6C09D}"/>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AB14276-C807-412C-8DEF-406AFE67809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C72706FD-D8DF-4F13-9FBB-CED8856FEB6A}"/>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AEC1E904-65CC-4C66-82F8-123E3FE80651}"/>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4588FCAE-0501-42F0-ABF5-180C8CD4B574}"/>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628AD84C-D11D-4B74-B420-4A26D0838DA9}"/>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67AD618-30AE-4C57-908B-474CDA8AA9FB}"/>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E89AA876-0B02-4CB7-B63D-F1FCFAF29737}"/>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9B59B1C-3ADA-46CD-B3C1-960EBDF1236C}"/>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DAB666A-FDA1-4BB4-A6FA-4189424271B5}"/>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BF3D898-9DA2-4E9C-8BCC-5CB31FC7F12F}"/>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DC4C6495-A514-4E04-92E7-608BC2867610}"/>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E4C78C5B-EDF2-46DF-8344-9C9C48BDF623}"/>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9E050808-3EB2-4C67-BD97-723CB461392B}"/>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DDF1309D-710A-47A9-959D-FD8264E96C81}"/>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EA0DE1C-B42A-4451-8384-10183F3AA3B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87B207C-68C1-4D97-B842-957C796C3F24}"/>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CBBE534-B6E2-4C7F-AC93-4A4B24CC8710}"/>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3FD18C37-9D19-454A-9CCC-7FD44EFA557F}"/>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7CCFFE62-CAAF-46B3-AAFF-57D3430D8D8D}"/>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BD09D1FE-30A2-4CC7-8E82-A4E9FEA11AB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383391CF-E38F-443A-8C90-C7321D8631CA}"/>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EFD7372-CCBF-4ABA-98BB-40C8FBC4CF1C}"/>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807E935-7A0D-40E5-8F4A-5D6A367C8C11}"/>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22A05B1E-18D4-4A9C-B202-CB0F4E2718C5}"/>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B71B34B8-4DE5-4BC4-B520-3C5EA68B06CA}"/>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45A64422-F6C5-432C-B6B6-9291364E610E}"/>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F3FF2E0-480F-4B11-94BD-8477D990DBFE}"/>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F1816DE3-4696-4E8D-B6E0-7BE157A9E1CB}"/>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EF05153-9821-4DFF-B25A-1ABA5C8EDE96}"/>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AA905302-4BF1-4E86-A3FE-676DBF1C936D}"/>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291A5769-2E21-4B63-8297-C2949CEC1C1F}"/>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C575F10F-C350-4696-B765-57DCA8541031}"/>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8EE939F-FEEA-43B8-9CBA-F706AE07C133}"/>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43E831B5-A8D6-4B3B-9C56-110B6B0AF1AB}"/>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5B875AA7-58C5-4139-81E2-63751EAF6963}"/>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21E95543-7759-4048-8C57-758657B8C5CC}"/>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2" name="Title 1"/>
          <p:cNvSpPr>
            <a:spLocks noGrp="1"/>
          </p:cNvSpPr>
          <p:nvPr>
            <p:ph type="ctrTitle" hasCustomPrompt="1"/>
          </p:nvPr>
        </p:nvSpPr>
        <p:spPr>
          <a:xfrm>
            <a:off x="446213" y="2517962"/>
            <a:ext cx="3555175" cy="1200329"/>
          </a:xfrm>
        </p:spPr>
        <p:txBody>
          <a:bodyPr wrap="square" anchor="t">
            <a:spAutoFit/>
          </a:bodyPr>
          <a:lstStyle>
            <a:lvl1pPr algn="l">
              <a:defRPr sz="4000" b="1">
                <a:solidFill>
                  <a:schemeClr val="bg1"/>
                </a:solidFill>
                <a:latin typeface="+mj-lt"/>
              </a:defRPr>
            </a:lvl1pPr>
          </a:lstStyle>
          <a:p>
            <a:r>
              <a:rPr lang="en-US"/>
              <a:t>Title Cover. Font size 40</a:t>
            </a:r>
            <a:endParaRPr lang="en-GB"/>
          </a:p>
        </p:txBody>
      </p:sp>
      <p:sp>
        <p:nvSpPr>
          <p:cNvPr id="3" name="Subtitle 2"/>
          <p:cNvSpPr>
            <a:spLocks noGrp="1"/>
          </p:cNvSpPr>
          <p:nvPr>
            <p:ph type="subTitle" idx="1" hasCustomPrompt="1"/>
          </p:nvPr>
        </p:nvSpPr>
        <p:spPr>
          <a:xfrm>
            <a:off x="446213" y="3851165"/>
            <a:ext cx="3555175" cy="313932"/>
          </a:xfrm>
        </p:spPr>
        <p:txBody>
          <a:bodyPr wrap="square">
            <a:spAutoFit/>
          </a:bodyPr>
          <a:lstStyle>
            <a:lvl1pPr marL="0" indent="0" algn="l">
              <a:buNone/>
              <a:defRPr sz="16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endParaRPr lang="en-GB"/>
          </a:p>
        </p:txBody>
      </p:sp>
      <p:sp>
        <p:nvSpPr>
          <p:cNvPr id="96" name="Picture Placeholder 95">
            <a:extLst>
              <a:ext uri="{FF2B5EF4-FFF2-40B4-BE49-F238E27FC236}">
                <a16:creationId xmlns:a16="http://schemas.microsoft.com/office/drawing/2014/main" id="{7E0FF89F-3E2D-44E4-8E91-9F24AF5BA823}"/>
              </a:ext>
            </a:extLst>
          </p:cNvPr>
          <p:cNvSpPr>
            <a:spLocks noGrp="1"/>
          </p:cNvSpPr>
          <p:nvPr>
            <p:ph type="pic" sz="quarter" idx="10" hasCustomPrompt="1"/>
          </p:nvPr>
        </p:nvSpPr>
        <p:spPr>
          <a:xfrm>
            <a:off x="4581525" y="-1588"/>
            <a:ext cx="7610475" cy="6859588"/>
          </a:xfrm>
        </p:spPr>
        <p:txBody>
          <a:bodyPr anchor="ctr">
            <a:normAutofit/>
          </a:bodyPr>
          <a:lstStyle>
            <a:lvl1pPr algn="ctr">
              <a:buNone/>
              <a:defRPr sz="3600"/>
            </a:lvl1pPr>
          </a:lstStyle>
          <a:p>
            <a:r>
              <a:rPr lang="en-GB"/>
              <a:t>Add your image here</a:t>
            </a:r>
          </a:p>
        </p:txBody>
      </p:sp>
      <p:pic>
        <p:nvPicPr>
          <p:cNvPr id="4" name="Graphic 3">
            <a:extLst>
              <a:ext uri="{FF2B5EF4-FFF2-40B4-BE49-F238E27FC236}">
                <a16:creationId xmlns:a16="http://schemas.microsoft.com/office/drawing/2014/main" id="{A0415360-5289-70E5-F0FD-1183850B797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197" y="5944394"/>
            <a:ext cx="1937243" cy="594737"/>
          </a:xfrm>
          <a:prstGeom prst="rect">
            <a:avLst/>
          </a:prstGeom>
        </p:spPr>
      </p:pic>
    </p:spTree>
    <p:extLst>
      <p:ext uri="{BB962C8B-B14F-4D97-AF65-F5344CB8AC3E}">
        <p14:creationId xmlns:p14="http://schemas.microsoft.com/office/powerpoint/2010/main" val="426916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B 2 Line with Subtitle">
    <p:spTree>
      <p:nvGrpSpPr>
        <p:cNvPr id="1" name=""/>
        <p:cNvGrpSpPr/>
        <p:nvPr/>
      </p:nvGrpSpPr>
      <p:grpSpPr>
        <a:xfrm>
          <a:off x="0" y="0"/>
          <a:ext cx="0" cy="0"/>
          <a:chOff x="0" y="0"/>
          <a:chExt cx="0" cy="0"/>
        </a:xfrm>
      </p:grpSpPr>
      <p:sp>
        <p:nvSpPr>
          <p:cNvPr id="49" name="Google Shape;191;p34">
            <a:extLst>
              <a:ext uri="{FF2B5EF4-FFF2-40B4-BE49-F238E27FC236}">
                <a16:creationId xmlns:a16="http://schemas.microsoft.com/office/drawing/2014/main" id="{5CDB3F1A-C384-484F-9423-FE38FC69E03A}"/>
              </a:ext>
            </a:extLst>
          </p:cNvPr>
          <p:cNvSpPr/>
          <p:nvPr userDrawn="1"/>
        </p:nvSpPr>
        <p:spPr>
          <a:xfrm>
            <a:off x="-1574" y="-1354"/>
            <a:ext cx="12193573"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Rectangle 360">
            <a:extLst>
              <a:ext uri="{FF2B5EF4-FFF2-40B4-BE49-F238E27FC236}">
                <a16:creationId xmlns:a16="http://schemas.microsoft.com/office/drawing/2014/main" id="{A9A7DAF3-AB75-4659-854C-E021762B22D6}"/>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362" name="Group 361">
            <a:extLst>
              <a:ext uri="{FF2B5EF4-FFF2-40B4-BE49-F238E27FC236}">
                <a16:creationId xmlns:a16="http://schemas.microsoft.com/office/drawing/2014/main" id="{0849F5B4-F889-4F8A-89DA-1F8423A8D5CF}"/>
              </a:ext>
            </a:extLst>
          </p:cNvPr>
          <p:cNvGrpSpPr/>
          <p:nvPr userDrawn="1"/>
        </p:nvGrpSpPr>
        <p:grpSpPr>
          <a:xfrm>
            <a:off x="11413238" y="6389957"/>
            <a:ext cx="409666" cy="337158"/>
            <a:chOff x="11197002" y="6334353"/>
            <a:chExt cx="409666" cy="337158"/>
          </a:xfrm>
        </p:grpSpPr>
        <p:sp>
          <p:nvSpPr>
            <p:cNvPr id="363" name="Freeform: Shape 362">
              <a:extLst>
                <a:ext uri="{FF2B5EF4-FFF2-40B4-BE49-F238E27FC236}">
                  <a16:creationId xmlns:a16="http://schemas.microsoft.com/office/drawing/2014/main" id="{31F08F09-3E40-4D1D-BDA4-10D821049FC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364" name="Group 363">
              <a:extLst>
                <a:ext uri="{FF2B5EF4-FFF2-40B4-BE49-F238E27FC236}">
                  <a16:creationId xmlns:a16="http://schemas.microsoft.com/office/drawing/2014/main" id="{C184FB6B-F25F-460E-BC56-94FC29304F3D}"/>
                </a:ext>
              </a:extLst>
            </p:cNvPr>
            <p:cNvGrpSpPr/>
            <p:nvPr userDrawn="1"/>
          </p:nvGrpSpPr>
          <p:grpSpPr>
            <a:xfrm>
              <a:off x="11222831" y="6423994"/>
              <a:ext cx="344446" cy="156398"/>
              <a:chOff x="11222831" y="6423994"/>
              <a:chExt cx="344446" cy="156398"/>
            </a:xfrm>
          </p:grpSpPr>
          <p:sp>
            <p:nvSpPr>
              <p:cNvPr id="365" name="Freeform: Shape 364">
                <a:extLst>
                  <a:ext uri="{FF2B5EF4-FFF2-40B4-BE49-F238E27FC236}">
                    <a16:creationId xmlns:a16="http://schemas.microsoft.com/office/drawing/2014/main" id="{B0CA0D1A-5A8C-4968-A031-7561111C38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8B048DC-9BB6-4658-AE17-BAB681D26D5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45BC939C-4141-4306-A183-4037FA30170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EBCD66DC-134F-4FA1-B8B2-5C46CE434E0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A2E5B760-A40A-4098-8955-FBB8290D102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80938446-1C32-4013-B210-661AFDD41B5B}"/>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9C730AE2-9BD7-4D0E-A7B1-4A68B6C34ACA}"/>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B50BBDA5-9026-43BD-95BE-7AEBAFD5B295}"/>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81169D8F-9551-4B51-8325-F9FAB64E0143}"/>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FE43B6CC-8D6C-494A-B54D-33E24603044F}"/>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316DE5AA-C052-476F-9968-844170BA577C}"/>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2B21F405-3D22-43B0-81A3-04990A2ED5EF}"/>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F4650197-C34B-474D-B0E4-6A9AAAFC0888}"/>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72A77C4E-2ABA-4851-8842-635E0F8FA03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C9D0F777-78C3-48C2-9783-BBC1D565F83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2F372BF9-2CE2-4CD6-A5ED-FA830627AB7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1B3E5F27-419C-4910-B040-D754F5CC556C}"/>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044ABC4E-75D9-4B5A-85B7-BBF3F73AABF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AC13D402-FDB7-43A4-BC41-F6C442BABA53}"/>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73BD33AE-8840-48C4-97C7-D1971FEAC20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64C73B2-56A3-40E0-8FEA-4547911EB728}"/>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CFF5F7D4-7B61-4AD8-8FD6-3493C90CFD6F}"/>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29211CB4-382E-45D8-BFAE-D9C41A030CB3}"/>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76B9C6D0-A57F-4C36-9E8A-0F925500D8D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A606FECD-6CCA-4109-AEEF-CEB9F0EF1D1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7C2441AF-7380-49DC-B0FA-157284A886B7}"/>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DC3C2A59-92D6-4E26-8836-919E1CF8E764}"/>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880C906F-51D9-4780-A372-7DC00155830B}"/>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F8B8D911-9BA4-4644-90F4-F32D3F654E20}"/>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C85C2BAB-8D3A-477E-AB1E-CD4FCACC6BC9}"/>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C2DFB3E6-BC5C-41EA-8CF7-BA9DEEFC065B}"/>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ABE9F9EB-F0C3-4366-B437-9063F25CED2D}"/>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681482EC-191A-4F21-A19C-E1B0EDE73D48}"/>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083869CD-4FA6-4B8B-944A-761F33F07390}"/>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71BEFAF6-877C-4F95-A39A-9736ACBE60ED}"/>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67D5835D-5551-4FB2-B5B8-D282B50FF85E}"/>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A06622D4-8861-4FC8-AEA8-229C0E4A6298}"/>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CB915564-47E9-4E73-9E3D-63A8ACD9F0A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89E5AAA-D61F-4045-A150-BEDF730137C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9BFE64F3-295C-46AD-B947-2183035A15DB}"/>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E87C666A-7F2D-45EC-B2F7-DEA49194C541}"/>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2" name="Title 1">
            <a:extLst>
              <a:ext uri="{FF2B5EF4-FFF2-40B4-BE49-F238E27FC236}">
                <a16:creationId xmlns:a16="http://schemas.microsoft.com/office/drawing/2014/main" id="{63A8481C-C1B7-4DD7-BFD5-01091CD5691F}"/>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bg1"/>
                </a:solidFill>
                <a:latin typeface="+mj-lt"/>
              </a:defRPr>
            </a:lvl1pPr>
          </a:lstStyle>
          <a:p>
            <a:r>
              <a:rPr lang="en-US"/>
              <a:t>All titles should match to this baseline. </a:t>
            </a:r>
            <a:endParaRPr lang="en-GB"/>
          </a:p>
        </p:txBody>
      </p:sp>
      <p:cxnSp>
        <p:nvCxnSpPr>
          <p:cNvPr id="53" name="Straight Connector 52">
            <a:extLst>
              <a:ext uri="{FF2B5EF4-FFF2-40B4-BE49-F238E27FC236}">
                <a16:creationId xmlns:a16="http://schemas.microsoft.com/office/drawing/2014/main" id="{071C6314-01BE-48D0-A0DA-E08D89A6F055}"/>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 Placeholder 6">
            <a:extLst>
              <a:ext uri="{FF2B5EF4-FFF2-40B4-BE49-F238E27FC236}">
                <a16:creationId xmlns:a16="http://schemas.microsoft.com/office/drawing/2014/main" id="{1B2A8E1D-29DF-47D4-9FD5-F31CAFA05533}"/>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4" name="Text Placeholder 7">
            <a:extLst>
              <a:ext uri="{FF2B5EF4-FFF2-40B4-BE49-F238E27FC236}">
                <a16:creationId xmlns:a16="http://schemas.microsoft.com/office/drawing/2014/main" id="{D466A8DF-D3AB-4F23-A971-90A434B4C9B6}"/>
              </a:ext>
            </a:extLst>
          </p:cNvPr>
          <p:cNvSpPr>
            <a:spLocks noGrp="1"/>
          </p:cNvSpPr>
          <p:nvPr>
            <p:ph type="body" sz="quarter" idx="11"/>
          </p:nvPr>
        </p:nvSpPr>
        <p:spPr>
          <a:xfrm>
            <a:off x="336948" y="1455589"/>
            <a:ext cx="11642725" cy="866904"/>
          </a:xfrm>
        </p:spPr>
        <p:txBody>
          <a:bodyPr>
            <a:spAutoFit/>
          </a:bodyPr>
          <a:lstStyle>
            <a:lvl1pPr>
              <a:lnSpc>
                <a:spcPct val="100000"/>
              </a:lnSpc>
              <a:defRPr sz="1400">
                <a:solidFill>
                  <a:schemeClr val="bg1"/>
                </a:solidFill>
              </a:defRPr>
            </a:lvl1pPr>
            <a:lvl2pPr>
              <a:lnSpc>
                <a:spcPct val="100000"/>
              </a:lnSpc>
              <a:defRPr sz="1400">
                <a:solidFill>
                  <a:schemeClr val="bg1"/>
                </a:solidFill>
              </a:defRPr>
            </a:lvl2pPr>
            <a:lvl3pPr>
              <a:lnSpc>
                <a:spcPct val="100000"/>
              </a:lnSpc>
              <a:defRPr sz="1400">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5151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1 Line Title NO Subtitle">
    <p:spTree>
      <p:nvGrpSpPr>
        <p:cNvPr id="1" name=""/>
        <p:cNvGrpSpPr/>
        <p:nvPr/>
      </p:nvGrpSpPr>
      <p:grpSpPr>
        <a:xfrm>
          <a:off x="0" y="0"/>
          <a:ext cx="0" cy="0"/>
          <a:chOff x="0" y="0"/>
          <a:chExt cx="0" cy="0"/>
        </a:xfrm>
      </p:grpSpPr>
      <p:sp>
        <p:nvSpPr>
          <p:cNvPr id="52" name="Google Shape;191;p34">
            <a:extLst>
              <a:ext uri="{FF2B5EF4-FFF2-40B4-BE49-F238E27FC236}">
                <a16:creationId xmlns:a16="http://schemas.microsoft.com/office/drawing/2014/main" id="{A668A9D0-B0B2-45A9-8F7B-1A54E0C20C66}"/>
              </a:ext>
            </a:extLst>
          </p:cNvPr>
          <p:cNvSpPr/>
          <p:nvPr userDrawn="1"/>
        </p:nvSpPr>
        <p:spPr>
          <a:xfrm>
            <a:off x="4603751" y="-1353"/>
            <a:ext cx="7588250"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Rectangle 271">
            <a:extLst>
              <a:ext uri="{FF2B5EF4-FFF2-40B4-BE49-F238E27FC236}">
                <a16:creationId xmlns:a16="http://schemas.microsoft.com/office/drawing/2014/main" id="{2489E2C1-3F1B-4D53-81BA-570629B2A45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273" name="Group 272">
            <a:extLst>
              <a:ext uri="{FF2B5EF4-FFF2-40B4-BE49-F238E27FC236}">
                <a16:creationId xmlns:a16="http://schemas.microsoft.com/office/drawing/2014/main" id="{1DC6382E-D00D-465B-AC9E-2D848C03D1F1}"/>
              </a:ext>
            </a:extLst>
          </p:cNvPr>
          <p:cNvGrpSpPr/>
          <p:nvPr userDrawn="1"/>
        </p:nvGrpSpPr>
        <p:grpSpPr>
          <a:xfrm>
            <a:off x="11413238" y="6389957"/>
            <a:ext cx="409666" cy="337158"/>
            <a:chOff x="11197002" y="6334353"/>
            <a:chExt cx="409666" cy="337158"/>
          </a:xfrm>
        </p:grpSpPr>
        <p:sp>
          <p:nvSpPr>
            <p:cNvPr id="274" name="Freeform: Shape 273">
              <a:extLst>
                <a:ext uri="{FF2B5EF4-FFF2-40B4-BE49-F238E27FC236}">
                  <a16:creationId xmlns:a16="http://schemas.microsoft.com/office/drawing/2014/main" id="{9741AB26-32BD-4C81-8492-3B8B570ADD64}"/>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75" name="Group 274">
              <a:extLst>
                <a:ext uri="{FF2B5EF4-FFF2-40B4-BE49-F238E27FC236}">
                  <a16:creationId xmlns:a16="http://schemas.microsoft.com/office/drawing/2014/main" id="{C7894816-8BCF-489A-BBD4-2B564F1BEDA3}"/>
                </a:ext>
              </a:extLst>
            </p:cNvPr>
            <p:cNvGrpSpPr/>
            <p:nvPr userDrawn="1"/>
          </p:nvGrpSpPr>
          <p:grpSpPr>
            <a:xfrm>
              <a:off x="11222831" y="6423994"/>
              <a:ext cx="344446" cy="156398"/>
              <a:chOff x="11222831" y="6423994"/>
              <a:chExt cx="344446" cy="156398"/>
            </a:xfrm>
          </p:grpSpPr>
          <p:sp>
            <p:nvSpPr>
              <p:cNvPr id="276" name="Freeform: Shape 275">
                <a:extLst>
                  <a:ext uri="{FF2B5EF4-FFF2-40B4-BE49-F238E27FC236}">
                    <a16:creationId xmlns:a16="http://schemas.microsoft.com/office/drawing/2014/main" id="{C1AB221B-1FB3-47E7-89B3-C061271E8624}"/>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E15A5C16-04BD-432E-B911-C73C01E7F2A0}"/>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A0F4F102-11A4-40E5-A62A-60881440BB94}"/>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06F4106-93DC-4608-93A2-29C622D20EF9}"/>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B3946ED-5EB9-4694-81D5-841781F8ADF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578C582F-8E33-407C-BF8E-F15DAECB5DA2}"/>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B411DC06-F751-441C-B529-12A603030F5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4DC4B33-E172-41E2-9D7A-371F92798F2E}"/>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A8E13D2-3C8A-40C1-A442-E819495BEA80}"/>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201D4310-9DE7-4E2A-951B-74E7EB4807EA}"/>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875ADBC-A120-4075-BF7A-AEBEDCFF517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DBDFDE5-0A06-4138-BAB7-D831FB5835F2}"/>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79195F71-BCF4-4F21-B141-CB86055793A7}"/>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B7CC8AA3-2781-4E61-9E21-6A27F4317D5B}"/>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9AB64122-07BF-4D5E-9180-74713050D1F0}"/>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B8B55D58-8A18-4CDA-87A8-B7B76598855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4A8F1157-9A82-4C4A-B85F-ABCCA2F806A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CB0F83AA-7E65-4EF1-93C7-7E155CDBA3F6}"/>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4708121B-3255-467E-BD50-B211C1DC92F6}"/>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3888EFFF-CAB8-46B7-8C1B-2DC65D1EC36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6CA5BE49-FAB5-4C52-ACCD-EF43FF3DD0C3}"/>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6CB123C-A03D-42BF-83A6-438B66C0A97D}"/>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17EE9CAC-58D5-4A21-972D-5BB9036DFE5D}"/>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9F47D68-F7EF-4FB7-85D0-EA4DC2FE06A2}"/>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ABFA8593-C99B-4361-BB09-CA1D22B328E4}"/>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AAD8FE15-411C-4BC4-A60F-98E38782B8EC}"/>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3ECBE148-00BF-4503-8FFB-5E333ED632CE}"/>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DEA20931-A3B8-4A85-8D84-84EB08E68B9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7BC7A1E-ED4E-44B7-A256-58AA3BB5908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F98CB2C3-F04D-4FE9-B351-EF882FACF3C1}"/>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E8D10D99-DAFC-4D60-B42D-2FD98301525A}"/>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8FB1262-3141-40BC-B772-40F0FAF0E6B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B54C26B4-C085-43DE-949B-D5833801F0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610756FB-0A38-4F9A-8003-5C108D49897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0C8ED744-B4A1-419B-8827-46980CCEFFAF}"/>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55CAF07C-EBCC-46A0-B06F-AE28C4DB508B}"/>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0911A9F1-0AE3-4375-83AF-C80F18335DD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2C313F76-9D88-4AC7-BCEF-84B1A6929F90}"/>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736CD101-0788-4480-A85E-3F7130CA9BE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C5FD84CE-3F18-404F-9712-381D986E50D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1D78CDAD-1AF9-4B09-8270-125F39878F6F}"/>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1" name="Title 1">
            <a:extLst>
              <a:ext uri="{FF2B5EF4-FFF2-40B4-BE49-F238E27FC236}">
                <a16:creationId xmlns:a16="http://schemas.microsoft.com/office/drawing/2014/main" id="{40B3A4AA-1530-40EA-9F97-F814C4B6E614}"/>
              </a:ext>
            </a:extLst>
          </p:cNvPr>
          <p:cNvSpPr>
            <a:spLocks noGrp="1"/>
          </p:cNvSpPr>
          <p:nvPr>
            <p:ph type="title" hasCustomPrompt="1"/>
          </p:nvPr>
        </p:nvSpPr>
        <p:spPr>
          <a:xfrm>
            <a:off x="336754" y="433385"/>
            <a:ext cx="4104618" cy="867930"/>
          </a:xfrm>
        </p:spPr>
        <p:txBody>
          <a:bodyPr wrap="square" anchor="t">
            <a:spAutoFit/>
          </a:bodyPr>
          <a:lstStyle>
            <a:lvl1pPr>
              <a:defRPr sz="2800" b="1">
                <a:solidFill>
                  <a:schemeClr val="tx1"/>
                </a:solidFill>
                <a:latin typeface="+mj-lt"/>
              </a:defRPr>
            </a:lvl1pPr>
          </a:lstStyle>
          <a:p>
            <a:r>
              <a:rPr lang="en-US"/>
              <a:t>All titles should match to this</a:t>
            </a:r>
            <a:endParaRPr lang="en-GB"/>
          </a:p>
        </p:txBody>
      </p:sp>
      <p:cxnSp>
        <p:nvCxnSpPr>
          <p:cNvPr id="54" name="Straight Connector 53">
            <a:extLst>
              <a:ext uri="{FF2B5EF4-FFF2-40B4-BE49-F238E27FC236}">
                <a16:creationId xmlns:a16="http://schemas.microsoft.com/office/drawing/2014/main" id="{DDCB342B-56F8-45D5-BBC3-7E44E9A44441}"/>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 Placeholder 7">
            <a:extLst>
              <a:ext uri="{FF2B5EF4-FFF2-40B4-BE49-F238E27FC236}">
                <a16:creationId xmlns:a16="http://schemas.microsoft.com/office/drawing/2014/main" id="{27D527C9-CB6A-463D-86AB-ACFD249A918E}"/>
              </a:ext>
            </a:extLst>
          </p:cNvPr>
          <p:cNvSpPr>
            <a:spLocks noGrp="1"/>
          </p:cNvSpPr>
          <p:nvPr>
            <p:ph type="body" sz="quarter" idx="11"/>
          </p:nvPr>
        </p:nvSpPr>
        <p:spPr>
          <a:xfrm>
            <a:off x="336754" y="2104124"/>
            <a:ext cx="4104618" cy="866904"/>
          </a:xfrm>
        </p:spPr>
        <p:txBody>
          <a:bodyPr wrap="square">
            <a:spAutoFit/>
          </a:bodyPr>
          <a:lstStyle>
            <a:lvl1pPr marL="182563" indent="-182563">
              <a:lnSpc>
                <a:spcPct val="100000"/>
              </a:lnSpc>
              <a:defRPr sz="1400">
                <a:solidFill>
                  <a:schemeClr val="tx1"/>
                </a:solidFill>
              </a:defRPr>
            </a:lvl1pPr>
            <a:lvl2pPr marL="627063" indent="-169863">
              <a:lnSpc>
                <a:spcPct val="100000"/>
              </a:lnSpc>
              <a:defRPr sz="1400">
                <a:solidFill>
                  <a:schemeClr val="tx1"/>
                </a:solidFill>
              </a:defRPr>
            </a:lvl2pPr>
            <a:lvl3pPr marL="1079500" indent="-165100">
              <a:lnSpc>
                <a:spcPct val="100000"/>
              </a:lnSpc>
              <a:defRPr sz="14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53" name="Text Placeholder 6">
            <a:extLst>
              <a:ext uri="{FF2B5EF4-FFF2-40B4-BE49-F238E27FC236}">
                <a16:creationId xmlns:a16="http://schemas.microsoft.com/office/drawing/2014/main" id="{830D8578-71C5-4C79-A1CF-A4E9409720A2}"/>
              </a:ext>
            </a:extLst>
          </p:cNvPr>
          <p:cNvSpPr>
            <a:spLocks noGrp="1"/>
          </p:cNvSpPr>
          <p:nvPr>
            <p:ph type="body" sz="quarter" idx="10" hasCustomPrompt="1"/>
          </p:nvPr>
        </p:nvSpPr>
        <p:spPr>
          <a:xfrm>
            <a:off x="336754" y="1407254"/>
            <a:ext cx="4104618" cy="590931"/>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FONT SIZE 18</a:t>
            </a:r>
          </a:p>
        </p:txBody>
      </p:sp>
    </p:spTree>
    <p:extLst>
      <p:ext uri="{BB962C8B-B14F-4D97-AF65-F5344CB8AC3E}">
        <p14:creationId xmlns:p14="http://schemas.microsoft.com/office/powerpoint/2010/main" val="185161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DD4792-F637-4AE0-9E90-9565A4E7C0E4}"/>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3" name="Group 2">
            <a:extLst>
              <a:ext uri="{FF2B5EF4-FFF2-40B4-BE49-F238E27FC236}">
                <a16:creationId xmlns:a16="http://schemas.microsoft.com/office/drawing/2014/main" id="{19DB45E7-FF65-48AD-96EB-CB8267C71685}"/>
              </a:ext>
            </a:extLst>
          </p:cNvPr>
          <p:cNvGrpSpPr/>
          <p:nvPr userDrawn="1"/>
        </p:nvGrpSpPr>
        <p:grpSpPr>
          <a:xfrm>
            <a:off x="11413238" y="6389957"/>
            <a:ext cx="409666" cy="337158"/>
            <a:chOff x="11197002" y="6334353"/>
            <a:chExt cx="409666" cy="337158"/>
          </a:xfrm>
        </p:grpSpPr>
        <p:sp>
          <p:nvSpPr>
            <p:cNvPr id="4" name="Freeform: Shape 3">
              <a:extLst>
                <a:ext uri="{FF2B5EF4-FFF2-40B4-BE49-F238E27FC236}">
                  <a16:creationId xmlns:a16="http://schemas.microsoft.com/office/drawing/2014/main" id="{225C08FA-4782-4016-A593-61D5F347F8FD}"/>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5" name="Group 4">
              <a:extLst>
                <a:ext uri="{FF2B5EF4-FFF2-40B4-BE49-F238E27FC236}">
                  <a16:creationId xmlns:a16="http://schemas.microsoft.com/office/drawing/2014/main" id="{FC7585F7-4A03-490A-B696-3EC136D06755}"/>
                </a:ext>
              </a:extLst>
            </p:cNvPr>
            <p:cNvGrpSpPr/>
            <p:nvPr userDrawn="1"/>
          </p:nvGrpSpPr>
          <p:grpSpPr>
            <a:xfrm>
              <a:off x="11222831" y="6423994"/>
              <a:ext cx="344446" cy="156398"/>
              <a:chOff x="11222831" y="6423994"/>
              <a:chExt cx="344446" cy="156398"/>
            </a:xfrm>
          </p:grpSpPr>
          <p:sp>
            <p:nvSpPr>
              <p:cNvPr id="6" name="Freeform: Shape 5">
                <a:extLst>
                  <a:ext uri="{FF2B5EF4-FFF2-40B4-BE49-F238E27FC236}">
                    <a16:creationId xmlns:a16="http://schemas.microsoft.com/office/drawing/2014/main" id="{E3C50AB2-FECF-412F-AE4A-9D24AECCA019}"/>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56EF571-4618-41C6-801F-4B96035ADA2D}"/>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F4CB6F4-83B5-4F37-A3F7-7DBCE8DC5951}"/>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A4DB9B0-9E56-41C5-9188-595C92DD6CD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79A32F-8C28-42A8-8E96-1667D77EA15C}"/>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DB194912-A4B0-4F77-A82F-E78A4CE66579}"/>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63FB3C8-F164-4D16-91A1-BC547DD645E3}"/>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0093875-7C77-4DD9-99BD-61AE00E13C9F}"/>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D1DBA9E-F6C2-4EDB-81F2-40E3488F88AC}"/>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B9D6D8-B3F2-4ECB-B798-0D6512E44119}"/>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28CC689-CE7A-48AC-B558-495024231581}"/>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AAB7F50-D88D-4BB9-A8D3-863EA49E4490}"/>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BA9304E-1E62-4910-B4FA-1E5E41920CAC}"/>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DD1BB34-3D0F-45A5-BEDF-7711934E0919}"/>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E613615-B82F-43C7-9E15-279353A6864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5000E8E-F885-40B8-9312-993927854D21}"/>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262AD54-155D-44AC-AF95-9E781784CE4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8293B2-1151-4ACF-B6B3-1A2205CDDD4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1E63EA4-5EE3-43E5-85DA-C5DAB2836900}"/>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16AEA28-85F7-4C5C-8F84-CB741D32F7EA}"/>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1954239-23B4-4FAE-9B84-4BE8771E2C1E}"/>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B70FBA8-E795-490A-A159-3417521F3379}"/>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3F6950-930B-4569-9CC7-EA1F225590FF}"/>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0AF00D5-A7BD-4B51-AF65-71A3C177652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36ADFA9-D784-4053-AE62-9D11191E856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CDEB24C-8675-4595-857E-FD84EA0C6495}"/>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8834CF-86CF-4F5E-8B7F-DF8107AE9C42}"/>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FA199E9-8ABF-4E15-A2F6-9A433414BA83}"/>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3AA9DD6-7951-4CE9-B936-3144F1562E3C}"/>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09F7931-8AC7-4C2D-A80C-18304702308D}"/>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24EB775-F3EC-468E-BBA0-5B6838F64FBE}"/>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1CF3E4F-5747-4AC2-8CF0-3A6DBCA75BEA}"/>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65A7EF3-60BF-4EF8-BDF4-AC2BBC3E2B76}"/>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6B74DCB-E41E-4E2B-9EBA-5804794B2A15}"/>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56CD09E-9138-45B5-AB89-8B7274F10975}"/>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D28B621-94BE-4953-ABD2-5B6869397C91}"/>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211217A-FCC2-4E93-9821-62CE7D85E73D}"/>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F9622AE-94A9-4894-8FB9-72E7D4178739}"/>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293CF99-6DFD-4885-B5E1-3C61A99FB981}"/>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DCA5057-6463-4273-8FFD-08BEB69FBADA}"/>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9AA737C-13C6-4FF1-9E22-E3899578B587}"/>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2" name="Title 1">
            <a:extLst>
              <a:ext uri="{FF2B5EF4-FFF2-40B4-BE49-F238E27FC236}">
                <a16:creationId xmlns:a16="http://schemas.microsoft.com/office/drawing/2014/main" id="{4DBA560F-FB78-4EE2-9B4F-8CADC430E1C8}"/>
              </a:ext>
            </a:extLst>
          </p:cNvPr>
          <p:cNvSpPr>
            <a:spLocks noGrp="1"/>
          </p:cNvSpPr>
          <p:nvPr>
            <p:ph type="title" hasCustomPrompt="1"/>
          </p:nvPr>
        </p:nvSpPr>
        <p:spPr>
          <a:xfrm>
            <a:off x="336753" y="433385"/>
            <a:ext cx="8889797"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53" name="Straight Connector 52">
            <a:extLst>
              <a:ext uri="{FF2B5EF4-FFF2-40B4-BE49-F238E27FC236}">
                <a16:creationId xmlns:a16="http://schemas.microsoft.com/office/drawing/2014/main" id="{BCEA2EF7-7F0C-4A5E-B84B-5C47612755B1}"/>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005F7E0E-0D0A-42CD-863A-D7FD15926C74}"/>
              </a:ext>
            </a:extLst>
          </p:cNvPr>
          <p:cNvSpPr>
            <a:spLocks noGrp="1"/>
          </p:cNvSpPr>
          <p:nvPr>
            <p:ph type="body" sz="quarter" idx="10" hasCustomPrompt="1"/>
          </p:nvPr>
        </p:nvSpPr>
        <p:spPr>
          <a:xfrm>
            <a:off x="336550" y="1001984"/>
            <a:ext cx="8889797" cy="341632"/>
          </a:xfrm>
        </p:spPr>
        <p:txBody>
          <a:bodyPr wrap="square">
            <a:spAutoFit/>
          </a:bodyPr>
          <a:lstStyle>
            <a:lvl1pPr marL="0" indent="0">
              <a:buNone/>
              <a:defRPr sz="1800" b="1">
                <a:solidFill>
                  <a:schemeClr val="tx2"/>
                </a:solidFill>
                <a:latin typeface="+mj-lt"/>
              </a:defRPr>
            </a:lvl1pPr>
          </a:lstStyle>
          <a:p>
            <a:pPr lvl="0"/>
            <a:r>
              <a:rPr lang="en-GB"/>
              <a:t>THIS IS YOUR SUBTITLE. UPPERCASE. SIZE 18</a:t>
            </a:r>
          </a:p>
        </p:txBody>
      </p:sp>
      <p:sp>
        <p:nvSpPr>
          <p:cNvPr id="55" name="Text Placeholder 7">
            <a:extLst>
              <a:ext uri="{FF2B5EF4-FFF2-40B4-BE49-F238E27FC236}">
                <a16:creationId xmlns:a16="http://schemas.microsoft.com/office/drawing/2014/main" id="{E81BA431-725E-4FC1-B1CC-6050A7EEE67A}"/>
              </a:ext>
            </a:extLst>
          </p:cNvPr>
          <p:cNvSpPr>
            <a:spLocks noGrp="1"/>
          </p:cNvSpPr>
          <p:nvPr>
            <p:ph type="body" sz="quarter" idx="11"/>
          </p:nvPr>
        </p:nvSpPr>
        <p:spPr>
          <a:xfrm>
            <a:off x="336549" y="1432084"/>
            <a:ext cx="8889493" cy="866904"/>
          </a:xfrm>
        </p:spPr>
        <p:txBody>
          <a:bodyPr wrap="square">
            <a:spAutoFit/>
          </a:bodyPr>
          <a:lstStyle>
            <a:lvl1pPr marL="182563" indent="-182563">
              <a:lnSpc>
                <a:spcPct val="100000"/>
              </a:lnSpc>
              <a:buClrTx/>
              <a:defRPr sz="1400"/>
            </a:lvl1pPr>
            <a:lvl2pPr>
              <a:lnSpc>
                <a:spcPct val="100000"/>
              </a:lnSpc>
              <a:buClrTx/>
              <a:defRPr sz="1400"/>
            </a:lvl2pPr>
            <a:lvl3pPr>
              <a:lnSpc>
                <a:spcPct val="100000"/>
              </a:lnSpc>
              <a:buClrTx/>
              <a:defRPr sz="1400"/>
            </a:lvl3pPr>
          </a:lstStyle>
          <a:p>
            <a:pPr lvl="0"/>
            <a:r>
              <a:rPr lang="en-US"/>
              <a:t>Click to edit Master text styles</a:t>
            </a:r>
          </a:p>
          <a:p>
            <a:pPr lvl="1"/>
            <a:r>
              <a:rPr lang="en-US"/>
              <a:t>Second level</a:t>
            </a:r>
          </a:p>
          <a:p>
            <a:pPr lvl="2"/>
            <a:r>
              <a:rPr lang="en-US"/>
              <a:t>Third level</a:t>
            </a:r>
          </a:p>
        </p:txBody>
      </p:sp>
      <p:sp>
        <p:nvSpPr>
          <p:cNvPr id="56" name="Picture Placeholder 22">
            <a:extLst>
              <a:ext uri="{FF2B5EF4-FFF2-40B4-BE49-F238E27FC236}">
                <a16:creationId xmlns:a16="http://schemas.microsoft.com/office/drawing/2014/main" id="{AA60F7A1-FF1E-4858-B109-67658683A77C}"/>
              </a:ext>
            </a:extLst>
          </p:cNvPr>
          <p:cNvSpPr>
            <a:spLocks noGrp="1"/>
          </p:cNvSpPr>
          <p:nvPr>
            <p:ph type="pic" sz="quarter" idx="12"/>
          </p:nvPr>
        </p:nvSpPr>
        <p:spPr>
          <a:xfrm>
            <a:off x="9461500" y="0"/>
            <a:ext cx="2730500" cy="6858000"/>
          </a:xfrm>
        </p:spPr>
        <p:txBody>
          <a:bodyPr anchor="ctr">
            <a:normAutofit/>
          </a:bodyPr>
          <a:lstStyle>
            <a:lvl1pPr marL="0" indent="0" algn="ctr">
              <a:buNone/>
              <a:defRPr sz="5400"/>
            </a:lvl1pPr>
          </a:lstStyle>
          <a:p>
            <a:r>
              <a:rPr lang="en-US"/>
              <a:t>Click icon to add picture</a:t>
            </a:r>
            <a:endParaRPr lang="en-GB"/>
          </a:p>
        </p:txBody>
      </p:sp>
    </p:spTree>
    <p:extLst>
      <p:ext uri="{BB962C8B-B14F-4D97-AF65-F5344CB8AC3E}">
        <p14:creationId xmlns:p14="http://schemas.microsoft.com/office/powerpoint/2010/main" val="386681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 Line Title NO Subtitle">
    <p:spTree>
      <p:nvGrpSpPr>
        <p:cNvPr id="1" name=""/>
        <p:cNvGrpSpPr/>
        <p:nvPr/>
      </p:nvGrpSpPr>
      <p:grpSpPr>
        <a:xfrm>
          <a:off x="0" y="0"/>
          <a:ext cx="0" cy="0"/>
          <a:chOff x="0" y="0"/>
          <a:chExt cx="0" cy="0"/>
        </a:xfrm>
      </p:grpSpPr>
      <p:sp>
        <p:nvSpPr>
          <p:cNvPr id="52" name="Google Shape;191;p34">
            <a:extLst>
              <a:ext uri="{FF2B5EF4-FFF2-40B4-BE49-F238E27FC236}">
                <a16:creationId xmlns:a16="http://schemas.microsoft.com/office/drawing/2014/main" id="{A668A9D0-B0B2-45A9-8F7B-1A54E0C20C66}"/>
              </a:ext>
            </a:extLst>
          </p:cNvPr>
          <p:cNvSpPr/>
          <p:nvPr userDrawn="1"/>
        </p:nvSpPr>
        <p:spPr>
          <a:xfrm>
            <a:off x="-1574" y="-1354"/>
            <a:ext cx="4945727"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Rectangle 271">
            <a:extLst>
              <a:ext uri="{FF2B5EF4-FFF2-40B4-BE49-F238E27FC236}">
                <a16:creationId xmlns:a16="http://schemas.microsoft.com/office/drawing/2014/main" id="{2489E2C1-3F1B-4D53-81BA-570629B2A45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273" name="Group 272">
            <a:extLst>
              <a:ext uri="{FF2B5EF4-FFF2-40B4-BE49-F238E27FC236}">
                <a16:creationId xmlns:a16="http://schemas.microsoft.com/office/drawing/2014/main" id="{1DC6382E-D00D-465B-AC9E-2D848C03D1F1}"/>
              </a:ext>
            </a:extLst>
          </p:cNvPr>
          <p:cNvGrpSpPr/>
          <p:nvPr userDrawn="1"/>
        </p:nvGrpSpPr>
        <p:grpSpPr>
          <a:xfrm>
            <a:off x="11413238" y="6389957"/>
            <a:ext cx="409666" cy="337158"/>
            <a:chOff x="11197002" y="6334353"/>
            <a:chExt cx="409666" cy="337158"/>
          </a:xfrm>
        </p:grpSpPr>
        <p:sp>
          <p:nvSpPr>
            <p:cNvPr id="274" name="Freeform: Shape 273">
              <a:extLst>
                <a:ext uri="{FF2B5EF4-FFF2-40B4-BE49-F238E27FC236}">
                  <a16:creationId xmlns:a16="http://schemas.microsoft.com/office/drawing/2014/main" id="{9741AB26-32BD-4C81-8492-3B8B570ADD64}"/>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75" name="Group 274">
              <a:extLst>
                <a:ext uri="{FF2B5EF4-FFF2-40B4-BE49-F238E27FC236}">
                  <a16:creationId xmlns:a16="http://schemas.microsoft.com/office/drawing/2014/main" id="{C7894816-8BCF-489A-BBD4-2B564F1BEDA3}"/>
                </a:ext>
              </a:extLst>
            </p:cNvPr>
            <p:cNvGrpSpPr/>
            <p:nvPr userDrawn="1"/>
          </p:nvGrpSpPr>
          <p:grpSpPr>
            <a:xfrm>
              <a:off x="11222831" y="6423994"/>
              <a:ext cx="344446" cy="156398"/>
              <a:chOff x="11222831" y="6423994"/>
              <a:chExt cx="344446" cy="156398"/>
            </a:xfrm>
          </p:grpSpPr>
          <p:sp>
            <p:nvSpPr>
              <p:cNvPr id="276" name="Freeform: Shape 275">
                <a:extLst>
                  <a:ext uri="{FF2B5EF4-FFF2-40B4-BE49-F238E27FC236}">
                    <a16:creationId xmlns:a16="http://schemas.microsoft.com/office/drawing/2014/main" id="{C1AB221B-1FB3-47E7-89B3-C061271E8624}"/>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E15A5C16-04BD-432E-B911-C73C01E7F2A0}"/>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A0F4F102-11A4-40E5-A62A-60881440BB94}"/>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06F4106-93DC-4608-93A2-29C622D20EF9}"/>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B3946ED-5EB9-4694-81D5-841781F8ADF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578C582F-8E33-407C-BF8E-F15DAECB5DA2}"/>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B411DC06-F751-441C-B529-12A603030F5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4DC4B33-E172-41E2-9D7A-371F92798F2E}"/>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A8E13D2-3C8A-40C1-A442-E819495BEA80}"/>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201D4310-9DE7-4E2A-951B-74E7EB4807EA}"/>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875ADBC-A120-4075-BF7A-AEBEDCFF517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DBDFDE5-0A06-4138-BAB7-D831FB5835F2}"/>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79195F71-BCF4-4F21-B141-CB86055793A7}"/>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B7CC8AA3-2781-4E61-9E21-6A27F4317D5B}"/>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9AB64122-07BF-4D5E-9180-74713050D1F0}"/>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B8B55D58-8A18-4CDA-87A8-B7B76598855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4A8F1157-9A82-4C4A-B85F-ABCCA2F806A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CB0F83AA-7E65-4EF1-93C7-7E155CDBA3F6}"/>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4708121B-3255-467E-BD50-B211C1DC92F6}"/>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3888EFFF-CAB8-46B7-8C1B-2DC65D1EC36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6CA5BE49-FAB5-4C52-ACCD-EF43FF3DD0C3}"/>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6CB123C-A03D-42BF-83A6-438B66C0A97D}"/>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17EE9CAC-58D5-4A21-972D-5BB9036DFE5D}"/>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9F47D68-F7EF-4FB7-85D0-EA4DC2FE06A2}"/>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ABFA8593-C99B-4361-BB09-CA1D22B328E4}"/>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AAD8FE15-411C-4BC4-A60F-98E38782B8EC}"/>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3ECBE148-00BF-4503-8FFB-5E333ED632CE}"/>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DEA20931-A3B8-4A85-8D84-84EB08E68B9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7BC7A1E-ED4E-44B7-A256-58AA3BB5908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F98CB2C3-F04D-4FE9-B351-EF882FACF3C1}"/>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E8D10D99-DAFC-4D60-B42D-2FD98301525A}"/>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8FB1262-3141-40BC-B772-40F0FAF0E6B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B54C26B4-C085-43DE-949B-D5833801F0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610756FB-0A38-4F9A-8003-5C108D49897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0C8ED744-B4A1-419B-8827-46980CCEFFAF}"/>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55CAF07C-EBCC-46A0-B06F-AE28C4DB508B}"/>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0911A9F1-0AE3-4375-83AF-C80F18335DD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2C313F76-9D88-4AC7-BCEF-84B1A6929F90}"/>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736CD101-0788-4480-A85E-3F7130CA9BE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C5FD84CE-3F18-404F-9712-381D986E50D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1D78CDAD-1AF9-4B09-8270-125F39878F6F}"/>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1" name="Title 1">
            <a:extLst>
              <a:ext uri="{FF2B5EF4-FFF2-40B4-BE49-F238E27FC236}">
                <a16:creationId xmlns:a16="http://schemas.microsoft.com/office/drawing/2014/main" id="{40B3A4AA-1530-40EA-9F97-F814C4B6E614}"/>
              </a:ext>
            </a:extLst>
          </p:cNvPr>
          <p:cNvSpPr>
            <a:spLocks noGrp="1"/>
          </p:cNvSpPr>
          <p:nvPr>
            <p:ph type="title" hasCustomPrompt="1"/>
          </p:nvPr>
        </p:nvSpPr>
        <p:spPr>
          <a:xfrm>
            <a:off x="336754" y="433385"/>
            <a:ext cx="4104618" cy="867930"/>
          </a:xfrm>
        </p:spPr>
        <p:txBody>
          <a:bodyPr wrap="square" anchor="t">
            <a:spAutoFit/>
          </a:bodyPr>
          <a:lstStyle>
            <a:lvl1pPr>
              <a:defRPr sz="2800" b="1">
                <a:solidFill>
                  <a:schemeClr val="bg1"/>
                </a:solidFill>
                <a:latin typeface="+mj-lt"/>
              </a:defRPr>
            </a:lvl1pPr>
          </a:lstStyle>
          <a:p>
            <a:r>
              <a:rPr lang="en-US"/>
              <a:t>All titles should match to this</a:t>
            </a:r>
            <a:endParaRPr lang="en-GB"/>
          </a:p>
        </p:txBody>
      </p:sp>
      <p:cxnSp>
        <p:nvCxnSpPr>
          <p:cNvPr id="54" name="Straight Connector 53">
            <a:extLst>
              <a:ext uri="{FF2B5EF4-FFF2-40B4-BE49-F238E27FC236}">
                <a16:creationId xmlns:a16="http://schemas.microsoft.com/office/drawing/2014/main" id="{DDCB342B-56F8-45D5-BBC3-7E44E9A44441}"/>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 Placeholder 7">
            <a:extLst>
              <a:ext uri="{FF2B5EF4-FFF2-40B4-BE49-F238E27FC236}">
                <a16:creationId xmlns:a16="http://schemas.microsoft.com/office/drawing/2014/main" id="{27D527C9-CB6A-463D-86AB-ACFD249A918E}"/>
              </a:ext>
            </a:extLst>
          </p:cNvPr>
          <p:cNvSpPr>
            <a:spLocks noGrp="1"/>
          </p:cNvSpPr>
          <p:nvPr>
            <p:ph type="body" sz="quarter" idx="11"/>
          </p:nvPr>
        </p:nvSpPr>
        <p:spPr>
          <a:xfrm>
            <a:off x="336754" y="2143492"/>
            <a:ext cx="4104618" cy="866904"/>
          </a:xfrm>
        </p:spPr>
        <p:txBody>
          <a:bodyPr wrap="square">
            <a:spAutoFit/>
          </a:bodyPr>
          <a:lstStyle>
            <a:lvl1pPr marL="182563" indent="-182563">
              <a:lnSpc>
                <a:spcPct val="100000"/>
              </a:lnSpc>
              <a:defRPr sz="1400">
                <a:solidFill>
                  <a:schemeClr val="bg1"/>
                </a:solidFill>
              </a:defRPr>
            </a:lvl1pPr>
            <a:lvl2pPr marL="627063" indent="-169863">
              <a:lnSpc>
                <a:spcPct val="100000"/>
              </a:lnSpc>
              <a:defRPr sz="1400">
                <a:solidFill>
                  <a:schemeClr val="bg1"/>
                </a:solidFill>
              </a:defRPr>
            </a:lvl2pPr>
            <a:lvl3pPr marL="1079500" indent="-165100">
              <a:lnSpc>
                <a:spcPct val="100000"/>
              </a:lnSpc>
              <a:defRPr sz="14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53" name="Text Placeholder 6">
            <a:extLst>
              <a:ext uri="{FF2B5EF4-FFF2-40B4-BE49-F238E27FC236}">
                <a16:creationId xmlns:a16="http://schemas.microsoft.com/office/drawing/2014/main" id="{830D8578-71C5-4C79-A1CF-A4E9409720A2}"/>
              </a:ext>
            </a:extLst>
          </p:cNvPr>
          <p:cNvSpPr>
            <a:spLocks noGrp="1"/>
          </p:cNvSpPr>
          <p:nvPr>
            <p:ph type="body" sz="quarter" idx="10" hasCustomPrompt="1"/>
          </p:nvPr>
        </p:nvSpPr>
        <p:spPr>
          <a:xfrm>
            <a:off x="336754" y="1440588"/>
            <a:ext cx="4104618" cy="590931"/>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FONT SIZE 18</a:t>
            </a:r>
          </a:p>
        </p:txBody>
      </p:sp>
      <p:sp>
        <p:nvSpPr>
          <p:cNvPr id="55" name="Text Placeholder 7">
            <a:extLst>
              <a:ext uri="{FF2B5EF4-FFF2-40B4-BE49-F238E27FC236}">
                <a16:creationId xmlns:a16="http://schemas.microsoft.com/office/drawing/2014/main" id="{4016169A-E986-49FE-9882-C6B44970A32E}"/>
              </a:ext>
            </a:extLst>
          </p:cNvPr>
          <p:cNvSpPr>
            <a:spLocks noGrp="1"/>
          </p:cNvSpPr>
          <p:nvPr>
            <p:ph type="body" sz="quarter" idx="12"/>
          </p:nvPr>
        </p:nvSpPr>
        <p:spPr>
          <a:xfrm>
            <a:off x="5137150" y="433385"/>
            <a:ext cx="6828427" cy="866904"/>
          </a:xfrm>
        </p:spPr>
        <p:txBody>
          <a:bodyPr wrap="square">
            <a:spAutoFit/>
          </a:bodyPr>
          <a:lstStyle>
            <a:lvl1pPr marL="182563" indent="-182563">
              <a:lnSpc>
                <a:spcPct val="100000"/>
              </a:lnSpc>
              <a:defRPr sz="1400"/>
            </a:lvl1pPr>
            <a:lvl2pPr marL="627063" indent="-169863">
              <a:lnSpc>
                <a:spcPct val="100000"/>
              </a:lnSpc>
              <a:defRPr sz="1400"/>
            </a:lvl2pPr>
            <a:lvl3pPr marL="1079500" indent="-165100">
              <a:lnSpc>
                <a:spcPct val="100000"/>
              </a:lnSpc>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5993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51" name="Picture Placeholder 22">
            <a:extLst>
              <a:ext uri="{FF2B5EF4-FFF2-40B4-BE49-F238E27FC236}">
                <a16:creationId xmlns:a16="http://schemas.microsoft.com/office/drawing/2014/main" id="{C0595A66-21D1-4E08-B452-DDC545818A71}"/>
              </a:ext>
            </a:extLst>
          </p:cNvPr>
          <p:cNvSpPr>
            <a:spLocks noGrp="1"/>
          </p:cNvSpPr>
          <p:nvPr>
            <p:ph type="pic" sz="quarter" idx="12"/>
          </p:nvPr>
        </p:nvSpPr>
        <p:spPr>
          <a:xfrm>
            <a:off x="0" y="0"/>
            <a:ext cx="4913906" cy="6858000"/>
          </a:xfrm>
        </p:spPr>
        <p:txBody>
          <a:bodyPr anchor="ctr">
            <a:normAutofit/>
          </a:bodyPr>
          <a:lstStyle>
            <a:lvl1pPr marL="0" indent="0" algn="ctr">
              <a:buNone/>
              <a:defRPr sz="7200"/>
            </a:lvl1pPr>
          </a:lstStyle>
          <a:p>
            <a:r>
              <a:rPr lang="en-US"/>
              <a:t>Click icon to add picture</a:t>
            </a:r>
            <a:endParaRPr lang="en-GB"/>
          </a:p>
        </p:txBody>
      </p:sp>
      <p:sp>
        <p:nvSpPr>
          <p:cNvPr id="2" name="Rectangle 1">
            <a:extLst>
              <a:ext uri="{FF2B5EF4-FFF2-40B4-BE49-F238E27FC236}">
                <a16:creationId xmlns:a16="http://schemas.microsoft.com/office/drawing/2014/main" id="{ABDD4792-F637-4AE0-9E90-9565A4E7C0E4}"/>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3" name="Group 2">
            <a:extLst>
              <a:ext uri="{FF2B5EF4-FFF2-40B4-BE49-F238E27FC236}">
                <a16:creationId xmlns:a16="http://schemas.microsoft.com/office/drawing/2014/main" id="{19DB45E7-FF65-48AD-96EB-CB8267C71685}"/>
              </a:ext>
            </a:extLst>
          </p:cNvPr>
          <p:cNvGrpSpPr/>
          <p:nvPr userDrawn="1"/>
        </p:nvGrpSpPr>
        <p:grpSpPr>
          <a:xfrm>
            <a:off x="11413238" y="6389957"/>
            <a:ext cx="409666" cy="337158"/>
            <a:chOff x="11197002" y="6334353"/>
            <a:chExt cx="409666" cy="337158"/>
          </a:xfrm>
        </p:grpSpPr>
        <p:sp>
          <p:nvSpPr>
            <p:cNvPr id="4" name="Freeform: Shape 3">
              <a:extLst>
                <a:ext uri="{FF2B5EF4-FFF2-40B4-BE49-F238E27FC236}">
                  <a16:creationId xmlns:a16="http://schemas.microsoft.com/office/drawing/2014/main" id="{225C08FA-4782-4016-A593-61D5F347F8FD}"/>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5" name="Group 4">
              <a:extLst>
                <a:ext uri="{FF2B5EF4-FFF2-40B4-BE49-F238E27FC236}">
                  <a16:creationId xmlns:a16="http://schemas.microsoft.com/office/drawing/2014/main" id="{FC7585F7-4A03-490A-B696-3EC136D06755}"/>
                </a:ext>
              </a:extLst>
            </p:cNvPr>
            <p:cNvGrpSpPr/>
            <p:nvPr userDrawn="1"/>
          </p:nvGrpSpPr>
          <p:grpSpPr>
            <a:xfrm>
              <a:off x="11222831" y="6423994"/>
              <a:ext cx="344446" cy="156398"/>
              <a:chOff x="11222831" y="6423994"/>
              <a:chExt cx="344446" cy="156398"/>
            </a:xfrm>
          </p:grpSpPr>
          <p:sp>
            <p:nvSpPr>
              <p:cNvPr id="6" name="Freeform: Shape 5">
                <a:extLst>
                  <a:ext uri="{FF2B5EF4-FFF2-40B4-BE49-F238E27FC236}">
                    <a16:creationId xmlns:a16="http://schemas.microsoft.com/office/drawing/2014/main" id="{E3C50AB2-FECF-412F-AE4A-9D24AECCA019}"/>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56EF571-4618-41C6-801F-4B96035ADA2D}"/>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F4CB6F4-83B5-4F37-A3F7-7DBCE8DC5951}"/>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A4DB9B0-9E56-41C5-9188-595C92DD6CD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79A32F-8C28-42A8-8E96-1667D77EA15C}"/>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DB194912-A4B0-4F77-A82F-E78A4CE66579}"/>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63FB3C8-F164-4D16-91A1-BC547DD645E3}"/>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0093875-7C77-4DD9-99BD-61AE00E13C9F}"/>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D1DBA9E-F6C2-4EDB-81F2-40E3488F88AC}"/>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B9D6D8-B3F2-4ECB-B798-0D6512E44119}"/>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28CC689-CE7A-48AC-B558-495024231581}"/>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AAB7F50-D88D-4BB9-A8D3-863EA49E4490}"/>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BA9304E-1E62-4910-B4FA-1E5E41920CAC}"/>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DD1BB34-3D0F-45A5-BEDF-7711934E0919}"/>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E613615-B82F-43C7-9E15-279353A6864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5000E8E-F885-40B8-9312-993927854D21}"/>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262AD54-155D-44AC-AF95-9E781784CE4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8293B2-1151-4ACF-B6B3-1A2205CDDD4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1E63EA4-5EE3-43E5-85DA-C5DAB2836900}"/>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16AEA28-85F7-4C5C-8F84-CB741D32F7EA}"/>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1954239-23B4-4FAE-9B84-4BE8771E2C1E}"/>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B70FBA8-E795-490A-A159-3417521F3379}"/>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3F6950-930B-4569-9CC7-EA1F225590FF}"/>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0AF00D5-A7BD-4B51-AF65-71A3C177652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36ADFA9-D784-4053-AE62-9D11191E856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CDEB24C-8675-4595-857E-FD84EA0C6495}"/>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8834CF-86CF-4F5E-8B7F-DF8107AE9C42}"/>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FA199E9-8ABF-4E15-A2F6-9A433414BA83}"/>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3AA9DD6-7951-4CE9-B936-3144F1562E3C}"/>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09F7931-8AC7-4C2D-A80C-18304702308D}"/>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24EB775-F3EC-468E-BBA0-5B6838F64FBE}"/>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1CF3E4F-5747-4AC2-8CF0-3A6DBCA75BEA}"/>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65A7EF3-60BF-4EF8-BDF4-AC2BBC3E2B76}"/>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6B74DCB-E41E-4E2B-9EBA-5804794B2A15}"/>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56CD09E-9138-45B5-AB89-8B7274F10975}"/>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D28B621-94BE-4953-ABD2-5B6869397C91}"/>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211217A-FCC2-4E93-9821-62CE7D85E73D}"/>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F9622AE-94A9-4894-8FB9-72E7D4178739}"/>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293CF99-6DFD-4885-B5E1-3C61A99FB981}"/>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DCA5057-6463-4273-8FFD-08BEB69FBADA}"/>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9AA737C-13C6-4FF1-9E22-E3899578B587}"/>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47" name="Title 1">
            <a:extLst>
              <a:ext uri="{FF2B5EF4-FFF2-40B4-BE49-F238E27FC236}">
                <a16:creationId xmlns:a16="http://schemas.microsoft.com/office/drawing/2014/main" id="{313032CA-38C2-40D8-B5D9-3F1E446028C7}"/>
              </a:ext>
            </a:extLst>
          </p:cNvPr>
          <p:cNvSpPr>
            <a:spLocks noGrp="1"/>
          </p:cNvSpPr>
          <p:nvPr>
            <p:ph type="title" hasCustomPrompt="1"/>
          </p:nvPr>
        </p:nvSpPr>
        <p:spPr>
          <a:xfrm>
            <a:off x="5089358" y="433385"/>
            <a:ext cx="6890518"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48" name="Straight Connector 47">
            <a:extLst>
              <a:ext uri="{FF2B5EF4-FFF2-40B4-BE49-F238E27FC236}">
                <a16:creationId xmlns:a16="http://schemas.microsoft.com/office/drawing/2014/main" id="{08194339-7CE7-4D1B-8CA1-60A1F388C454}"/>
              </a:ext>
            </a:extLst>
          </p:cNvPr>
          <p:cNvCxnSpPr>
            <a:cxnSpLocks/>
          </p:cNvCxnSpPr>
          <p:nvPr userDrawn="1"/>
        </p:nvCxnSpPr>
        <p:spPr>
          <a:xfrm>
            <a:off x="5178333"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4B659310-6E64-4376-A782-483131DBE184}"/>
              </a:ext>
            </a:extLst>
          </p:cNvPr>
          <p:cNvSpPr>
            <a:spLocks noGrp="1"/>
          </p:cNvSpPr>
          <p:nvPr>
            <p:ph type="body" sz="quarter" idx="10" hasCustomPrompt="1"/>
          </p:nvPr>
        </p:nvSpPr>
        <p:spPr>
          <a:xfrm>
            <a:off x="5089155" y="1014016"/>
            <a:ext cx="6890518" cy="341632"/>
          </a:xfrm>
        </p:spPr>
        <p:txBody>
          <a:bodyPr wrap="square">
            <a:spAutoFit/>
          </a:bodyPr>
          <a:lstStyle>
            <a:lvl1pPr marL="0" indent="0">
              <a:buNone/>
              <a:defRPr sz="1800" b="1">
                <a:solidFill>
                  <a:schemeClr val="tx2"/>
                </a:solidFill>
                <a:latin typeface="+mj-lt"/>
              </a:defRPr>
            </a:lvl1pPr>
          </a:lstStyle>
          <a:p>
            <a:pPr lvl="0"/>
            <a:r>
              <a:rPr lang="en-GB"/>
              <a:t>THIS IS YOUR SUBTITLE. UPPERCASE. FONT 18</a:t>
            </a:r>
          </a:p>
        </p:txBody>
      </p:sp>
      <p:sp>
        <p:nvSpPr>
          <p:cNvPr id="50" name="Text Placeholder 7">
            <a:extLst>
              <a:ext uri="{FF2B5EF4-FFF2-40B4-BE49-F238E27FC236}">
                <a16:creationId xmlns:a16="http://schemas.microsoft.com/office/drawing/2014/main" id="{3D45F7F4-5B3D-4D53-B99F-7846210075DF}"/>
              </a:ext>
            </a:extLst>
          </p:cNvPr>
          <p:cNvSpPr>
            <a:spLocks noGrp="1"/>
          </p:cNvSpPr>
          <p:nvPr>
            <p:ph type="body" sz="quarter" idx="11"/>
          </p:nvPr>
        </p:nvSpPr>
        <p:spPr>
          <a:xfrm>
            <a:off x="5089155" y="1467621"/>
            <a:ext cx="6890282" cy="866904"/>
          </a:xfrm>
        </p:spPr>
        <p:txBody>
          <a:bodyPr wrap="square">
            <a:spAutoFit/>
          </a:bodyPr>
          <a:lstStyle>
            <a:lvl1pPr marL="182563" indent="-182563">
              <a:lnSpc>
                <a:spcPct val="100000"/>
              </a:lnSpc>
              <a:buClrTx/>
              <a:defRPr sz="1400"/>
            </a:lvl1pPr>
            <a:lvl2pPr>
              <a:lnSpc>
                <a:spcPct val="100000"/>
              </a:lnSpc>
              <a:buClrTx/>
              <a:defRPr sz="1400"/>
            </a:lvl2pPr>
            <a:lvl3pPr>
              <a:lnSpc>
                <a:spcPct val="100000"/>
              </a:lnSpc>
              <a:buClrTx/>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375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39FC44AA-AD8D-4729-B704-407920447FCC}"/>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49" name="Group 48">
            <a:extLst>
              <a:ext uri="{FF2B5EF4-FFF2-40B4-BE49-F238E27FC236}">
                <a16:creationId xmlns:a16="http://schemas.microsoft.com/office/drawing/2014/main" id="{B7A58730-6AFE-4855-9BAC-5B865A1C4175}"/>
              </a:ext>
            </a:extLst>
          </p:cNvPr>
          <p:cNvGrpSpPr/>
          <p:nvPr userDrawn="1"/>
        </p:nvGrpSpPr>
        <p:grpSpPr>
          <a:xfrm>
            <a:off x="11413238" y="6389957"/>
            <a:ext cx="409666" cy="337158"/>
            <a:chOff x="11197002" y="6334353"/>
            <a:chExt cx="409666" cy="337158"/>
          </a:xfrm>
        </p:grpSpPr>
        <p:sp>
          <p:nvSpPr>
            <p:cNvPr id="50" name="Freeform: Shape 49">
              <a:extLst>
                <a:ext uri="{FF2B5EF4-FFF2-40B4-BE49-F238E27FC236}">
                  <a16:creationId xmlns:a16="http://schemas.microsoft.com/office/drawing/2014/main" id="{E547B481-0C7A-4FC8-B7AC-4C3148A04118}"/>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51" name="Group 50">
              <a:extLst>
                <a:ext uri="{FF2B5EF4-FFF2-40B4-BE49-F238E27FC236}">
                  <a16:creationId xmlns:a16="http://schemas.microsoft.com/office/drawing/2014/main" id="{11C3C1D1-6F61-4AC3-A444-D09D302468AD}"/>
                </a:ext>
              </a:extLst>
            </p:cNvPr>
            <p:cNvGrpSpPr/>
            <p:nvPr userDrawn="1"/>
          </p:nvGrpSpPr>
          <p:grpSpPr>
            <a:xfrm>
              <a:off x="11222831" y="6423994"/>
              <a:ext cx="344446" cy="156398"/>
              <a:chOff x="11222831" y="6423994"/>
              <a:chExt cx="344446" cy="156398"/>
            </a:xfrm>
          </p:grpSpPr>
          <p:sp>
            <p:nvSpPr>
              <p:cNvPr id="52" name="Freeform: Shape 51">
                <a:extLst>
                  <a:ext uri="{FF2B5EF4-FFF2-40B4-BE49-F238E27FC236}">
                    <a16:creationId xmlns:a16="http://schemas.microsoft.com/office/drawing/2014/main" id="{5B6189AD-33FC-4C85-835B-1C5AA1380E0F}"/>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359052C-26ED-4A53-9B45-E3DD27239952}"/>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3943EBA6-504C-4B2C-AC2A-4969211768D7}"/>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96877F8-5293-40FC-AFEC-797B06FA34F7}"/>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3D7C0DC-59B7-46AF-8955-4A13EA54B1D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F71F9FEE-4A58-423D-9FFF-72D6E155225C}"/>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AA71C61-BB36-43C2-BDC9-5785E6252265}"/>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2B9E71-E997-44D0-AD10-C5B505596AE2}"/>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7D3B1A1-90A7-4929-A451-B2652C34ABB4}"/>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BEA48376-51BC-45CD-B4A4-B8DEE2D34F5B}"/>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1A08EB7-92C8-432E-A25B-C6F5D95D0E4F}"/>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971D6485-2476-459C-A50C-7170A3957D66}"/>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0983E153-6902-4871-857A-A1FC757153E4}"/>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5AFA4BED-5054-4ACF-9665-12F4A304FEA4}"/>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9E8A3D7-8BF3-49FD-BC7F-B39A999F04C1}"/>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B06E2A1-8179-43C3-9132-E6F9B235FF3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3709679F-2DB7-49B0-961B-7E0F3CC7DDC3}"/>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5B7676CC-BFAC-4F7B-A8F2-20590FE71ADA}"/>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BB98D58-C4C2-4A5B-A989-A7EC86082B62}"/>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88F788AC-C0D7-43F9-AA46-518DEC4C3DE2}"/>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35AFD176-2A39-4400-8F45-EBC7A6470596}"/>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C906554-8BF6-498C-9DF5-F1469E6C9130}"/>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A537993-A3B5-4FD0-8B88-4DAED9A3C58C}"/>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624F165A-340A-469F-B5CD-45D645BE2EBD}"/>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2902E435-97A0-466C-9C41-8C978E889947}"/>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5E739816-7DD4-4489-9051-15783907C3DF}"/>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E88F70C-AE42-4E84-92CA-6AA46750352B}"/>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A7A7AD8-D6CB-4A63-A854-A579AE0FDE06}"/>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52AE11E-5FA8-40CC-B3EF-8104C743B867}"/>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DCD7188-5A8D-4C73-9A50-22922810627B}"/>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8F4E115-B1D7-4A6C-99C1-C2F434A3BA58}"/>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EE11098D-A421-49AE-96AC-CBD7629BC86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3477533F-EA2E-4402-96BB-76F4ED80B2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2617B0E-5056-425D-926F-BFD8B406C1B9}"/>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DDE3D452-C689-45C2-8714-4F34FEFCDB30}"/>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7DA9D6F-8592-4822-B52E-D94A06F3D5E7}"/>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EDDABE7D-31EF-46FC-8B32-9B19B337055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DDE2F879-F871-4E32-878D-059BA5845218}"/>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E7656207-8ADB-4B23-8C2E-20729FF530CB}"/>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A088E8A1-42AB-4823-A4B8-9D4F0AF6A813}"/>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591E52E4-274B-4254-ADD9-4B2961820EEA}"/>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95" name="Title 1">
            <a:extLst>
              <a:ext uri="{FF2B5EF4-FFF2-40B4-BE49-F238E27FC236}">
                <a16:creationId xmlns:a16="http://schemas.microsoft.com/office/drawing/2014/main" id="{B5C67E09-D912-493F-A2CF-F76061B3964F}"/>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57" name="Straight Connector 56">
            <a:extLst>
              <a:ext uri="{FF2B5EF4-FFF2-40B4-BE49-F238E27FC236}">
                <a16:creationId xmlns:a16="http://schemas.microsoft.com/office/drawing/2014/main" id="{9DA8ADBF-6AAD-4E92-9407-0260FE08E103}"/>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98" name="Text Placeholder 6">
            <a:extLst>
              <a:ext uri="{FF2B5EF4-FFF2-40B4-BE49-F238E27FC236}">
                <a16:creationId xmlns:a16="http://schemas.microsoft.com/office/drawing/2014/main" id="{F04B280D-C392-4800-BAD8-626422BBFD53}"/>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3" name="Picture Placeholder 2">
            <a:extLst>
              <a:ext uri="{FF2B5EF4-FFF2-40B4-BE49-F238E27FC236}">
                <a16:creationId xmlns:a16="http://schemas.microsoft.com/office/drawing/2014/main" id="{D6D5353E-2EFE-4048-BA8E-3007394BDD90}"/>
              </a:ext>
            </a:extLst>
          </p:cNvPr>
          <p:cNvSpPr>
            <a:spLocks noGrp="1"/>
          </p:cNvSpPr>
          <p:nvPr>
            <p:ph type="pic" sz="quarter" idx="11" hasCustomPrompt="1"/>
          </p:nvPr>
        </p:nvSpPr>
        <p:spPr>
          <a:xfrm>
            <a:off x="336550" y="1597982"/>
            <a:ext cx="873125" cy="873125"/>
          </a:xfrm>
          <a:solidFill>
            <a:schemeClr val="accent4"/>
          </a:solidFill>
        </p:spPr>
        <p:txBody>
          <a:bodyPr anchor="ctr"/>
          <a:lstStyle>
            <a:lvl1pPr marL="0" indent="0" algn="ctr">
              <a:buNone/>
              <a:defRPr>
                <a:solidFill>
                  <a:schemeClr val="bg1"/>
                </a:solidFill>
              </a:defRPr>
            </a:lvl1pPr>
          </a:lstStyle>
          <a:p>
            <a:r>
              <a:rPr lang="en-GB"/>
              <a:t>Add staff photo</a:t>
            </a:r>
          </a:p>
        </p:txBody>
      </p:sp>
      <p:sp>
        <p:nvSpPr>
          <p:cNvPr id="114" name="Content Placeholder 2">
            <a:extLst>
              <a:ext uri="{FF2B5EF4-FFF2-40B4-BE49-F238E27FC236}">
                <a16:creationId xmlns:a16="http://schemas.microsoft.com/office/drawing/2014/main" id="{EFD8F36E-CBB4-479B-BBB0-27062EBA423F}"/>
              </a:ext>
            </a:extLst>
          </p:cNvPr>
          <p:cNvSpPr>
            <a:spLocks noGrp="1"/>
          </p:cNvSpPr>
          <p:nvPr>
            <p:ph idx="21" hasCustomPrompt="1"/>
          </p:nvPr>
        </p:nvSpPr>
        <p:spPr>
          <a:xfrm>
            <a:off x="336550" y="2648422"/>
            <a:ext cx="3262085"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i="0">
                <a:solidFill>
                  <a:schemeClr val="tx1"/>
                </a:solidFill>
                <a:latin typeface="+mn-lt"/>
              </a:defRPr>
            </a:lvl1pPr>
            <a:lvl2pPr>
              <a:spcBef>
                <a:spcPts val="500"/>
              </a:spcBef>
              <a:spcAft>
                <a:spcPts val="400"/>
              </a:spcAft>
              <a:defRPr sz="1600"/>
            </a:lvl2pPr>
          </a:lstStyle>
          <a:p>
            <a:pPr lvl="0"/>
            <a:r>
              <a:rPr lang="en-US"/>
              <a:t>Bio</a:t>
            </a:r>
          </a:p>
        </p:txBody>
      </p:sp>
      <p:sp>
        <p:nvSpPr>
          <p:cNvPr id="115" name="Content Placeholder 2">
            <a:extLst>
              <a:ext uri="{FF2B5EF4-FFF2-40B4-BE49-F238E27FC236}">
                <a16:creationId xmlns:a16="http://schemas.microsoft.com/office/drawing/2014/main" id="{A5F212EB-A4B0-4F68-8AF2-52CC240FC3C4}"/>
              </a:ext>
            </a:extLst>
          </p:cNvPr>
          <p:cNvSpPr>
            <a:spLocks noGrp="1"/>
          </p:cNvSpPr>
          <p:nvPr>
            <p:ph idx="22" hasCustomPrompt="1"/>
          </p:nvPr>
        </p:nvSpPr>
        <p:spPr>
          <a:xfrm>
            <a:off x="336550" y="5206990"/>
            <a:ext cx="3262085"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b="1" i="0">
                <a:solidFill>
                  <a:schemeClr val="accent4"/>
                </a:solidFill>
                <a:latin typeface="+mn-lt"/>
              </a:defRPr>
            </a:lvl1pPr>
            <a:lvl2pPr>
              <a:spcBef>
                <a:spcPts val="500"/>
              </a:spcBef>
              <a:spcAft>
                <a:spcPts val="400"/>
              </a:spcAft>
              <a:defRPr sz="1600"/>
            </a:lvl2pPr>
          </a:lstStyle>
          <a:p>
            <a:pPr lvl="0"/>
            <a:r>
              <a:rPr lang="en-US"/>
              <a:t>Roles and Responsibilities in project</a:t>
            </a:r>
          </a:p>
        </p:txBody>
      </p:sp>
      <p:sp>
        <p:nvSpPr>
          <p:cNvPr id="120" name="Picture Placeholder 2">
            <a:extLst>
              <a:ext uri="{FF2B5EF4-FFF2-40B4-BE49-F238E27FC236}">
                <a16:creationId xmlns:a16="http://schemas.microsoft.com/office/drawing/2014/main" id="{9FBC06EB-C9D1-4A27-B479-2E4808417CC2}"/>
              </a:ext>
            </a:extLst>
          </p:cNvPr>
          <p:cNvSpPr>
            <a:spLocks noGrp="1"/>
          </p:cNvSpPr>
          <p:nvPr>
            <p:ph type="pic" sz="quarter" idx="23" hasCustomPrompt="1"/>
          </p:nvPr>
        </p:nvSpPr>
        <p:spPr>
          <a:xfrm>
            <a:off x="4527069" y="1597982"/>
            <a:ext cx="873125" cy="873125"/>
          </a:xfrm>
          <a:solidFill>
            <a:schemeClr val="accent4"/>
          </a:solidFill>
        </p:spPr>
        <p:txBody>
          <a:bodyPr anchor="ctr"/>
          <a:lstStyle>
            <a:lvl1pPr marL="0" indent="0" algn="ctr">
              <a:buNone/>
              <a:defRPr>
                <a:solidFill>
                  <a:schemeClr val="bg1"/>
                </a:solidFill>
              </a:defRPr>
            </a:lvl1pPr>
          </a:lstStyle>
          <a:p>
            <a:r>
              <a:rPr lang="en-GB"/>
              <a:t>Add staff photo</a:t>
            </a:r>
          </a:p>
        </p:txBody>
      </p:sp>
      <p:sp>
        <p:nvSpPr>
          <p:cNvPr id="123" name="Content Placeholder 2">
            <a:extLst>
              <a:ext uri="{FF2B5EF4-FFF2-40B4-BE49-F238E27FC236}">
                <a16:creationId xmlns:a16="http://schemas.microsoft.com/office/drawing/2014/main" id="{7872814B-0552-44A3-8C43-352677A80EA6}"/>
              </a:ext>
            </a:extLst>
          </p:cNvPr>
          <p:cNvSpPr>
            <a:spLocks noGrp="1"/>
          </p:cNvSpPr>
          <p:nvPr>
            <p:ph idx="26" hasCustomPrompt="1"/>
          </p:nvPr>
        </p:nvSpPr>
        <p:spPr>
          <a:xfrm>
            <a:off x="4527069" y="2648422"/>
            <a:ext cx="3262085"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i="0">
                <a:solidFill>
                  <a:schemeClr val="tx1"/>
                </a:solidFill>
                <a:latin typeface="+mn-lt"/>
              </a:defRPr>
            </a:lvl1pPr>
            <a:lvl2pPr>
              <a:spcBef>
                <a:spcPts val="500"/>
              </a:spcBef>
              <a:spcAft>
                <a:spcPts val="400"/>
              </a:spcAft>
              <a:defRPr sz="1600"/>
            </a:lvl2pPr>
          </a:lstStyle>
          <a:p>
            <a:pPr lvl="0"/>
            <a:r>
              <a:rPr lang="en-US"/>
              <a:t>Bio</a:t>
            </a:r>
          </a:p>
        </p:txBody>
      </p:sp>
      <p:sp>
        <p:nvSpPr>
          <p:cNvPr id="124" name="Content Placeholder 2">
            <a:extLst>
              <a:ext uri="{FF2B5EF4-FFF2-40B4-BE49-F238E27FC236}">
                <a16:creationId xmlns:a16="http://schemas.microsoft.com/office/drawing/2014/main" id="{43FC1AA3-8564-4113-AD1F-F96562E44E00}"/>
              </a:ext>
            </a:extLst>
          </p:cNvPr>
          <p:cNvSpPr>
            <a:spLocks noGrp="1"/>
          </p:cNvSpPr>
          <p:nvPr>
            <p:ph idx="27" hasCustomPrompt="1"/>
          </p:nvPr>
        </p:nvSpPr>
        <p:spPr>
          <a:xfrm>
            <a:off x="4527069" y="5206990"/>
            <a:ext cx="3262085"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b="1" i="0">
                <a:solidFill>
                  <a:schemeClr val="accent4"/>
                </a:solidFill>
                <a:latin typeface="+mn-lt"/>
              </a:defRPr>
            </a:lvl1pPr>
            <a:lvl2pPr>
              <a:spcBef>
                <a:spcPts val="500"/>
              </a:spcBef>
              <a:spcAft>
                <a:spcPts val="400"/>
              </a:spcAft>
              <a:defRPr sz="1600"/>
            </a:lvl2pPr>
          </a:lstStyle>
          <a:p>
            <a:pPr lvl="0"/>
            <a:r>
              <a:rPr lang="en-US"/>
              <a:t>Roles and Responsibilities in project</a:t>
            </a:r>
          </a:p>
        </p:txBody>
      </p:sp>
      <p:sp>
        <p:nvSpPr>
          <p:cNvPr id="125" name="Picture Placeholder 2">
            <a:extLst>
              <a:ext uri="{FF2B5EF4-FFF2-40B4-BE49-F238E27FC236}">
                <a16:creationId xmlns:a16="http://schemas.microsoft.com/office/drawing/2014/main" id="{3B9326D6-CE50-48A2-B6AF-12B7511544EB}"/>
              </a:ext>
            </a:extLst>
          </p:cNvPr>
          <p:cNvSpPr>
            <a:spLocks noGrp="1"/>
          </p:cNvSpPr>
          <p:nvPr>
            <p:ph type="pic" sz="quarter" idx="28" hasCustomPrompt="1"/>
          </p:nvPr>
        </p:nvSpPr>
        <p:spPr>
          <a:xfrm>
            <a:off x="8717588" y="1597982"/>
            <a:ext cx="873125" cy="873125"/>
          </a:xfrm>
          <a:solidFill>
            <a:schemeClr val="accent4"/>
          </a:solidFill>
        </p:spPr>
        <p:txBody>
          <a:bodyPr anchor="ctr"/>
          <a:lstStyle>
            <a:lvl1pPr marL="0" indent="0" algn="ctr">
              <a:buNone/>
              <a:defRPr>
                <a:solidFill>
                  <a:schemeClr val="bg1"/>
                </a:solidFill>
              </a:defRPr>
            </a:lvl1pPr>
          </a:lstStyle>
          <a:p>
            <a:r>
              <a:rPr lang="en-GB"/>
              <a:t>Add staff photo</a:t>
            </a:r>
          </a:p>
        </p:txBody>
      </p:sp>
      <p:sp>
        <p:nvSpPr>
          <p:cNvPr id="128" name="Content Placeholder 2">
            <a:extLst>
              <a:ext uri="{FF2B5EF4-FFF2-40B4-BE49-F238E27FC236}">
                <a16:creationId xmlns:a16="http://schemas.microsoft.com/office/drawing/2014/main" id="{5099211D-8BC5-45E4-8173-E4D96F49F1B2}"/>
              </a:ext>
            </a:extLst>
          </p:cNvPr>
          <p:cNvSpPr>
            <a:spLocks noGrp="1"/>
          </p:cNvSpPr>
          <p:nvPr>
            <p:ph idx="31" hasCustomPrompt="1"/>
          </p:nvPr>
        </p:nvSpPr>
        <p:spPr>
          <a:xfrm>
            <a:off x="8717588" y="2648422"/>
            <a:ext cx="3262085"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i="0">
                <a:solidFill>
                  <a:schemeClr val="tx1"/>
                </a:solidFill>
                <a:latin typeface="+mn-lt"/>
              </a:defRPr>
            </a:lvl1pPr>
            <a:lvl2pPr>
              <a:spcBef>
                <a:spcPts val="500"/>
              </a:spcBef>
              <a:spcAft>
                <a:spcPts val="400"/>
              </a:spcAft>
              <a:defRPr sz="1600"/>
            </a:lvl2pPr>
          </a:lstStyle>
          <a:p>
            <a:pPr lvl="0"/>
            <a:r>
              <a:rPr lang="en-US"/>
              <a:t>Bio</a:t>
            </a:r>
          </a:p>
        </p:txBody>
      </p:sp>
      <p:sp>
        <p:nvSpPr>
          <p:cNvPr id="129" name="Content Placeholder 2">
            <a:extLst>
              <a:ext uri="{FF2B5EF4-FFF2-40B4-BE49-F238E27FC236}">
                <a16:creationId xmlns:a16="http://schemas.microsoft.com/office/drawing/2014/main" id="{B3B7E675-1F29-4197-86C4-08F9882AB23B}"/>
              </a:ext>
            </a:extLst>
          </p:cNvPr>
          <p:cNvSpPr>
            <a:spLocks noGrp="1"/>
          </p:cNvSpPr>
          <p:nvPr>
            <p:ph idx="32" hasCustomPrompt="1"/>
          </p:nvPr>
        </p:nvSpPr>
        <p:spPr>
          <a:xfrm>
            <a:off x="8717588" y="5206990"/>
            <a:ext cx="3262085"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b="1" i="0">
                <a:solidFill>
                  <a:schemeClr val="accent4"/>
                </a:solidFill>
                <a:latin typeface="+mn-lt"/>
              </a:defRPr>
            </a:lvl1pPr>
            <a:lvl2pPr>
              <a:spcBef>
                <a:spcPts val="500"/>
              </a:spcBef>
              <a:spcAft>
                <a:spcPts val="400"/>
              </a:spcAft>
              <a:defRPr sz="1600"/>
            </a:lvl2pPr>
          </a:lstStyle>
          <a:p>
            <a:pPr lvl="0"/>
            <a:r>
              <a:rPr lang="en-US"/>
              <a:t>Roles and Responsibilities in project</a:t>
            </a:r>
          </a:p>
        </p:txBody>
      </p:sp>
      <p:sp>
        <p:nvSpPr>
          <p:cNvPr id="4" name="Text Placeholder 3">
            <a:extLst>
              <a:ext uri="{FF2B5EF4-FFF2-40B4-BE49-F238E27FC236}">
                <a16:creationId xmlns:a16="http://schemas.microsoft.com/office/drawing/2014/main" id="{8EE0070E-43A2-43D8-9FBE-7E53F3DD9390}"/>
              </a:ext>
            </a:extLst>
          </p:cNvPr>
          <p:cNvSpPr>
            <a:spLocks noGrp="1"/>
          </p:cNvSpPr>
          <p:nvPr>
            <p:ph type="body" sz="quarter" idx="33" hasCustomPrompt="1"/>
          </p:nvPr>
        </p:nvSpPr>
        <p:spPr>
          <a:xfrm>
            <a:off x="1366838" y="1598613"/>
            <a:ext cx="2232025" cy="313932"/>
          </a:xfrm>
        </p:spPr>
        <p:txBody>
          <a:bodyPr>
            <a:spAutoFit/>
          </a:bodyPr>
          <a:lstStyle>
            <a:lvl1pPr marL="0" indent="0">
              <a:buNone/>
              <a:defRPr sz="1600" b="1">
                <a:solidFill>
                  <a:schemeClr val="accent4"/>
                </a:solidFill>
              </a:defRPr>
            </a:lvl1pPr>
          </a:lstStyle>
          <a:p>
            <a:pPr lvl="0"/>
            <a:r>
              <a:rPr lang="en-US"/>
              <a:t>NAME, SURNAME</a:t>
            </a:r>
            <a:endParaRPr lang="en-GB"/>
          </a:p>
        </p:txBody>
      </p:sp>
      <p:sp>
        <p:nvSpPr>
          <p:cNvPr id="96" name="Text Placeholder 3">
            <a:extLst>
              <a:ext uri="{FF2B5EF4-FFF2-40B4-BE49-F238E27FC236}">
                <a16:creationId xmlns:a16="http://schemas.microsoft.com/office/drawing/2014/main" id="{376DF92E-28D7-4032-B37B-EF155C85C741}"/>
              </a:ext>
            </a:extLst>
          </p:cNvPr>
          <p:cNvSpPr>
            <a:spLocks noGrp="1"/>
          </p:cNvSpPr>
          <p:nvPr>
            <p:ph type="body" sz="quarter" idx="34" hasCustomPrompt="1"/>
          </p:nvPr>
        </p:nvSpPr>
        <p:spPr>
          <a:xfrm>
            <a:off x="1366838" y="2055052"/>
            <a:ext cx="2232025" cy="286232"/>
          </a:xfrm>
        </p:spPr>
        <p:txBody>
          <a:bodyPr>
            <a:spAutoFit/>
          </a:bodyPr>
          <a:lstStyle>
            <a:lvl1pPr marL="0" indent="0">
              <a:buNone/>
              <a:defRPr sz="1400" b="0" i="1">
                <a:solidFill>
                  <a:schemeClr val="tx1"/>
                </a:solidFill>
              </a:defRPr>
            </a:lvl1pPr>
          </a:lstStyle>
          <a:p>
            <a:pPr lvl="0"/>
            <a:r>
              <a:rPr lang="en-US"/>
              <a:t>Job Title</a:t>
            </a:r>
            <a:endParaRPr lang="en-GB"/>
          </a:p>
        </p:txBody>
      </p:sp>
      <p:sp>
        <p:nvSpPr>
          <p:cNvPr id="97" name="Text Placeholder 3">
            <a:extLst>
              <a:ext uri="{FF2B5EF4-FFF2-40B4-BE49-F238E27FC236}">
                <a16:creationId xmlns:a16="http://schemas.microsoft.com/office/drawing/2014/main" id="{5617C061-5A23-4DE7-B4EB-A47FBF93A0B2}"/>
              </a:ext>
            </a:extLst>
          </p:cNvPr>
          <p:cNvSpPr>
            <a:spLocks noGrp="1"/>
          </p:cNvSpPr>
          <p:nvPr>
            <p:ph type="body" sz="quarter" idx="35" hasCustomPrompt="1"/>
          </p:nvPr>
        </p:nvSpPr>
        <p:spPr>
          <a:xfrm>
            <a:off x="5557129" y="1598613"/>
            <a:ext cx="2232025" cy="313932"/>
          </a:xfrm>
        </p:spPr>
        <p:txBody>
          <a:bodyPr>
            <a:spAutoFit/>
          </a:bodyPr>
          <a:lstStyle>
            <a:lvl1pPr marL="0" indent="0">
              <a:buNone/>
              <a:defRPr sz="1600" b="1">
                <a:solidFill>
                  <a:schemeClr val="accent4"/>
                </a:solidFill>
              </a:defRPr>
            </a:lvl1pPr>
          </a:lstStyle>
          <a:p>
            <a:pPr lvl="0"/>
            <a:r>
              <a:rPr lang="en-US"/>
              <a:t>NAME, SURNAME</a:t>
            </a:r>
            <a:endParaRPr lang="en-GB"/>
          </a:p>
        </p:txBody>
      </p:sp>
      <p:sp>
        <p:nvSpPr>
          <p:cNvPr id="99" name="Text Placeholder 3">
            <a:extLst>
              <a:ext uri="{FF2B5EF4-FFF2-40B4-BE49-F238E27FC236}">
                <a16:creationId xmlns:a16="http://schemas.microsoft.com/office/drawing/2014/main" id="{0BF688BB-2DA4-403B-8D4E-52D6504A920A}"/>
              </a:ext>
            </a:extLst>
          </p:cNvPr>
          <p:cNvSpPr>
            <a:spLocks noGrp="1"/>
          </p:cNvSpPr>
          <p:nvPr>
            <p:ph type="body" sz="quarter" idx="36" hasCustomPrompt="1"/>
          </p:nvPr>
        </p:nvSpPr>
        <p:spPr>
          <a:xfrm>
            <a:off x="5557129" y="2055052"/>
            <a:ext cx="2232025" cy="286232"/>
          </a:xfrm>
        </p:spPr>
        <p:txBody>
          <a:bodyPr>
            <a:spAutoFit/>
          </a:bodyPr>
          <a:lstStyle>
            <a:lvl1pPr marL="0" indent="0">
              <a:buNone/>
              <a:defRPr sz="1400" b="0" i="1">
                <a:solidFill>
                  <a:schemeClr val="tx1"/>
                </a:solidFill>
              </a:defRPr>
            </a:lvl1pPr>
          </a:lstStyle>
          <a:p>
            <a:pPr lvl="0"/>
            <a:r>
              <a:rPr lang="en-US"/>
              <a:t>Job Title</a:t>
            </a:r>
            <a:endParaRPr lang="en-GB"/>
          </a:p>
        </p:txBody>
      </p:sp>
      <p:sp>
        <p:nvSpPr>
          <p:cNvPr id="100" name="Text Placeholder 3">
            <a:extLst>
              <a:ext uri="{FF2B5EF4-FFF2-40B4-BE49-F238E27FC236}">
                <a16:creationId xmlns:a16="http://schemas.microsoft.com/office/drawing/2014/main" id="{5CA6E5A4-22F7-4C5A-8C7A-08CBE11BD7B0}"/>
              </a:ext>
            </a:extLst>
          </p:cNvPr>
          <p:cNvSpPr>
            <a:spLocks noGrp="1"/>
          </p:cNvSpPr>
          <p:nvPr>
            <p:ph type="body" sz="quarter" idx="37" hasCustomPrompt="1"/>
          </p:nvPr>
        </p:nvSpPr>
        <p:spPr>
          <a:xfrm>
            <a:off x="9747648" y="1595855"/>
            <a:ext cx="2232025" cy="313932"/>
          </a:xfrm>
        </p:spPr>
        <p:txBody>
          <a:bodyPr>
            <a:spAutoFit/>
          </a:bodyPr>
          <a:lstStyle>
            <a:lvl1pPr marL="0" indent="0">
              <a:buNone/>
              <a:defRPr sz="1600" b="1">
                <a:solidFill>
                  <a:schemeClr val="accent4"/>
                </a:solidFill>
              </a:defRPr>
            </a:lvl1pPr>
          </a:lstStyle>
          <a:p>
            <a:pPr lvl="0"/>
            <a:r>
              <a:rPr lang="en-US"/>
              <a:t>NAME, SURNAME</a:t>
            </a:r>
            <a:endParaRPr lang="en-GB"/>
          </a:p>
        </p:txBody>
      </p:sp>
      <p:sp>
        <p:nvSpPr>
          <p:cNvPr id="101" name="Text Placeholder 3">
            <a:extLst>
              <a:ext uri="{FF2B5EF4-FFF2-40B4-BE49-F238E27FC236}">
                <a16:creationId xmlns:a16="http://schemas.microsoft.com/office/drawing/2014/main" id="{1D6BDEFD-DC21-4BA3-8CD7-DED09642BE61}"/>
              </a:ext>
            </a:extLst>
          </p:cNvPr>
          <p:cNvSpPr>
            <a:spLocks noGrp="1"/>
          </p:cNvSpPr>
          <p:nvPr>
            <p:ph type="body" sz="quarter" idx="38" hasCustomPrompt="1"/>
          </p:nvPr>
        </p:nvSpPr>
        <p:spPr>
          <a:xfrm>
            <a:off x="9747648" y="2052294"/>
            <a:ext cx="2232025" cy="286232"/>
          </a:xfrm>
        </p:spPr>
        <p:txBody>
          <a:bodyPr>
            <a:spAutoFit/>
          </a:bodyPr>
          <a:lstStyle>
            <a:lvl1pPr marL="0" indent="0">
              <a:buNone/>
              <a:defRPr sz="1400" b="0" i="1">
                <a:solidFill>
                  <a:schemeClr val="tx1"/>
                </a:solidFill>
              </a:defRPr>
            </a:lvl1pPr>
          </a:lstStyle>
          <a:p>
            <a:pPr lvl="0"/>
            <a:r>
              <a:rPr lang="en-US"/>
              <a:t>Job Title</a:t>
            </a:r>
            <a:endParaRPr lang="en-GB"/>
          </a:p>
        </p:txBody>
      </p:sp>
    </p:spTree>
    <p:extLst>
      <p:ext uri="{BB962C8B-B14F-4D97-AF65-F5344CB8AC3E}">
        <p14:creationId xmlns:p14="http://schemas.microsoft.com/office/powerpoint/2010/main" val="72296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indings white vers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269271-AB92-4399-A605-9B33EFC4D5F6}"/>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10" name="Straight Connector 9">
            <a:extLst>
              <a:ext uri="{FF2B5EF4-FFF2-40B4-BE49-F238E27FC236}">
                <a16:creationId xmlns:a16="http://schemas.microsoft.com/office/drawing/2014/main" id="{DA477369-134B-4414-8BA7-0B6DE701B45C}"/>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904E2867-FD83-4D13-9A4F-BA77A75F13BF}"/>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12" name="Content Placeholder 2">
            <a:extLst>
              <a:ext uri="{FF2B5EF4-FFF2-40B4-BE49-F238E27FC236}">
                <a16:creationId xmlns:a16="http://schemas.microsoft.com/office/drawing/2014/main" id="{C6E32260-FF5E-46FF-A252-46C17F2B1987}"/>
              </a:ext>
            </a:extLst>
          </p:cNvPr>
          <p:cNvSpPr>
            <a:spLocks noGrp="1"/>
          </p:cNvSpPr>
          <p:nvPr>
            <p:ph idx="15" hasCustomPrompt="1"/>
          </p:nvPr>
        </p:nvSpPr>
        <p:spPr>
          <a:xfrm>
            <a:off x="3176673" y="2021382"/>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accent4"/>
                </a:solidFill>
                <a:latin typeface="+mj-lt"/>
              </a:defRPr>
            </a:lvl1pPr>
            <a:lvl2pPr>
              <a:spcBef>
                <a:spcPts val="500"/>
              </a:spcBef>
              <a:spcAft>
                <a:spcPts val="400"/>
              </a:spcAft>
              <a:defRPr sz="1600"/>
            </a:lvl2pPr>
          </a:lstStyle>
          <a:p>
            <a:pPr lvl="0"/>
            <a:r>
              <a:rPr lang="en-US"/>
              <a:t>ALL TEXT SHOULD BE 12</a:t>
            </a:r>
          </a:p>
        </p:txBody>
      </p:sp>
      <p:sp>
        <p:nvSpPr>
          <p:cNvPr id="13" name="Content Placeholder 2">
            <a:extLst>
              <a:ext uri="{FF2B5EF4-FFF2-40B4-BE49-F238E27FC236}">
                <a16:creationId xmlns:a16="http://schemas.microsoft.com/office/drawing/2014/main" id="{E43AC8CF-F123-46DB-A861-57447F7B9DB1}"/>
              </a:ext>
            </a:extLst>
          </p:cNvPr>
          <p:cNvSpPr>
            <a:spLocks noGrp="1"/>
          </p:cNvSpPr>
          <p:nvPr>
            <p:ph idx="13" hasCustomPrompt="1"/>
          </p:nvPr>
        </p:nvSpPr>
        <p:spPr>
          <a:xfrm>
            <a:off x="3176673" y="2395034"/>
            <a:ext cx="8459976"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14" name="Content Placeholder 2">
            <a:extLst>
              <a:ext uri="{FF2B5EF4-FFF2-40B4-BE49-F238E27FC236}">
                <a16:creationId xmlns:a16="http://schemas.microsoft.com/office/drawing/2014/main" id="{D686F458-0A38-4107-91E6-8D94A8F19C93}"/>
              </a:ext>
            </a:extLst>
          </p:cNvPr>
          <p:cNvSpPr>
            <a:spLocks noGrp="1"/>
          </p:cNvSpPr>
          <p:nvPr>
            <p:ph idx="16" hasCustomPrompt="1"/>
          </p:nvPr>
        </p:nvSpPr>
        <p:spPr>
          <a:xfrm>
            <a:off x="3176673" y="3568210"/>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accent4"/>
                </a:solidFill>
                <a:latin typeface="+mj-lt"/>
              </a:defRPr>
            </a:lvl1pPr>
            <a:lvl2pPr>
              <a:spcBef>
                <a:spcPts val="500"/>
              </a:spcBef>
              <a:spcAft>
                <a:spcPts val="400"/>
              </a:spcAft>
              <a:defRPr sz="1600"/>
            </a:lvl2pPr>
          </a:lstStyle>
          <a:p>
            <a:pPr lvl="0"/>
            <a:r>
              <a:rPr lang="en-US"/>
              <a:t>ALL TEXT SHOULD BE 12</a:t>
            </a:r>
          </a:p>
        </p:txBody>
      </p:sp>
      <p:sp>
        <p:nvSpPr>
          <p:cNvPr id="15" name="Content Placeholder 2">
            <a:extLst>
              <a:ext uri="{FF2B5EF4-FFF2-40B4-BE49-F238E27FC236}">
                <a16:creationId xmlns:a16="http://schemas.microsoft.com/office/drawing/2014/main" id="{E4B54F42-A771-4E05-A522-797FCF900BDD}"/>
              </a:ext>
            </a:extLst>
          </p:cNvPr>
          <p:cNvSpPr>
            <a:spLocks noGrp="1"/>
          </p:cNvSpPr>
          <p:nvPr>
            <p:ph idx="17" hasCustomPrompt="1"/>
          </p:nvPr>
        </p:nvSpPr>
        <p:spPr>
          <a:xfrm>
            <a:off x="3176673" y="3941862"/>
            <a:ext cx="8459976"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16" name="Content Placeholder 2">
            <a:extLst>
              <a:ext uri="{FF2B5EF4-FFF2-40B4-BE49-F238E27FC236}">
                <a16:creationId xmlns:a16="http://schemas.microsoft.com/office/drawing/2014/main" id="{036FCF80-E70D-4B82-963A-E9344A146696}"/>
              </a:ext>
            </a:extLst>
          </p:cNvPr>
          <p:cNvSpPr>
            <a:spLocks noGrp="1"/>
          </p:cNvSpPr>
          <p:nvPr>
            <p:ph idx="18" hasCustomPrompt="1"/>
          </p:nvPr>
        </p:nvSpPr>
        <p:spPr>
          <a:xfrm>
            <a:off x="3176673" y="5034604"/>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accent4"/>
                </a:solidFill>
                <a:latin typeface="+mj-lt"/>
              </a:defRPr>
            </a:lvl1pPr>
            <a:lvl2pPr>
              <a:spcBef>
                <a:spcPts val="500"/>
              </a:spcBef>
              <a:spcAft>
                <a:spcPts val="400"/>
              </a:spcAft>
              <a:defRPr sz="1600"/>
            </a:lvl2pPr>
          </a:lstStyle>
          <a:p>
            <a:pPr lvl="0"/>
            <a:r>
              <a:rPr lang="en-US"/>
              <a:t>ALL TEXT SHOULD BE 12</a:t>
            </a:r>
          </a:p>
        </p:txBody>
      </p:sp>
      <p:sp>
        <p:nvSpPr>
          <p:cNvPr id="17" name="Content Placeholder 2">
            <a:extLst>
              <a:ext uri="{FF2B5EF4-FFF2-40B4-BE49-F238E27FC236}">
                <a16:creationId xmlns:a16="http://schemas.microsoft.com/office/drawing/2014/main" id="{F20CB770-D660-4EE9-824A-5259779176B7}"/>
              </a:ext>
            </a:extLst>
          </p:cNvPr>
          <p:cNvSpPr>
            <a:spLocks noGrp="1"/>
          </p:cNvSpPr>
          <p:nvPr>
            <p:ph idx="19" hasCustomPrompt="1"/>
          </p:nvPr>
        </p:nvSpPr>
        <p:spPr>
          <a:xfrm>
            <a:off x="3176673" y="5408256"/>
            <a:ext cx="8459976"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18" name="Rectangle 17">
            <a:extLst>
              <a:ext uri="{FF2B5EF4-FFF2-40B4-BE49-F238E27FC236}">
                <a16:creationId xmlns:a16="http://schemas.microsoft.com/office/drawing/2014/main" id="{2C9B94CD-5058-4EC6-9562-12F78E47D47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19" name="Group 18">
            <a:extLst>
              <a:ext uri="{FF2B5EF4-FFF2-40B4-BE49-F238E27FC236}">
                <a16:creationId xmlns:a16="http://schemas.microsoft.com/office/drawing/2014/main" id="{59C3E96B-780E-441E-8E8F-15E096CCB440}"/>
              </a:ext>
            </a:extLst>
          </p:cNvPr>
          <p:cNvGrpSpPr/>
          <p:nvPr userDrawn="1"/>
        </p:nvGrpSpPr>
        <p:grpSpPr>
          <a:xfrm>
            <a:off x="11413238" y="6389957"/>
            <a:ext cx="409666" cy="337158"/>
            <a:chOff x="11197002" y="6334353"/>
            <a:chExt cx="409666" cy="337158"/>
          </a:xfrm>
        </p:grpSpPr>
        <p:sp>
          <p:nvSpPr>
            <p:cNvPr id="20" name="Freeform: Shape 19">
              <a:extLst>
                <a:ext uri="{FF2B5EF4-FFF2-40B4-BE49-F238E27FC236}">
                  <a16:creationId xmlns:a16="http://schemas.microsoft.com/office/drawing/2014/main" id="{B2A72E94-4F6B-4A3C-8CC6-6E52B90CD070}"/>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1" name="Group 20">
              <a:extLst>
                <a:ext uri="{FF2B5EF4-FFF2-40B4-BE49-F238E27FC236}">
                  <a16:creationId xmlns:a16="http://schemas.microsoft.com/office/drawing/2014/main" id="{ED0F930F-B73E-46DC-818D-B26F7028AEA2}"/>
                </a:ext>
              </a:extLst>
            </p:cNvPr>
            <p:cNvGrpSpPr/>
            <p:nvPr userDrawn="1"/>
          </p:nvGrpSpPr>
          <p:grpSpPr>
            <a:xfrm>
              <a:off x="11222831" y="6423994"/>
              <a:ext cx="344446" cy="156398"/>
              <a:chOff x="11222831" y="6423994"/>
              <a:chExt cx="344446" cy="156398"/>
            </a:xfrm>
          </p:grpSpPr>
          <p:sp>
            <p:nvSpPr>
              <p:cNvPr id="22" name="Freeform: Shape 21">
                <a:extLst>
                  <a:ext uri="{FF2B5EF4-FFF2-40B4-BE49-F238E27FC236}">
                    <a16:creationId xmlns:a16="http://schemas.microsoft.com/office/drawing/2014/main" id="{5D0C29DB-F3D3-4CFE-89E5-CC7711393A99}"/>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90D5E6D-F50C-482B-8F18-448B83A866E7}"/>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CC0BD25-84CD-45C4-8AAC-D1F43744434E}"/>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8CA4B4A-A72E-486B-AA02-252D7D96D8B0}"/>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5B056CE-F1E2-4E29-8FEC-EE13CBE965DC}"/>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6E7C855-D09A-46E7-8703-63E71683BDD0}"/>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D997F97-74B6-463F-9D4E-49C5ED4C38F1}"/>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10DBF7D-C891-4855-BAEE-B7E06E570FE8}"/>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7718FEB-E61D-4B44-80D3-BA28284C0395}"/>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ADEBB84-7B4F-45DD-B77F-6D2ADF30FA70}"/>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9625CA7-614F-484D-9168-0B41F93F5AE0}"/>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2B3A513-FCDF-4E37-B59B-4152CEF26475}"/>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186603C-F410-4F9C-A0AA-A31FF09E8CF5}"/>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F886CC1-83EA-4DD9-A877-FFE6266A72E7}"/>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129F1BC-D5EA-4CC6-A88B-A64E1C0A1E65}"/>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CDEDD1B-AC8B-4ACA-9F65-DA0EFEC098AE}"/>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C61578C-B251-45C6-98C2-FF835AD8A1EB}"/>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8F41CAA-8E19-4FB6-B0E0-B6C23ACB03AF}"/>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E73523BF-379E-4644-BCD9-4BD6B1054D1E}"/>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3945CF5-1570-45ED-BAD7-10AF5069E9B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072CC76-A422-4A69-840E-09FF74870519}"/>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B90AF01-B236-47E6-AF5E-30CB74C98FE5}"/>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313B9FC-2612-4250-985F-35EE818AC2BB}"/>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78A38D8-E4F7-4A61-92DC-D22CD680552A}"/>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0F00C768-521E-4789-ADE7-0C4710A07498}"/>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3FE9A64-774D-4031-876B-968F0A6E6FA2}"/>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A3E66081-69EA-4A18-8D59-701ACAB9DDE6}"/>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B28C57D1-57DF-4909-BDF3-180849DB6693}"/>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41A4BED2-27AC-46B9-A3E9-B4859D8A655C}"/>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4AC65D94-3C33-4B1A-97CD-90EFCBD76A2F}"/>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90A76F8-8B99-4841-83E4-FBFDEA9D5667}"/>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48C05024-5B91-481B-9C8F-FFDB85801987}"/>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066038E-2435-4A75-B569-3898E9BD11FD}"/>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A34B6B-6241-4884-B4BE-EE75162A248A}"/>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87B1FCCC-2B60-49CA-B141-CC678F75C59E}"/>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E3940C6-02CD-407A-AEBD-E47B5E36E0E5}"/>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5BE6FD5-D9F0-4B2C-892B-5BADE2E93B3A}"/>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2479D9D-065E-43DB-BA77-24B5684DE051}"/>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986A3926-4296-4517-960C-0544CE89F43D}"/>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805BBD31-7C4E-49C9-8995-8098F22A2A5B}"/>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83AD7633-580A-4FDD-ADAC-1D9475C5D479}"/>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54599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49" name="Google Shape;191;p34">
            <a:extLst>
              <a:ext uri="{FF2B5EF4-FFF2-40B4-BE49-F238E27FC236}">
                <a16:creationId xmlns:a16="http://schemas.microsoft.com/office/drawing/2014/main" id="{5CDB3F1A-C384-484F-9423-FE38FC69E03A}"/>
              </a:ext>
            </a:extLst>
          </p:cNvPr>
          <p:cNvSpPr/>
          <p:nvPr userDrawn="1"/>
        </p:nvSpPr>
        <p:spPr>
          <a:xfrm>
            <a:off x="-1574" y="-1354"/>
            <a:ext cx="12193573"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Rectangle 360">
            <a:extLst>
              <a:ext uri="{FF2B5EF4-FFF2-40B4-BE49-F238E27FC236}">
                <a16:creationId xmlns:a16="http://schemas.microsoft.com/office/drawing/2014/main" id="{A9A7DAF3-AB75-4659-854C-E021762B22D6}"/>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362" name="Group 361">
            <a:extLst>
              <a:ext uri="{FF2B5EF4-FFF2-40B4-BE49-F238E27FC236}">
                <a16:creationId xmlns:a16="http://schemas.microsoft.com/office/drawing/2014/main" id="{0849F5B4-F889-4F8A-89DA-1F8423A8D5CF}"/>
              </a:ext>
            </a:extLst>
          </p:cNvPr>
          <p:cNvGrpSpPr/>
          <p:nvPr userDrawn="1"/>
        </p:nvGrpSpPr>
        <p:grpSpPr>
          <a:xfrm>
            <a:off x="11413238" y="6389957"/>
            <a:ext cx="409666" cy="337158"/>
            <a:chOff x="11197002" y="6334353"/>
            <a:chExt cx="409666" cy="337158"/>
          </a:xfrm>
        </p:grpSpPr>
        <p:sp>
          <p:nvSpPr>
            <p:cNvPr id="363" name="Freeform: Shape 362">
              <a:extLst>
                <a:ext uri="{FF2B5EF4-FFF2-40B4-BE49-F238E27FC236}">
                  <a16:creationId xmlns:a16="http://schemas.microsoft.com/office/drawing/2014/main" id="{31F08F09-3E40-4D1D-BDA4-10D821049FC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364" name="Group 363">
              <a:extLst>
                <a:ext uri="{FF2B5EF4-FFF2-40B4-BE49-F238E27FC236}">
                  <a16:creationId xmlns:a16="http://schemas.microsoft.com/office/drawing/2014/main" id="{C184FB6B-F25F-460E-BC56-94FC29304F3D}"/>
                </a:ext>
              </a:extLst>
            </p:cNvPr>
            <p:cNvGrpSpPr/>
            <p:nvPr userDrawn="1"/>
          </p:nvGrpSpPr>
          <p:grpSpPr>
            <a:xfrm>
              <a:off x="11222831" y="6423994"/>
              <a:ext cx="344446" cy="156398"/>
              <a:chOff x="11222831" y="6423994"/>
              <a:chExt cx="344446" cy="156398"/>
            </a:xfrm>
          </p:grpSpPr>
          <p:sp>
            <p:nvSpPr>
              <p:cNvPr id="365" name="Freeform: Shape 364">
                <a:extLst>
                  <a:ext uri="{FF2B5EF4-FFF2-40B4-BE49-F238E27FC236}">
                    <a16:creationId xmlns:a16="http://schemas.microsoft.com/office/drawing/2014/main" id="{B0CA0D1A-5A8C-4968-A031-7561111C38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8B048DC-9BB6-4658-AE17-BAB681D26D5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45BC939C-4141-4306-A183-4037FA30170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EBCD66DC-134F-4FA1-B8B2-5C46CE434E0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A2E5B760-A40A-4098-8955-FBB8290D102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80938446-1C32-4013-B210-661AFDD41B5B}"/>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9C730AE2-9BD7-4D0E-A7B1-4A68B6C34ACA}"/>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B50BBDA5-9026-43BD-95BE-7AEBAFD5B295}"/>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81169D8F-9551-4B51-8325-F9FAB64E0143}"/>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FE43B6CC-8D6C-494A-B54D-33E24603044F}"/>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316DE5AA-C052-476F-9968-844170BA577C}"/>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2B21F405-3D22-43B0-81A3-04990A2ED5EF}"/>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F4650197-C34B-474D-B0E4-6A9AAAFC0888}"/>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72A77C4E-2ABA-4851-8842-635E0F8FA03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C9D0F777-78C3-48C2-9783-BBC1D565F83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2F372BF9-2CE2-4CD6-A5ED-FA830627AB7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1B3E5F27-419C-4910-B040-D754F5CC556C}"/>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044ABC4E-75D9-4B5A-85B7-BBF3F73AABF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AC13D402-FDB7-43A4-BC41-F6C442BABA53}"/>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73BD33AE-8840-48C4-97C7-D1971FEAC20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64C73B2-56A3-40E0-8FEA-4547911EB728}"/>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CFF5F7D4-7B61-4AD8-8FD6-3493C90CFD6F}"/>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29211CB4-382E-45D8-BFAE-D9C41A030CB3}"/>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76B9C6D0-A57F-4C36-9E8A-0F925500D8D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A606FECD-6CCA-4109-AEEF-CEB9F0EF1D1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7C2441AF-7380-49DC-B0FA-157284A886B7}"/>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DC3C2A59-92D6-4E26-8836-919E1CF8E764}"/>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880C906F-51D9-4780-A372-7DC00155830B}"/>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F8B8D911-9BA4-4644-90F4-F32D3F654E20}"/>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C85C2BAB-8D3A-477E-AB1E-CD4FCACC6BC9}"/>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C2DFB3E6-BC5C-41EA-8CF7-BA9DEEFC065B}"/>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ABE9F9EB-F0C3-4366-B437-9063F25CED2D}"/>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681482EC-191A-4F21-A19C-E1B0EDE73D48}"/>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083869CD-4FA6-4B8B-944A-761F33F07390}"/>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71BEFAF6-877C-4F95-A39A-9736ACBE60ED}"/>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67D5835D-5551-4FB2-B5B8-D282B50FF85E}"/>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A06622D4-8861-4FC8-AEA8-229C0E4A6298}"/>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CB915564-47E9-4E73-9E3D-63A8ACD9F0A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89E5AAA-D61F-4045-A150-BEDF730137C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9BFE64F3-295C-46AD-B947-2183035A15DB}"/>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E87C666A-7F2D-45EC-B2F7-DEA49194C541}"/>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2" name="Title 1">
            <a:extLst>
              <a:ext uri="{FF2B5EF4-FFF2-40B4-BE49-F238E27FC236}">
                <a16:creationId xmlns:a16="http://schemas.microsoft.com/office/drawing/2014/main" id="{63A8481C-C1B7-4DD7-BFD5-01091CD5691F}"/>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bg1"/>
                </a:solidFill>
                <a:latin typeface="+mj-lt"/>
              </a:defRPr>
            </a:lvl1pPr>
          </a:lstStyle>
          <a:p>
            <a:r>
              <a:rPr lang="en-US"/>
              <a:t>All titles should match to this baseline. </a:t>
            </a:r>
            <a:endParaRPr lang="en-GB"/>
          </a:p>
        </p:txBody>
      </p:sp>
      <p:cxnSp>
        <p:nvCxnSpPr>
          <p:cNvPr id="53" name="Straight Connector 52">
            <a:extLst>
              <a:ext uri="{FF2B5EF4-FFF2-40B4-BE49-F238E27FC236}">
                <a16:creationId xmlns:a16="http://schemas.microsoft.com/office/drawing/2014/main" id="{071C6314-01BE-48D0-A0DA-E08D89A6F055}"/>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9" name="Text Placeholder 6">
            <a:extLst>
              <a:ext uri="{FF2B5EF4-FFF2-40B4-BE49-F238E27FC236}">
                <a16:creationId xmlns:a16="http://schemas.microsoft.com/office/drawing/2014/main" id="{1B2A8E1D-29DF-47D4-9FD5-F31CAFA05533}"/>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4" name="Content Placeholder 2">
            <a:extLst>
              <a:ext uri="{FF2B5EF4-FFF2-40B4-BE49-F238E27FC236}">
                <a16:creationId xmlns:a16="http://schemas.microsoft.com/office/drawing/2014/main" id="{C329CF12-111F-4AE4-8B50-819A815FD772}"/>
              </a:ext>
            </a:extLst>
          </p:cNvPr>
          <p:cNvSpPr>
            <a:spLocks noGrp="1"/>
          </p:cNvSpPr>
          <p:nvPr>
            <p:ph idx="15" hasCustomPrompt="1"/>
          </p:nvPr>
        </p:nvSpPr>
        <p:spPr>
          <a:xfrm>
            <a:off x="3176673" y="2021382"/>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tx2"/>
                </a:solidFill>
                <a:latin typeface="+mj-lt"/>
              </a:defRPr>
            </a:lvl1pPr>
            <a:lvl2pPr>
              <a:spcBef>
                <a:spcPts val="500"/>
              </a:spcBef>
              <a:spcAft>
                <a:spcPts val="400"/>
              </a:spcAft>
              <a:defRPr sz="1600"/>
            </a:lvl2pPr>
          </a:lstStyle>
          <a:p>
            <a:pPr lvl="0"/>
            <a:r>
              <a:rPr lang="en-US"/>
              <a:t>ALL TEXT SHOULD BE 12</a:t>
            </a:r>
          </a:p>
        </p:txBody>
      </p:sp>
      <p:sp>
        <p:nvSpPr>
          <p:cNvPr id="55" name="Content Placeholder 2">
            <a:extLst>
              <a:ext uri="{FF2B5EF4-FFF2-40B4-BE49-F238E27FC236}">
                <a16:creationId xmlns:a16="http://schemas.microsoft.com/office/drawing/2014/main" id="{50202E83-12CA-46AC-9EAC-1473E3FBE74F}"/>
              </a:ext>
            </a:extLst>
          </p:cNvPr>
          <p:cNvSpPr>
            <a:spLocks noGrp="1"/>
          </p:cNvSpPr>
          <p:nvPr>
            <p:ph idx="13" hasCustomPrompt="1"/>
          </p:nvPr>
        </p:nvSpPr>
        <p:spPr>
          <a:xfrm>
            <a:off x="3176673" y="2395034"/>
            <a:ext cx="8459976"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bg1"/>
                </a:solidFill>
                <a:latin typeface="+mn-lt"/>
              </a:defRPr>
            </a:lvl1pPr>
            <a:lvl2pPr>
              <a:spcBef>
                <a:spcPts val="500"/>
              </a:spcBef>
              <a:spcAft>
                <a:spcPts val="400"/>
              </a:spcAft>
              <a:defRPr sz="1600"/>
            </a:lvl2pPr>
          </a:lstStyle>
          <a:p>
            <a:pPr lvl="0"/>
            <a:r>
              <a:rPr lang="en-US"/>
              <a:t>All text should be 12</a:t>
            </a:r>
          </a:p>
        </p:txBody>
      </p:sp>
      <p:sp>
        <p:nvSpPr>
          <p:cNvPr id="56" name="Content Placeholder 2">
            <a:extLst>
              <a:ext uri="{FF2B5EF4-FFF2-40B4-BE49-F238E27FC236}">
                <a16:creationId xmlns:a16="http://schemas.microsoft.com/office/drawing/2014/main" id="{38FFDC2C-CC48-4A0A-91C5-600DDF5B4411}"/>
              </a:ext>
            </a:extLst>
          </p:cNvPr>
          <p:cNvSpPr>
            <a:spLocks noGrp="1"/>
          </p:cNvSpPr>
          <p:nvPr>
            <p:ph idx="16" hasCustomPrompt="1"/>
          </p:nvPr>
        </p:nvSpPr>
        <p:spPr>
          <a:xfrm>
            <a:off x="3176673" y="3568210"/>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tx2"/>
                </a:solidFill>
                <a:latin typeface="+mj-lt"/>
              </a:defRPr>
            </a:lvl1pPr>
            <a:lvl2pPr>
              <a:spcBef>
                <a:spcPts val="500"/>
              </a:spcBef>
              <a:spcAft>
                <a:spcPts val="400"/>
              </a:spcAft>
              <a:defRPr sz="1600"/>
            </a:lvl2pPr>
          </a:lstStyle>
          <a:p>
            <a:pPr lvl="0"/>
            <a:r>
              <a:rPr lang="en-US"/>
              <a:t>ALL TEXT SHOULD BE 12</a:t>
            </a:r>
          </a:p>
        </p:txBody>
      </p:sp>
      <p:sp>
        <p:nvSpPr>
          <p:cNvPr id="57" name="Content Placeholder 2">
            <a:extLst>
              <a:ext uri="{FF2B5EF4-FFF2-40B4-BE49-F238E27FC236}">
                <a16:creationId xmlns:a16="http://schemas.microsoft.com/office/drawing/2014/main" id="{05E04E80-41C1-42A5-BA76-1866E1A2DDD1}"/>
              </a:ext>
            </a:extLst>
          </p:cNvPr>
          <p:cNvSpPr>
            <a:spLocks noGrp="1"/>
          </p:cNvSpPr>
          <p:nvPr>
            <p:ph idx="17" hasCustomPrompt="1"/>
          </p:nvPr>
        </p:nvSpPr>
        <p:spPr>
          <a:xfrm>
            <a:off x="3176673" y="3941862"/>
            <a:ext cx="8459976"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bg1"/>
                </a:solidFill>
                <a:latin typeface="+mn-lt"/>
              </a:defRPr>
            </a:lvl1pPr>
            <a:lvl2pPr>
              <a:spcBef>
                <a:spcPts val="500"/>
              </a:spcBef>
              <a:spcAft>
                <a:spcPts val="400"/>
              </a:spcAft>
              <a:defRPr sz="1600"/>
            </a:lvl2pPr>
          </a:lstStyle>
          <a:p>
            <a:pPr lvl="0"/>
            <a:r>
              <a:rPr lang="en-US"/>
              <a:t>All text should be 12</a:t>
            </a:r>
          </a:p>
        </p:txBody>
      </p:sp>
      <p:sp>
        <p:nvSpPr>
          <p:cNvPr id="60" name="Content Placeholder 2">
            <a:extLst>
              <a:ext uri="{FF2B5EF4-FFF2-40B4-BE49-F238E27FC236}">
                <a16:creationId xmlns:a16="http://schemas.microsoft.com/office/drawing/2014/main" id="{77493727-8323-48DB-B8AE-EE56DC7ECBD6}"/>
              </a:ext>
            </a:extLst>
          </p:cNvPr>
          <p:cNvSpPr>
            <a:spLocks noGrp="1"/>
          </p:cNvSpPr>
          <p:nvPr>
            <p:ph idx="18" hasCustomPrompt="1"/>
          </p:nvPr>
        </p:nvSpPr>
        <p:spPr>
          <a:xfrm>
            <a:off x="3176673" y="5034604"/>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tx2"/>
                </a:solidFill>
                <a:latin typeface="+mj-lt"/>
              </a:defRPr>
            </a:lvl1pPr>
            <a:lvl2pPr>
              <a:spcBef>
                <a:spcPts val="500"/>
              </a:spcBef>
              <a:spcAft>
                <a:spcPts val="400"/>
              </a:spcAft>
              <a:defRPr sz="1600"/>
            </a:lvl2pPr>
          </a:lstStyle>
          <a:p>
            <a:pPr lvl="0"/>
            <a:r>
              <a:rPr lang="en-US"/>
              <a:t>ALL TEXT SHOULD BE 12</a:t>
            </a:r>
          </a:p>
        </p:txBody>
      </p:sp>
      <p:sp>
        <p:nvSpPr>
          <p:cNvPr id="61" name="Content Placeholder 2">
            <a:extLst>
              <a:ext uri="{FF2B5EF4-FFF2-40B4-BE49-F238E27FC236}">
                <a16:creationId xmlns:a16="http://schemas.microsoft.com/office/drawing/2014/main" id="{723C717B-5140-4002-BCA0-D671780E427C}"/>
              </a:ext>
            </a:extLst>
          </p:cNvPr>
          <p:cNvSpPr>
            <a:spLocks noGrp="1"/>
          </p:cNvSpPr>
          <p:nvPr>
            <p:ph idx="19" hasCustomPrompt="1"/>
          </p:nvPr>
        </p:nvSpPr>
        <p:spPr>
          <a:xfrm>
            <a:off x="3176673" y="5408256"/>
            <a:ext cx="8459976"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bg1"/>
                </a:solidFill>
                <a:latin typeface="+mn-lt"/>
              </a:defRPr>
            </a:lvl1pPr>
            <a:lvl2pPr>
              <a:spcBef>
                <a:spcPts val="500"/>
              </a:spcBef>
              <a:spcAft>
                <a:spcPts val="400"/>
              </a:spcAft>
              <a:defRPr sz="1600"/>
            </a:lvl2pPr>
          </a:lstStyle>
          <a:p>
            <a:pPr lvl="0"/>
            <a:r>
              <a:rPr lang="en-US"/>
              <a:t>All text should be 12</a:t>
            </a:r>
          </a:p>
        </p:txBody>
      </p:sp>
    </p:spTree>
    <p:extLst>
      <p:ext uri="{BB962C8B-B14F-4D97-AF65-F5344CB8AC3E}">
        <p14:creationId xmlns:p14="http://schemas.microsoft.com/office/powerpoint/2010/main" val="2523116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72" name="Rectangle 271">
            <a:extLst>
              <a:ext uri="{FF2B5EF4-FFF2-40B4-BE49-F238E27FC236}">
                <a16:creationId xmlns:a16="http://schemas.microsoft.com/office/drawing/2014/main" id="{2489E2C1-3F1B-4D53-81BA-570629B2A45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273" name="Group 272">
            <a:extLst>
              <a:ext uri="{FF2B5EF4-FFF2-40B4-BE49-F238E27FC236}">
                <a16:creationId xmlns:a16="http://schemas.microsoft.com/office/drawing/2014/main" id="{1DC6382E-D00D-465B-AC9E-2D848C03D1F1}"/>
              </a:ext>
            </a:extLst>
          </p:cNvPr>
          <p:cNvGrpSpPr/>
          <p:nvPr userDrawn="1"/>
        </p:nvGrpSpPr>
        <p:grpSpPr>
          <a:xfrm>
            <a:off x="11413238" y="6389957"/>
            <a:ext cx="409666" cy="337158"/>
            <a:chOff x="11197002" y="6334353"/>
            <a:chExt cx="409666" cy="337158"/>
          </a:xfrm>
        </p:grpSpPr>
        <p:sp>
          <p:nvSpPr>
            <p:cNvPr id="274" name="Freeform: Shape 273">
              <a:extLst>
                <a:ext uri="{FF2B5EF4-FFF2-40B4-BE49-F238E27FC236}">
                  <a16:creationId xmlns:a16="http://schemas.microsoft.com/office/drawing/2014/main" id="{9741AB26-32BD-4C81-8492-3B8B570ADD64}"/>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75" name="Group 274">
              <a:extLst>
                <a:ext uri="{FF2B5EF4-FFF2-40B4-BE49-F238E27FC236}">
                  <a16:creationId xmlns:a16="http://schemas.microsoft.com/office/drawing/2014/main" id="{C7894816-8BCF-489A-BBD4-2B564F1BEDA3}"/>
                </a:ext>
              </a:extLst>
            </p:cNvPr>
            <p:cNvGrpSpPr/>
            <p:nvPr userDrawn="1"/>
          </p:nvGrpSpPr>
          <p:grpSpPr>
            <a:xfrm>
              <a:off x="11222831" y="6423994"/>
              <a:ext cx="344446" cy="156398"/>
              <a:chOff x="11222831" y="6423994"/>
              <a:chExt cx="344446" cy="156398"/>
            </a:xfrm>
          </p:grpSpPr>
          <p:sp>
            <p:nvSpPr>
              <p:cNvPr id="276" name="Freeform: Shape 275">
                <a:extLst>
                  <a:ext uri="{FF2B5EF4-FFF2-40B4-BE49-F238E27FC236}">
                    <a16:creationId xmlns:a16="http://schemas.microsoft.com/office/drawing/2014/main" id="{C1AB221B-1FB3-47E7-89B3-C061271E8624}"/>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E15A5C16-04BD-432E-B911-C73C01E7F2A0}"/>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A0F4F102-11A4-40E5-A62A-60881440BB94}"/>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06F4106-93DC-4608-93A2-29C622D20EF9}"/>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B3946ED-5EB9-4694-81D5-841781F8ADF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578C582F-8E33-407C-BF8E-F15DAECB5DA2}"/>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B411DC06-F751-441C-B529-12A603030F5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4DC4B33-E172-41E2-9D7A-371F92798F2E}"/>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A8E13D2-3C8A-40C1-A442-E819495BEA80}"/>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201D4310-9DE7-4E2A-951B-74E7EB4807EA}"/>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875ADBC-A120-4075-BF7A-AEBEDCFF517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DBDFDE5-0A06-4138-BAB7-D831FB5835F2}"/>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79195F71-BCF4-4F21-B141-CB86055793A7}"/>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B7CC8AA3-2781-4E61-9E21-6A27F4317D5B}"/>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9AB64122-07BF-4D5E-9180-74713050D1F0}"/>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B8B55D58-8A18-4CDA-87A8-B7B76598855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4A8F1157-9A82-4C4A-B85F-ABCCA2F806A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CB0F83AA-7E65-4EF1-93C7-7E155CDBA3F6}"/>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4708121B-3255-467E-BD50-B211C1DC92F6}"/>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3888EFFF-CAB8-46B7-8C1B-2DC65D1EC36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6CA5BE49-FAB5-4C52-ACCD-EF43FF3DD0C3}"/>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6CB123C-A03D-42BF-83A6-438B66C0A97D}"/>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17EE9CAC-58D5-4A21-972D-5BB9036DFE5D}"/>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9F47D68-F7EF-4FB7-85D0-EA4DC2FE06A2}"/>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ABFA8593-C99B-4361-BB09-CA1D22B328E4}"/>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AAD8FE15-411C-4BC4-A60F-98E38782B8EC}"/>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3ECBE148-00BF-4503-8FFB-5E333ED632CE}"/>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DEA20931-A3B8-4A85-8D84-84EB08E68B9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7BC7A1E-ED4E-44B7-A256-58AA3BB5908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F98CB2C3-F04D-4FE9-B351-EF882FACF3C1}"/>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E8D10D99-DAFC-4D60-B42D-2FD98301525A}"/>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8FB1262-3141-40BC-B772-40F0FAF0E6B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B54C26B4-C085-43DE-949B-D5833801F0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610756FB-0A38-4F9A-8003-5C108D49897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0C8ED744-B4A1-419B-8827-46980CCEFFAF}"/>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55CAF07C-EBCC-46A0-B06F-AE28C4DB508B}"/>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0911A9F1-0AE3-4375-83AF-C80F18335DD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2C313F76-9D88-4AC7-BCEF-84B1A6929F90}"/>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736CD101-0788-4480-A85E-3F7130CA9BE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C5FD84CE-3F18-404F-9712-381D986E50D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1D78CDAD-1AF9-4B09-8270-125F39878F6F}"/>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3" name="Text Placeholder 2">
            <a:extLst>
              <a:ext uri="{FF2B5EF4-FFF2-40B4-BE49-F238E27FC236}">
                <a16:creationId xmlns:a16="http://schemas.microsoft.com/office/drawing/2014/main" id="{520D22BE-CA64-40B1-B30C-84B61AD27ADC}"/>
              </a:ext>
            </a:extLst>
          </p:cNvPr>
          <p:cNvSpPr>
            <a:spLocks noGrp="1"/>
          </p:cNvSpPr>
          <p:nvPr>
            <p:ph type="body" sz="quarter" idx="10" hasCustomPrompt="1"/>
          </p:nvPr>
        </p:nvSpPr>
        <p:spPr>
          <a:xfrm>
            <a:off x="1851818" y="1395412"/>
            <a:ext cx="8488363" cy="646331"/>
          </a:xfrm>
        </p:spPr>
        <p:txBody>
          <a:bodyPr>
            <a:spAutoFit/>
          </a:bodyPr>
          <a:lstStyle>
            <a:lvl1pPr marL="0" indent="0" algn="ctr">
              <a:buNone/>
              <a:defRPr sz="4000" b="1">
                <a:latin typeface="+mj-lt"/>
              </a:defRPr>
            </a:lvl1pPr>
          </a:lstStyle>
          <a:p>
            <a:pPr lvl="0"/>
            <a:r>
              <a:rPr lang="en-US"/>
              <a:t>“Large quotes!”</a:t>
            </a:r>
          </a:p>
        </p:txBody>
      </p:sp>
      <p:cxnSp>
        <p:nvCxnSpPr>
          <p:cNvPr id="5" name="Straight Connector 4">
            <a:extLst>
              <a:ext uri="{FF2B5EF4-FFF2-40B4-BE49-F238E27FC236}">
                <a16:creationId xmlns:a16="http://schemas.microsoft.com/office/drawing/2014/main" id="{D6903571-A3D4-4CB6-AED8-FEEF71ED5E1B}"/>
              </a:ext>
            </a:extLst>
          </p:cNvPr>
          <p:cNvCxnSpPr/>
          <p:nvPr userDrawn="1"/>
        </p:nvCxnSpPr>
        <p:spPr>
          <a:xfrm>
            <a:off x="5702968" y="1221205"/>
            <a:ext cx="66173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88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oint Layout">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9558D58B-6468-4A53-A488-AA9B94399707}"/>
              </a:ext>
            </a:extLst>
          </p:cNvPr>
          <p:cNvSpPr/>
          <p:nvPr userDrawn="1"/>
        </p:nvSpPr>
        <p:spPr>
          <a:xfrm>
            <a:off x="0" y="1624263"/>
            <a:ext cx="4045194" cy="5233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7C5FAFD-8C87-4E34-AD18-14DDD209B14E}"/>
              </a:ext>
            </a:extLst>
          </p:cNvPr>
          <p:cNvSpPr/>
          <p:nvPr userDrawn="1"/>
        </p:nvSpPr>
        <p:spPr>
          <a:xfrm>
            <a:off x="8146806" y="1624263"/>
            <a:ext cx="4045194" cy="5233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AA2CD5-EF0D-457F-BDD9-2B21A6A52CC1}"/>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7" name="Group 6">
            <a:extLst>
              <a:ext uri="{FF2B5EF4-FFF2-40B4-BE49-F238E27FC236}">
                <a16:creationId xmlns:a16="http://schemas.microsoft.com/office/drawing/2014/main" id="{3D899E3C-B3C9-411B-8DD4-6A0C89F1E5D8}"/>
              </a:ext>
            </a:extLst>
          </p:cNvPr>
          <p:cNvGrpSpPr/>
          <p:nvPr userDrawn="1"/>
        </p:nvGrpSpPr>
        <p:grpSpPr>
          <a:xfrm>
            <a:off x="11413238" y="6389957"/>
            <a:ext cx="409666" cy="337158"/>
            <a:chOff x="11197002" y="6334353"/>
            <a:chExt cx="409666" cy="337158"/>
          </a:xfrm>
        </p:grpSpPr>
        <p:sp>
          <p:nvSpPr>
            <p:cNvPr id="8" name="Freeform: Shape 7">
              <a:extLst>
                <a:ext uri="{FF2B5EF4-FFF2-40B4-BE49-F238E27FC236}">
                  <a16:creationId xmlns:a16="http://schemas.microsoft.com/office/drawing/2014/main" id="{FE5718FB-24F4-48E7-9613-58836AB83DAA}"/>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9" name="Group 8">
              <a:extLst>
                <a:ext uri="{FF2B5EF4-FFF2-40B4-BE49-F238E27FC236}">
                  <a16:creationId xmlns:a16="http://schemas.microsoft.com/office/drawing/2014/main" id="{015FE8BB-CB60-4FDF-9EB1-16B7C0651FDA}"/>
                </a:ext>
              </a:extLst>
            </p:cNvPr>
            <p:cNvGrpSpPr/>
            <p:nvPr userDrawn="1"/>
          </p:nvGrpSpPr>
          <p:grpSpPr>
            <a:xfrm>
              <a:off x="11222831" y="6423994"/>
              <a:ext cx="344446" cy="156398"/>
              <a:chOff x="11222831" y="6423994"/>
              <a:chExt cx="344446" cy="156398"/>
            </a:xfrm>
          </p:grpSpPr>
          <p:sp>
            <p:nvSpPr>
              <p:cNvPr id="10" name="Freeform: Shape 9">
                <a:extLst>
                  <a:ext uri="{FF2B5EF4-FFF2-40B4-BE49-F238E27FC236}">
                    <a16:creationId xmlns:a16="http://schemas.microsoft.com/office/drawing/2014/main" id="{EEBE4ADF-32D3-4E92-8B1C-A5F2050A63C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A9D6B54-ECE9-409A-9D45-C51DE859BAD1}"/>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E746D4E-3BB4-4C32-B961-83F93D47A89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E91A154-58E0-495B-93FA-844DFB8601B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C37676B-DBD5-4938-B382-109E48D031F6}"/>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9BB9865-9A73-4FA5-ADA0-FBA4AA6A9310}"/>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E0D564B-1E98-4D99-A6E8-C96C25D92815}"/>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684D03B-4C08-486A-9D47-F3E57067705C}"/>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3295CD2-21EC-436F-9B08-32F30350ACAA}"/>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6247824-F866-44F4-8909-F38F4AE9EB64}"/>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6D603F9-ECA1-4CA3-8531-D303F17F9985}"/>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6A8FA91-C792-4215-BB88-F6FA66FDBCE3}"/>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6890D79-11BC-4A7B-9DED-6DA7722F8415}"/>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43E459F-03D7-4491-A7DA-0AD02B1656F9}"/>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840006A-0517-4925-AEFB-1193E6A660BC}"/>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F83EB7-B997-4A0A-B170-3E888B4413D6}"/>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D4150C7-536E-486B-B3B5-092B9E03A9B0}"/>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081AD33-578A-48F3-88E7-EA00EABB2DBB}"/>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45BF87C-B5FE-44C6-9ACA-3ED65F523BCD}"/>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416B820-A904-424C-8C6F-7EF2C0B4DDFC}"/>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7B7105C-6692-4A02-BDF7-499C4811CD52}"/>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C319696-4AE9-4C05-B2FA-A9A4C7CFD8E8}"/>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89065E28-8EB2-4180-9BEC-EC578D8D6D62}"/>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7BD8A48-4472-4149-9727-186B16D9F8E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57F4AA9-35B7-4E92-AD66-707FA318CA55}"/>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E5721D2-8D43-4B81-8CBA-04C5264C953B}"/>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0C7275E-8911-4B53-8DC9-61FAFAAC1514}"/>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E7691BC-DF8F-4B8D-AABC-EED8895EB558}"/>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F540B62-0E26-44BB-A294-A1E49B0E0E58}"/>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807DF8F-5927-4E94-B702-35170FEA26F7}"/>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DEFCD94-7DA2-4BBF-840F-3EFCE341270C}"/>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C160AAF-D218-4CCA-9E22-AB56D8D264F2}"/>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0605564-A2B2-496D-B807-3F7F7D149F0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8DCE50C6-09B3-42D2-AA50-A525AC09F6CD}"/>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047829F-B5D0-42E0-B6CE-98D0760E229F}"/>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4570BF41-3C05-4DE8-B215-F0FB05A7D350}"/>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26D4D74-5C00-4EB4-8D6A-757382891CC3}"/>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B08A7268-6747-4E71-9218-A1638954422A}"/>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307C155-3983-4C7F-88EA-6613C4511089}"/>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B1983EEF-B693-445B-9A2D-B51472D54145}"/>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1A18330-A6F7-4B42-932C-1EC83B2B33F8}"/>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1" name="Title 1">
            <a:extLst>
              <a:ext uri="{FF2B5EF4-FFF2-40B4-BE49-F238E27FC236}">
                <a16:creationId xmlns:a16="http://schemas.microsoft.com/office/drawing/2014/main" id="{8081B67C-7A76-4CAC-A6B4-74859787E6AB}"/>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52" name="Straight Connector 51">
            <a:extLst>
              <a:ext uri="{FF2B5EF4-FFF2-40B4-BE49-F238E27FC236}">
                <a16:creationId xmlns:a16="http://schemas.microsoft.com/office/drawing/2014/main" id="{02942420-A48D-426B-97B7-B29767BFBF93}"/>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CC271404-5629-4D21-A9BC-9C328F8CE3A1}"/>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63" name="Text Placeholder 3">
            <a:extLst>
              <a:ext uri="{FF2B5EF4-FFF2-40B4-BE49-F238E27FC236}">
                <a16:creationId xmlns:a16="http://schemas.microsoft.com/office/drawing/2014/main" id="{FAC70D6A-0CFD-4706-9839-AD12FA35E388}"/>
              </a:ext>
            </a:extLst>
          </p:cNvPr>
          <p:cNvSpPr>
            <a:spLocks noGrp="1"/>
          </p:cNvSpPr>
          <p:nvPr>
            <p:ph type="body" sz="quarter" idx="33" hasCustomPrompt="1"/>
          </p:nvPr>
        </p:nvSpPr>
        <p:spPr>
          <a:xfrm>
            <a:off x="391441" y="2593621"/>
            <a:ext cx="3262313"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71" name="Text Placeholder 70">
            <a:extLst>
              <a:ext uri="{FF2B5EF4-FFF2-40B4-BE49-F238E27FC236}">
                <a16:creationId xmlns:a16="http://schemas.microsoft.com/office/drawing/2014/main" id="{02593687-B14F-415F-A162-468B3DF48AD0}"/>
              </a:ext>
            </a:extLst>
          </p:cNvPr>
          <p:cNvSpPr>
            <a:spLocks noGrp="1"/>
          </p:cNvSpPr>
          <p:nvPr>
            <p:ph type="body" sz="quarter" idx="39"/>
          </p:nvPr>
        </p:nvSpPr>
        <p:spPr>
          <a:xfrm>
            <a:off x="391441" y="3023721"/>
            <a:ext cx="3262313" cy="286232"/>
          </a:xfrm>
        </p:spPr>
        <p:txBody>
          <a:bodyPr>
            <a:spAutoFit/>
          </a:bodyPr>
          <a:lstStyle>
            <a:lvl1pPr marL="0" indent="0">
              <a:buNone/>
              <a:defRPr/>
            </a:lvl1pPr>
          </a:lstStyle>
          <a:p>
            <a:pPr lvl="0"/>
            <a:r>
              <a:rPr lang="en-US"/>
              <a:t>Click to edit Master text styles</a:t>
            </a:r>
          </a:p>
        </p:txBody>
      </p:sp>
      <p:sp>
        <p:nvSpPr>
          <p:cNvPr id="76" name="Text Placeholder 3">
            <a:extLst>
              <a:ext uri="{FF2B5EF4-FFF2-40B4-BE49-F238E27FC236}">
                <a16:creationId xmlns:a16="http://schemas.microsoft.com/office/drawing/2014/main" id="{D960969D-627F-4D17-AE13-7B218F3DC4D4}"/>
              </a:ext>
            </a:extLst>
          </p:cNvPr>
          <p:cNvSpPr>
            <a:spLocks noGrp="1"/>
          </p:cNvSpPr>
          <p:nvPr>
            <p:ph type="body" sz="quarter" idx="41" hasCustomPrompt="1"/>
          </p:nvPr>
        </p:nvSpPr>
        <p:spPr>
          <a:xfrm>
            <a:off x="4429763" y="2600453"/>
            <a:ext cx="3262313"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77" name="Text Placeholder 70">
            <a:extLst>
              <a:ext uri="{FF2B5EF4-FFF2-40B4-BE49-F238E27FC236}">
                <a16:creationId xmlns:a16="http://schemas.microsoft.com/office/drawing/2014/main" id="{294BC9D6-B006-4A21-A952-D2DA3F679E74}"/>
              </a:ext>
            </a:extLst>
          </p:cNvPr>
          <p:cNvSpPr>
            <a:spLocks noGrp="1"/>
          </p:cNvSpPr>
          <p:nvPr>
            <p:ph type="body" sz="quarter" idx="42"/>
          </p:nvPr>
        </p:nvSpPr>
        <p:spPr>
          <a:xfrm>
            <a:off x="4429991" y="3030553"/>
            <a:ext cx="3262313" cy="286232"/>
          </a:xfrm>
        </p:spPr>
        <p:txBody>
          <a:bodyPr>
            <a:spAutoFit/>
          </a:bodyPr>
          <a:lstStyle>
            <a:lvl1pPr marL="0" indent="0">
              <a:buNone/>
              <a:defRPr/>
            </a:lvl1pPr>
          </a:lstStyle>
          <a:p>
            <a:pPr lvl="0"/>
            <a:r>
              <a:rPr lang="en-US"/>
              <a:t>Click to edit Master text styles</a:t>
            </a:r>
          </a:p>
        </p:txBody>
      </p:sp>
      <p:sp>
        <p:nvSpPr>
          <p:cNvPr id="79" name="Text Placeholder 3">
            <a:extLst>
              <a:ext uri="{FF2B5EF4-FFF2-40B4-BE49-F238E27FC236}">
                <a16:creationId xmlns:a16="http://schemas.microsoft.com/office/drawing/2014/main" id="{63005897-D836-4D97-895B-ACD30DEA0486}"/>
              </a:ext>
            </a:extLst>
          </p:cNvPr>
          <p:cNvSpPr>
            <a:spLocks noGrp="1"/>
          </p:cNvSpPr>
          <p:nvPr>
            <p:ph type="body" sz="quarter" idx="44" hasCustomPrompt="1"/>
          </p:nvPr>
        </p:nvSpPr>
        <p:spPr>
          <a:xfrm>
            <a:off x="8538247" y="2593621"/>
            <a:ext cx="3262313"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80" name="Text Placeholder 70">
            <a:extLst>
              <a:ext uri="{FF2B5EF4-FFF2-40B4-BE49-F238E27FC236}">
                <a16:creationId xmlns:a16="http://schemas.microsoft.com/office/drawing/2014/main" id="{2551B63D-A8B4-459E-919D-61E14B8AF7BC}"/>
              </a:ext>
            </a:extLst>
          </p:cNvPr>
          <p:cNvSpPr>
            <a:spLocks noGrp="1"/>
          </p:cNvSpPr>
          <p:nvPr>
            <p:ph type="body" sz="quarter" idx="45"/>
          </p:nvPr>
        </p:nvSpPr>
        <p:spPr>
          <a:xfrm>
            <a:off x="8538247" y="3023721"/>
            <a:ext cx="3262313" cy="286232"/>
          </a:xfrm>
        </p:spPr>
        <p:txBody>
          <a:bodyPr>
            <a:sp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58646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52EC52-2BC8-4BF0-ADE2-B0A572CF93F9}"/>
              </a:ext>
            </a:extLst>
          </p:cNvPr>
          <p:cNvSpPr>
            <a:spLocks noGrp="1"/>
          </p:cNvSpPr>
          <p:nvPr>
            <p:ph type="pic" sz="quarter" idx="10" hasCustomPrompt="1"/>
          </p:nvPr>
        </p:nvSpPr>
        <p:spPr>
          <a:xfrm>
            <a:off x="6678613" y="0"/>
            <a:ext cx="5513387" cy="6858000"/>
          </a:xfrm>
        </p:spPr>
        <p:txBody>
          <a:bodyPr anchor="ctr">
            <a:normAutofit/>
          </a:bodyPr>
          <a:lstStyle>
            <a:lvl1pPr algn="ctr">
              <a:buNone/>
              <a:defRPr sz="3600"/>
            </a:lvl1pPr>
          </a:lstStyle>
          <a:p>
            <a:r>
              <a:rPr lang="en-GB"/>
              <a:t>Add your image here</a:t>
            </a:r>
          </a:p>
        </p:txBody>
      </p:sp>
      <p:sp>
        <p:nvSpPr>
          <p:cNvPr id="52" name="Rectangle 51">
            <a:extLst>
              <a:ext uri="{FF2B5EF4-FFF2-40B4-BE49-F238E27FC236}">
                <a16:creationId xmlns:a16="http://schemas.microsoft.com/office/drawing/2014/main" id="{0882707E-E52D-4994-9E0E-A653CED323FB}"/>
              </a:ext>
            </a:extLst>
          </p:cNvPr>
          <p:cNvSpPr/>
          <p:nvPr userDrawn="1"/>
        </p:nvSpPr>
        <p:spPr>
          <a:xfrm>
            <a:off x="-1" y="0"/>
            <a:ext cx="66790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34FA4140-4162-4A47-9053-97C611A26F09}"/>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C34FFF8B-5A17-48A6-AD1C-CE74CF580BB0}"/>
              </a:ext>
            </a:extLst>
          </p:cNvPr>
          <p:cNvSpPr>
            <a:spLocks noGrp="1"/>
          </p:cNvSpPr>
          <p:nvPr>
            <p:ph type="title" hasCustomPrompt="1"/>
          </p:nvPr>
        </p:nvSpPr>
        <p:spPr>
          <a:xfrm>
            <a:off x="336754" y="433385"/>
            <a:ext cx="5996040" cy="480131"/>
          </a:xfrm>
        </p:spPr>
        <p:txBody>
          <a:bodyPr wrap="square" anchor="t">
            <a:spAutoFit/>
          </a:bodyPr>
          <a:lstStyle>
            <a:lvl1pPr>
              <a:defRPr sz="2800" b="1">
                <a:solidFill>
                  <a:schemeClr val="bg1"/>
                </a:solidFill>
                <a:latin typeface="+mj-lt"/>
              </a:defRPr>
            </a:lvl1pPr>
          </a:lstStyle>
          <a:p>
            <a:r>
              <a:rPr lang="en-US"/>
              <a:t>This is your contents slide</a:t>
            </a:r>
            <a:endParaRPr lang="en-GB"/>
          </a:p>
        </p:txBody>
      </p:sp>
      <p:sp>
        <p:nvSpPr>
          <p:cNvPr id="4" name="Text Placeholder 3">
            <a:extLst>
              <a:ext uri="{FF2B5EF4-FFF2-40B4-BE49-F238E27FC236}">
                <a16:creationId xmlns:a16="http://schemas.microsoft.com/office/drawing/2014/main" id="{9F51B20B-01F0-411E-8E3B-E35F8CF435B1}"/>
              </a:ext>
            </a:extLst>
          </p:cNvPr>
          <p:cNvSpPr>
            <a:spLocks noGrp="1"/>
          </p:cNvSpPr>
          <p:nvPr>
            <p:ph type="body" sz="quarter" idx="11"/>
          </p:nvPr>
        </p:nvSpPr>
        <p:spPr>
          <a:xfrm>
            <a:off x="336498" y="1365250"/>
            <a:ext cx="5996040" cy="4127500"/>
          </a:xfrm>
        </p:spPr>
        <p:txBody>
          <a:bodyPr>
            <a:normAutofit/>
          </a:bodyPr>
          <a:lstStyle>
            <a:lvl1pPr marL="342900" indent="-342900">
              <a:lnSpc>
                <a:spcPct val="100000"/>
              </a:lnSpc>
              <a:spcBef>
                <a:spcPts val="0"/>
              </a:spcBef>
              <a:spcAft>
                <a:spcPts val="1200"/>
              </a:spcAft>
              <a:buFont typeface="+mj-lt"/>
              <a:buAutoNum type="arabicPeriod"/>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pic>
        <p:nvPicPr>
          <p:cNvPr id="2" name="Graphic 1">
            <a:extLst>
              <a:ext uri="{FF2B5EF4-FFF2-40B4-BE49-F238E27FC236}">
                <a16:creationId xmlns:a16="http://schemas.microsoft.com/office/drawing/2014/main" id="{22B0DC09-3B8B-24D1-E23C-74FC12A87E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197" y="5944394"/>
            <a:ext cx="1937243" cy="594737"/>
          </a:xfrm>
          <a:prstGeom prst="rect">
            <a:avLst/>
          </a:prstGeom>
        </p:spPr>
      </p:pic>
    </p:spTree>
    <p:extLst>
      <p:ext uri="{BB962C8B-B14F-4D97-AF65-F5344CB8AC3E}">
        <p14:creationId xmlns:p14="http://schemas.microsoft.com/office/powerpoint/2010/main" val="30043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A21CCD-CF0B-4D6B-9D81-7A6F4DC32EA4}"/>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9" name="Group 8">
            <a:extLst>
              <a:ext uri="{FF2B5EF4-FFF2-40B4-BE49-F238E27FC236}">
                <a16:creationId xmlns:a16="http://schemas.microsoft.com/office/drawing/2014/main" id="{BD8C20AB-1A06-4607-B3B7-9108885EECBE}"/>
              </a:ext>
            </a:extLst>
          </p:cNvPr>
          <p:cNvGrpSpPr/>
          <p:nvPr userDrawn="1"/>
        </p:nvGrpSpPr>
        <p:grpSpPr>
          <a:xfrm>
            <a:off x="11413238" y="6389957"/>
            <a:ext cx="409666" cy="337158"/>
            <a:chOff x="11197002" y="6334353"/>
            <a:chExt cx="409666" cy="337158"/>
          </a:xfrm>
        </p:grpSpPr>
        <p:sp>
          <p:nvSpPr>
            <p:cNvPr id="10" name="Freeform: Shape 9">
              <a:extLst>
                <a:ext uri="{FF2B5EF4-FFF2-40B4-BE49-F238E27FC236}">
                  <a16:creationId xmlns:a16="http://schemas.microsoft.com/office/drawing/2014/main" id="{6CEE8780-9428-4E9C-8E47-39A30B160F48}"/>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1" name="Group 10">
              <a:extLst>
                <a:ext uri="{FF2B5EF4-FFF2-40B4-BE49-F238E27FC236}">
                  <a16:creationId xmlns:a16="http://schemas.microsoft.com/office/drawing/2014/main" id="{18B60534-3B61-4A24-AFE0-5213955F2FB7}"/>
                </a:ext>
              </a:extLst>
            </p:cNvPr>
            <p:cNvGrpSpPr/>
            <p:nvPr userDrawn="1"/>
          </p:nvGrpSpPr>
          <p:grpSpPr>
            <a:xfrm>
              <a:off x="11222831" y="6423994"/>
              <a:ext cx="344446" cy="156398"/>
              <a:chOff x="11222831" y="6423994"/>
              <a:chExt cx="344446" cy="156398"/>
            </a:xfrm>
          </p:grpSpPr>
          <p:sp>
            <p:nvSpPr>
              <p:cNvPr id="12" name="Freeform: Shape 11">
                <a:extLst>
                  <a:ext uri="{FF2B5EF4-FFF2-40B4-BE49-F238E27FC236}">
                    <a16:creationId xmlns:a16="http://schemas.microsoft.com/office/drawing/2014/main" id="{0BAA12A6-1222-465C-8AC5-55674C1026AA}"/>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5F6471A-F28F-44F0-9F1B-392C59ABD035}"/>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03F92A0-A5F8-4F2D-BF41-9E56E02D40BA}"/>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17FAA69-36C1-4699-9413-ED9D45A7B16C}"/>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A1A78D4-E53F-4DF8-A49D-400ED0348BED}"/>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1E361BE-D9D4-4855-BC07-6A57EE8C1204}"/>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2C860CD-2CB7-4A2B-A693-ECD1668FB723}"/>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1B3D7D2-C83B-492F-8C89-3E6AF9880B81}"/>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B028ABC-FE9E-4D0E-AEEE-5B4273D02CAE}"/>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AB66B04-795C-4D19-B061-ACE4BA99B5FD}"/>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D742CF4-BFE3-4C27-A64F-740C24BB26C2}"/>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C2D1E50-6DBD-49D1-8417-E1DB96B258B0}"/>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AD57615-27CE-4264-B1D7-C41DCE5D717A}"/>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C2149FDC-6B1D-4DD1-B1D0-20CA5E5F072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D449D03-D4C6-419B-9A0F-8C87C5A6124B}"/>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87295E0-5DB0-4FB2-A2F0-DCAFBBD2A196}"/>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9BC753E-2D56-4F3C-B924-723345783701}"/>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291BEE7-424C-4D5B-9CA1-A248C3E2728F}"/>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5FBA4BC-7192-409C-96A6-B0A1A1F6592B}"/>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CE092F4-DCC2-4C01-B490-56253F3E2407}"/>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F6B09C6-19F3-49CD-8A87-C2B79CCB455A}"/>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FCAD826-3A99-45BE-A04B-15C999C07748}"/>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E78A2C5-05F6-4106-9817-C5FD7EDA90C3}"/>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830F967-686E-4148-9BF4-8328BC303350}"/>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F5C63B7-2A84-40E3-BD9B-448571BEF109}"/>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323D5BE-1DD4-4CBB-B1A7-A72A04C990D2}"/>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1DF9EFD-510A-4A1C-9F47-F7689DBF4420}"/>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AF65CB4-563A-4122-AC2F-931B319D87D2}"/>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F2B6F3B-750F-4382-9F05-09CC4634EBFC}"/>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0A304D7-3986-4072-BDAE-8BB70EF8D80A}"/>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CAFE9BE-3C0A-4B8A-B252-4C287BCF2446}"/>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A3865B6-E749-4EB9-9A8D-2E16F2F0FA7F}"/>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4AFF9C8-F694-414D-B1D6-0A07B23B9597}"/>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82F0D14-3ED7-4A76-9C8C-26AD455BEE1F}"/>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869F207-E3DE-48EA-B0EF-9BEC6C878CF6}"/>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93DB71B-0646-48ED-BAFF-B6E8B3133982}"/>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D1844DF-9C1F-426A-BAC0-3F51C787F87A}"/>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73B91BA-96E4-4BB3-B4AB-7AA02702C92D}"/>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E14F9DCD-0F2E-4B53-BABF-78A88D233CE8}"/>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F13783E-ADC4-4438-9FEB-AC106FBCC21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14F0B0E-05DB-43A0-B659-BF74AF050AD0}"/>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3" name="Title 1">
            <a:extLst>
              <a:ext uri="{FF2B5EF4-FFF2-40B4-BE49-F238E27FC236}">
                <a16:creationId xmlns:a16="http://schemas.microsoft.com/office/drawing/2014/main" id="{1F185B84-6B5A-44E4-AC99-F0F330E5FABE}"/>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54" name="Straight Connector 53">
            <a:extLst>
              <a:ext uri="{FF2B5EF4-FFF2-40B4-BE49-F238E27FC236}">
                <a16:creationId xmlns:a16="http://schemas.microsoft.com/office/drawing/2014/main" id="{2FD3259B-AD5A-4FC3-A062-F4C78117B979}"/>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5" name="Text Placeholder 6">
            <a:extLst>
              <a:ext uri="{FF2B5EF4-FFF2-40B4-BE49-F238E27FC236}">
                <a16:creationId xmlns:a16="http://schemas.microsoft.com/office/drawing/2014/main" id="{052361AC-B756-49E4-9AFA-84AAD51221B6}"/>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6" name="Text Placeholder 3">
            <a:extLst>
              <a:ext uri="{FF2B5EF4-FFF2-40B4-BE49-F238E27FC236}">
                <a16:creationId xmlns:a16="http://schemas.microsoft.com/office/drawing/2014/main" id="{72B23F4B-0F17-45E1-9EFB-45EA2C7C4C8C}"/>
              </a:ext>
            </a:extLst>
          </p:cNvPr>
          <p:cNvSpPr>
            <a:spLocks noGrp="1"/>
          </p:cNvSpPr>
          <p:nvPr>
            <p:ph type="body" sz="quarter" idx="33" hasCustomPrompt="1"/>
          </p:nvPr>
        </p:nvSpPr>
        <p:spPr>
          <a:xfrm>
            <a:off x="331542" y="1765870"/>
            <a:ext cx="3262313"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57" name="Text Placeholder 70">
            <a:extLst>
              <a:ext uri="{FF2B5EF4-FFF2-40B4-BE49-F238E27FC236}">
                <a16:creationId xmlns:a16="http://schemas.microsoft.com/office/drawing/2014/main" id="{9C9EBF2F-4EED-4361-8651-9051438B23F5}"/>
              </a:ext>
            </a:extLst>
          </p:cNvPr>
          <p:cNvSpPr>
            <a:spLocks noGrp="1"/>
          </p:cNvSpPr>
          <p:nvPr>
            <p:ph type="body" sz="quarter" idx="39"/>
          </p:nvPr>
        </p:nvSpPr>
        <p:spPr>
          <a:xfrm>
            <a:off x="331542" y="2195970"/>
            <a:ext cx="3262313" cy="286232"/>
          </a:xfrm>
        </p:spPr>
        <p:txBody>
          <a:bodyPr>
            <a:spAutoFit/>
          </a:bodyPr>
          <a:lstStyle>
            <a:lvl1pPr marL="0" indent="0">
              <a:buNone/>
              <a:defRPr/>
            </a:lvl1pPr>
          </a:lstStyle>
          <a:p>
            <a:pPr lvl="0"/>
            <a:r>
              <a:rPr lang="en-US"/>
              <a:t>Click to edit Master text styles</a:t>
            </a:r>
          </a:p>
        </p:txBody>
      </p:sp>
      <p:sp>
        <p:nvSpPr>
          <p:cNvPr id="58" name="Text Placeholder 3">
            <a:extLst>
              <a:ext uri="{FF2B5EF4-FFF2-40B4-BE49-F238E27FC236}">
                <a16:creationId xmlns:a16="http://schemas.microsoft.com/office/drawing/2014/main" id="{1B246A1D-9BE9-46BA-A844-F510DCB78693}"/>
              </a:ext>
            </a:extLst>
          </p:cNvPr>
          <p:cNvSpPr>
            <a:spLocks noGrp="1"/>
          </p:cNvSpPr>
          <p:nvPr>
            <p:ph type="body" sz="quarter" idx="41" hasCustomPrompt="1"/>
          </p:nvPr>
        </p:nvSpPr>
        <p:spPr>
          <a:xfrm>
            <a:off x="4522288" y="1765870"/>
            <a:ext cx="3262313"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59" name="Text Placeholder 70">
            <a:extLst>
              <a:ext uri="{FF2B5EF4-FFF2-40B4-BE49-F238E27FC236}">
                <a16:creationId xmlns:a16="http://schemas.microsoft.com/office/drawing/2014/main" id="{DCD25F6B-2109-4BA7-BF57-610C957FF704}"/>
              </a:ext>
            </a:extLst>
          </p:cNvPr>
          <p:cNvSpPr>
            <a:spLocks noGrp="1"/>
          </p:cNvSpPr>
          <p:nvPr>
            <p:ph type="body" sz="quarter" idx="42"/>
          </p:nvPr>
        </p:nvSpPr>
        <p:spPr>
          <a:xfrm>
            <a:off x="4522516" y="2195970"/>
            <a:ext cx="3262313" cy="286232"/>
          </a:xfrm>
        </p:spPr>
        <p:txBody>
          <a:bodyPr>
            <a:spAutoFit/>
          </a:bodyPr>
          <a:lstStyle>
            <a:lvl1pPr marL="0" indent="0">
              <a:buNone/>
              <a:defRPr/>
            </a:lvl1pPr>
          </a:lstStyle>
          <a:p>
            <a:pPr lvl="0"/>
            <a:r>
              <a:rPr lang="en-US"/>
              <a:t>Click to edit Master text styles</a:t>
            </a:r>
          </a:p>
        </p:txBody>
      </p:sp>
      <p:sp>
        <p:nvSpPr>
          <p:cNvPr id="60" name="Text Placeholder 3">
            <a:extLst>
              <a:ext uri="{FF2B5EF4-FFF2-40B4-BE49-F238E27FC236}">
                <a16:creationId xmlns:a16="http://schemas.microsoft.com/office/drawing/2014/main" id="{00106403-6B24-4EB2-99CA-A2ABE9DB60DF}"/>
              </a:ext>
            </a:extLst>
          </p:cNvPr>
          <p:cNvSpPr>
            <a:spLocks noGrp="1"/>
          </p:cNvSpPr>
          <p:nvPr>
            <p:ph type="body" sz="quarter" idx="44" hasCustomPrompt="1"/>
          </p:nvPr>
        </p:nvSpPr>
        <p:spPr>
          <a:xfrm>
            <a:off x="8713262" y="1765870"/>
            <a:ext cx="3262313"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61" name="Text Placeholder 70">
            <a:extLst>
              <a:ext uri="{FF2B5EF4-FFF2-40B4-BE49-F238E27FC236}">
                <a16:creationId xmlns:a16="http://schemas.microsoft.com/office/drawing/2014/main" id="{97A60899-C68B-4D8A-9DED-49C3B57EF0B2}"/>
              </a:ext>
            </a:extLst>
          </p:cNvPr>
          <p:cNvSpPr>
            <a:spLocks noGrp="1"/>
          </p:cNvSpPr>
          <p:nvPr>
            <p:ph type="body" sz="quarter" idx="45"/>
          </p:nvPr>
        </p:nvSpPr>
        <p:spPr>
          <a:xfrm>
            <a:off x="8713262" y="2195970"/>
            <a:ext cx="3262313" cy="286232"/>
          </a:xfrm>
        </p:spPr>
        <p:txBody>
          <a:bodyPr>
            <a:spAutoFit/>
          </a:bodyPr>
          <a:lstStyle>
            <a:lvl1pPr marL="0" indent="0">
              <a:buNone/>
              <a:defRPr/>
            </a:lvl1pPr>
          </a:lstStyle>
          <a:p>
            <a:pPr lvl="0"/>
            <a:r>
              <a:rPr lang="en-US"/>
              <a:t>Click to edit Master text styles</a:t>
            </a:r>
          </a:p>
        </p:txBody>
      </p:sp>
      <p:sp>
        <p:nvSpPr>
          <p:cNvPr id="64" name="Text Placeholder 70">
            <a:extLst>
              <a:ext uri="{FF2B5EF4-FFF2-40B4-BE49-F238E27FC236}">
                <a16:creationId xmlns:a16="http://schemas.microsoft.com/office/drawing/2014/main" id="{0108BE8F-0436-45F2-94B5-AF48ACE13605}"/>
              </a:ext>
            </a:extLst>
          </p:cNvPr>
          <p:cNvSpPr>
            <a:spLocks noGrp="1"/>
          </p:cNvSpPr>
          <p:nvPr>
            <p:ph type="body" sz="quarter" idx="46"/>
          </p:nvPr>
        </p:nvSpPr>
        <p:spPr>
          <a:xfrm>
            <a:off x="331542" y="5609122"/>
            <a:ext cx="3262313" cy="286232"/>
          </a:xfrm>
        </p:spPr>
        <p:txBody>
          <a:bodyPr>
            <a:spAutoFit/>
          </a:bodyPr>
          <a:lstStyle>
            <a:lvl1pPr marL="0" indent="0">
              <a:buNone/>
              <a:defRPr b="1" i="1">
                <a:solidFill>
                  <a:schemeClr val="accent4"/>
                </a:solidFill>
              </a:defRPr>
            </a:lvl1pPr>
          </a:lstStyle>
          <a:p>
            <a:pPr lvl="0"/>
            <a:r>
              <a:rPr lang="en-US"/>
              <a:t>Click to edit Master text styles</a:t>
            </a:r>
          </a:p>
        </p:txBody>
      </p:sp>
      <p:sp>
        <p:nvSpPr>
          <p:cNvPr id="65" name="Text Placeholder 70">
            <a:extLst>
              <a:ext uri="{FF2B5EF4-FFF2-40B4-BE49-F238E27FC236}">
                <a16:creationId xmlns:a16="http://schemas.microsoft.com/office/drawing/2014/main" id="{3792A572-380E-455D-8775-DA92384C2048}"/>
              </a:ext>
            </a:extLst>
          </p:cNvPr>
          <p:cNvSpPr>
            <a:spLocks noGrp="1"/>
          </p:cNvSpPr>
          <p:nvPr>
            <p:ph type="body" sz="quarter" idx="47"/>
          </p:nvPr>
        </p:nvSpPr>
        <p:spPr>
          <a:xfrm>
            <a:off x="4522516" y="5609122"/>
            <a:ext cx="3262313" cy="286232"/>
          </a:xfrm>
        </p:spPr>
        <p:txBody>
          <a:bodyPr>
            <a:spAutoFit/>
          </a:bodyPr>
          <a:lstStyle>
            <a:lvl1pPr marL="0" indent="0">
              <a:buNone/>
              <a:defRPr b="1" i="1">
                <a:solidFill>
                  <a:schemeClr val="accent4"/>
                </a:solidFill>
              </a:defRPr>
            </a:lvl1pPr>
          </a:lstStyle>
          <a:p>
            <a:pPr lvl="0"/>
            <a:r>
              <a:rPr lang="en-US"/>
              <a:t>Click to edit Master text styles</a:t>
            </a:r>
          </a:p>
        </p:txBody>
      </p:sp>
      <p:sp>
        <p:nvSpPr>
          <p:cNvPr id="66" name="Text Placeholder 70">
            <a:extLst>
              <a:ext uri="{FF2B5EF4-FFF2-40B4-BE49-F238E27FC236}">
                <a16:creationId xmlns:a16="http://schemas.microsoft.com/office/drawing/2014/main" id="{2EB1BE71-9E4F-4D18-A32B-906107261D3E}"/>
              </a:ext>
            </a:extLst>
          </p:cNvPr>
          <p:cNvSpPr>
            <a:spLocks noGrp="1"/>
          </p:cNvSpPr>
          <p:nvPr>
            <p:ph type="body" sz="quarter" idx="48"/>
          </p:nvPr>
        </p:nvSpPr>
        <p:spPr>
          <a:xfrm>
            <a:off x="8713262" y="5609122"/>
            <a:ext cx="3262313" cy="286232"/>
          </a:xfrm>
        </p:spPr>
        <p:txBody>
          <a:bodyPr>
            <a:spAutoFit/>
          </a:bodyPr>
          <a:lstStyle>
            <a:lvl1pPr marL="0" indent="0">
              <a:buNone/>
              <a:defRPr b="1" i="1">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170804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Poi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FFFA9C-A276-47A9-9C1C-9EFE6705EF08}"/>
              </a:ext>
            </a:extLst>
          </p:cNvPr>
          <p:cNvSpPr/>
          <p:nvPr userDrawn="1"/>
        </p:nvSpPr>
        <p:spPr>
          <a:xfrm>
            <a:off x="0" y="1870434"/>
            <a:ext cx="2447225" cy="4987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59FB072-B031-440D-A826-44FB110A5460}"/>
              </a:ext>
            </a:extLst>
          </p:cNvPr>
          <p:cNvSpPr/>
          <p:nvPr userDrawn="1"/>
        </p:nvSpPr>
        <p:spPr>
          <a:xfrm>
            <a:off x="9744775" y="1870434"/>
            <a:ext cx="2447225" cy="4987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275373F-3ADA-4815-BAE0-E8B97FFB565C}"/>
              </a:ext>
            </a:extLst>
          </p:cNvPr>
          <p:cNvSpPr/>
          <p:nvPr userDrawn="1"/>
        </p:nvSpPr>
        <p:spPr>
          <a:xfrm>
            <a:off x="4872389" y="1870434"/>
            <a:ext cx="2447225" cy="4987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9E38B5F-1FB4-4350-8978-C0FF5772498F}"/>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9" name="Group 8">
            <a:extLst>
              <a:ext uri="{FF2B5EF4-FFF2-40B4-BE49-F238E27FC236}">
                <a16:creationId xmlns:a16="http://schemas.microsoft.com/office/drawing/2014/main" id="{3256190D-CC95-4181-B6C7-E166836BAA1D}"/>
              </a:ext>
            </a:extLst>
          </p:cNvPr>
          <p:cNvGrpSpPr/>
          <p:nvPr userDrawn="1"/>
        </p:nvGrpSpPr>
        <p:grpSpPr>
          <a:xfrm>
            <a:off x="11413238" y="6389957"/>
            <a:ext cx="409666" cy="337158"/>
            <a:chOff x="11197002" y="6334353"/>
            <a:chExt cx="409666" cy="337158"/>
          </a:xfrm>
        </p:grpSpPr>
        <p:sp>
          <p:nvSpPr>
            <p:cNvPr id="10" name="Freeform: Shape 9">
              <a:extLst>
                <a:ext uri="{FF2B5EF4-FFF2-40B4-BE49-F238E27FC236}">
                  <a16:creationId xmlns:a16="http://schemas.microsoft.com/office/drawing/2014/main" id="{793146E8-D63D-48A9-A564-A42517A41308}"/>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1" name="Group 10">
              <a:extLst>
                <a:ext uri="{FF2B5EF4-FFF2-40B4-BE49-F238E27FC236}">
                  <a16:creationId xmlns:a16="http://schemas.microsoft.com/office/drawing/2014/main" id="{F93F0A84-1917-48A7-9BFA-78B3D26F1AA2}"/>
                </a:ext>
              </a:extLst>
            </p:cNvPr>
            <p:cNvGrpSpPr/>
            <p:nvPr userDrawn="1"/>
          </p:nvGrpSpPr>
          <p:grpSpPr>
            <a:xfrm>
              <a:off x="11222831" y="6423994"/>
              <a:ext cx="344446" cy="156398"/>
              <a:chOff x="11222831" y="6423994"/>
              <a:chExt cx="344446" cy="156398"/>
            </a:xfrm>
          </p:grpSpPr>
          <p:sp>
            <p:nvSpPr>
              <p:cNvPr id="12" name="Freeform: Shape 11">
                <a:extLst>
                  <a:ext uri="{FF2B5EF4-FFF2-40B4-BE49-F238E27FC236}">
                    <a16:creationId xmlns:a16="http://schemas.microsoft.com/office/drawing/2014/main" id="{53D4DD0C-CD4C-47AB-ACC2-92DF6D2C509B}"/>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E4A1CB4-1B32-4516-B77A-E87F1958225A}"/>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756743E-AFFB-48FF-8D88-AAE2EBF08207}"/>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49A6A61-5D5E-4FEA-BEFE-38C2ED757CFA}"/>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C520B46-5D0B-4FF9-8A7F-ED7BFAC4C571}"/>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C76140F-0896-43AF-B68B-C06E2F355220}"/>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10B4E3B-152B-4438-9977-847230E2D272}"/>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02FE056-631A-4CFB-B27B-A0F4546243CF}"/>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F8CD2A8-5D91-468D-843B-89CD321BDC8E}"/>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82D8B98-80D5-4752-B772-E3B6FD24C98C}"/>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1395D6-E4B4-4EB8-9C4D-E549D4D14EDC}"/>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6679FBA-C6FE-4DF7-9714-C9FF50A00D59}"/>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A76CF08-CDC9-49EC-9BB9-2F415FA3CBD6}"/>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3F3FFF2-1AC4-410A-8AB1-C09E7E75448A}"/>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EA57C8D2-9849-417F-A96A-9C61ECD525F5}"/>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4D6BD0E-D4B5-4DC2-90F1-DC3A2D4AA4B6}"/>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7255B07-D574-4CEA-AEED-A809ADB4F5AF}"/>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EF742D9-C752-437A-809A-089DE5C45792}"/>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D8D9A39-C8E4-4E1B-868C-E6FBC16839C4}"/>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544D773-CF6C-445D-8F04-74EF9677672F}"/>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E7121A7-1ED4-452E-94AE-943E9A90AAE7}"/>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174C7B8-2204-420A-B7CD-90A791178511}"/>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06525FF-B77B-46C7-BF01-99F212B6D879}"/>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9FF59C7-33D1-4479-BE86-EC4EB7AAE53F}"/>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859939E-B620-4DB5-991E-BAC81A2A75AB}"/>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103FEB6-4987-4134-8A52-E597DDC1DC6F}"/>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75F5C43-66D1-4DC1-9978-893B75A485C0}"/>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D15A4CD-C47D-4677-B347-D7349FAC8715}"/>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E3D5F2A6-4DE5-4158-AD37-D21FECD7A58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3742C20-21EE-4EFA-BFB4-00AE4F6C19F9}"/>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2791917-5C74-4225-BE70-69A6534E1998}"/>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200E8576-D244-459A-A219-B4FDCBAB76D4}"/>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750E62F-6C07-4374-9F1E-ECD728B6916E}"/>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0E612F7-FA57-45F1-9BEF-232CB8C20645}"/>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45F9801-554B-4B9D-B083-D922A7F6287E}"/>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7ECB46AD-940C-495B-B625-C8661560A463}"/>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E2CAE21-6592-4BD7-A95B-157467F22069}"/>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21F9597D-991A-49C6-B6E8-A44FF4EC2C0C}"/>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098BE473-70C9-4E99-9FD1-97630478EE49}"/>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B440BE58-2329-4E54-B1F5-749EF5C54DE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1DEA666-7589-42B2-90CA-0753D7FF05E8}"/>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3" name="Title 1">
            <a:extLst>
              <a:ext uri="{FF2B5EF4-FFF2-40B4-BE49-F238E27FC236}">
                <a16:creationId xmlns:a16="http://schemas.microsoft.com/office/drawing/2014/main" id="{D94912A5-9117-4288-B6AD-30469B38D5D6}"/>
              </a:ext>
            </a:extLst>
          </p:cNvPr>
          <p:cNvSpPr>
            <a:spLocks noGrp="1"/>
          </p:cNvSpPr>
          <p:nvPr userDrawn="1">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54" name="Straight Connector 53">
            <a:extLst>
              <a:ext uri="{FF2B5EF4-FFF2-40B4-BE49-F238E27FC236}">
                <a16:creationId xmlns:a16="http://schemas.microsoft.com/office/drawing/2014/main" id="{5F060B56-FA0C-4686-BA0A-5FE70906BFE2}"/>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5" name="Text Placeholder 6">
            <a:extLst>
              <a:ext uri="{FF2B5EF4-FFF2-40B4-BE49-F238E27FC236}">
                <a16:creationId xmlns:a16="http://schemas.microsoft.com/office/drawing/2014/main" id="{02F75234-0C49-4B38-AE0D-81420E8A1DFD}"/>
              </a:ext>
            </a:extLst>
          </p:cNvPr>
          <p:cNvSpPr>
            <a:spLocks noGrp="1"/>
          </p:cNvSpPr>
          <p:nvPr userDrawn="1">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6" name="Text Placeholder 3">
            <a:extLst>
              <a:ext uri="{FF2B5EF4-FFF2-40B4-BE49-F238E27FC236}">
                <a16:creationId xmlns:a16="http://schemas.microsoft.com/office/drawing/2014/main" id="{13FCB899-20C3-46F8-9500-284A33E0A594}"/>
              </a:ext>
            </a:extLst>
          </p:cNvPr>
          <p:cNvSpPr>
            <a:spLocks noGrp="1"/>
          </p:cNvSpPr>
          <p:nvPr userDrawn="1">
            <p:ph type="body" sz="quarter" idx="33" hasCustomPrompt="1"/>
          </p:nvPr>
        </p:nvSpPr>
        <p:spPr>
          <a:xfrm>
            <a:off x="267309" y="2593621"/>
            <a:ext cx="1912606"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57" name="Text Placeholder 70">
            <a:extLst>
              <a:ext uri="{FF2B5EF4-FFF2-40B4-BE49-F238E27FC236}">
                <a16:creationId xmlns:a16="http://schemas.microsoft.com/office/drawing/2014/main" id="{FE0DD78B-3276-442D-A803-81FF687EF0F9}"/>
              </a:ext>
            </a:extLst>
          </p:cNvPr>
          <p:cNvSpPr>
            <a:spLocks noGrp="1"/>
          </p:cNvSpPr>
          <p:nvPr userDrawn="1">
            <p:ph type="body" sz="quarter" idx="39"/>
          </p:nvPr>
        </p:nvSpPr>
        <p:spPr>
          <a:xfrm>
            <a:off x="267309" y="3023721"/>
            <a:ext cx="1912606" cy="286232"/>
          </a:xfrm>
        </p:spPr>
        <p:txBody>
          <a:bodyPr wrap="square">
            <a:spAutoFit/>
          </a:bodyPr>
          <a:lstStyle>
            <a:lvl1pPr marL="0" indent="0">
              <a:buNone/>
              <a:defRPr/>
            </a:lvl1pPr>
          </a:lstStyle>
          <a:p>
            <a:pPr lvl="0"/>
            <a:r>
              <a:rPr lang="en-US"/>
              <a:t>Click to edit Master text styles</a:t>
            </a:r>
          </a:p>
        </p:txBody>
      </p:sp>
      <p:sp>
        <p:nvSpPr>
          <p:cNvPr id="67" name="Text Placeholder 3">
            <a:extLst>
              <a:ext uri="{FF2B5EF4-FFF2-40B4-BE49-F238E27FC236}">
                <a16:creationId xmlns:a16="http://schemas.microsoft.com/office/drawing/2014/main" id="{7494DB9C-7E3B-403A-B888-8D32314DB21B}"/>
              </a:ext>
            </a:extLst>
          </p:cNvPr>
          <p:cNvSpPr>
            <a:spLocks noGrp="1"/>
          </p:cNvSpPr>
          <p:nvPr>
            <p:ph type="body" sz="quarter" idx="40" hasCustomPrompt="1"/>
          </p:nvPr>
        </p:nvSpPr>
        <p:spPr>
          <a:xfrm>
            <a:off x="2692470" y="2593621"/>
            <a:ext cx="1912606"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68" name="Text Placeholder 70">
            <a:extLst>
              <a:ext uri="{FF2B5EF4-FFF2-40B4-BE49-F238E27FC236}">
                <a16:creationId xmlns:a16="http://schemas.microsoft.com/office/drawing/2014/main" id="{008051FF-0B6B-466A-BCB2-31C409617FC2}"/>
              </a:ext>
            </a:extLst>
          </p:cNvPr>
          <p:cNvSpPr>
            <a:spLocks noGrp="1"/>
          </p:cNvSpPr>
          <p:nvPr>
            <p:ph type="body" sz="quarter" idx="41"/>
          </p:nvPr>
        </p:nvSpPr>
        <p:spPr>
          <a:xfrm>
            <a:off x="2692470" y="3023721"/>
            <a:ext cx="1912606" cy="286232"/>
          </a:xfrm>
        </p:spPr>
        <p:txBody>
          <a:bodyPr wrap="square">
            <a:spAutoFit/>
          </a:bodyPr>
          <a:lstStyle>
            <a:lvl1pPr marL="0" indent="0">
              <a:buNone/>
              <a:defRPr/>
            </a:lvl1pPr>
          </a:lstStyle>
          <a:p>
            <a:pPr lvl="0"/>
            <a:r>
              <a:rPr lang="en-US"/>
              <a:t>Click to edit Master text styles</a:t>
            </a:r>
          </a:p>
        </p:txBody>
      </p:sp>
      <p:sp>
        <p:nvSpPr>
          <p:cNvPr id="69" name="Text Placeholder 3">
            <a:extLst>
              <a:ext uri="{FF2B5EF4-FFF2-40B4-BE49-F238E27FC236}">
                <a16:creationId xmlns:a16="http://schemas.microsoft.com/office/drawing/2014/main" id="{F793D229-2567-4EA2-8EC8-95DF84008D9C}"/>
              </a:ext>
            </a:extLst>
          </p:cNvPr>
          <p:cNvSpPr>
            <a:spLocks noGrp="1"/>
          </p:cNvSpPr>
          <p:nvPr>
            <p:ph type="body" sz="quarter" idx="42" hasCustomPrompt="1"/>
          </p:nvPr>
        </p:nvSpPr>
        <p:spPr>
          <a:xfrm>
            <a:off x="5139698" y="2593621"/>
            <a:ext cx="1912606"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70" name="Text Placeholder 70">
            <a:extLst>
              <a:ext uri="{FF2B5EF4-FFF2-40B4-BE49-F238E27FC236}">
                <a16:creationId xmlns:a16="http://schemas.microsoft.com/office/drawing/2014/main" id="{96E9061C-1FF1-4680-B915-FC7DB7564006}"/>
              </a:ext>
            </a:extLst>
          </p:cNvPr>
          <p:cNvSpPr>
            <a:spLocks noGrp="1"/>
          </p:cNvSpPr>
          <p:nvPr>
            <p:ph type="body" sz="quarter" idx="43"/>
          </p:nvPr>
        </p:nvSpPr>
        <p:spPr>
          <a:xfrm>
            <a:off x="5139698" y="3023721"/>
            <a:ext cx="1912606" cy="286232"/>
          </a:xfrm>
        </p:spPr>
        <p:txBody>
          <a:bodyPr wrap="square">
            <a:spAutoFit/>
          </a:bodyPr>
          <a:lstStyle>
            <a:lvl1pPr marL="0" indent="0">
              <a:buNone/>
              <a:defRPr/>
            </a:lvl1pPr>
          </a:lstStyle>
          <a:p>
            <a:pPr lvl="0"/>
            <a:r>
              <a:rPr lang="en-US"/>
              <a:t>Click to edit Master text styles</a:t>
            </a:r>
          </a:p>
        </p:txBody>
      </p:sp>
      <p:sp>
        <p:nvSpPr>
          <p:cNvPr id="71" name="Text Placeholder 3">
            <a:extLst>
              <a:ext uri="{FF2B5EF4-FFF2-40B4-BE49-F238E27FC236}">
                <a16:creationId xmlns:a16="http://schemas.microsoft.com/office/drawing/2014/main" id="{441EAF8A-1065-434F-AABA-E2EB8DED2C74}"/>
              </a:ext>
            </a:extLst>
          </p:cNvPr>
          <p:cNvSpPr>
            <a:spLocks noGrp="1"/>
          </p:cNvSpPr>
          <p:nvPr>
            <p:ph type="body" sz="quarter" idx="44" hasCustomPrompt="1"/>
          </p:nvPr>
        </p:nvSpPr>
        <p:spPr>
          <a:xfrm>
            <a:off x="7582904" y="2593621"/>
            <a:ext cx="1912606"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72" name="Text Placeholder 70">
            <a:extLst>
              <a:ext uri="{FF2B5EF4-FFF2-40B4-BE49-F238E27FC236}">
                <a16:creationId xmlns:a16="http://schemas.microsoft.com/office/drawing/2014/main" id="{7245DD56-2219-497D-B5EF-987E787AE8FD}"/>
              </a:ext>
            </a:extLst>
          </p:cNvPr>
          <p:cNvSpPr>
            <a:spLocks noGrp="1"/>
          </p:cNvSpPr>
          <p:nvPr>
            <p:ph type="body" sz="quarter" idx="45"/>
          </p:nvPr>
        </p:nvSpPr>
        <p:spPr>
          <a:xfrm>
            <a:off x="7582904" y="3023721"/>
            <a:ext cx="1912606" cy="286232"/>
          </a:xfrm>
        </p:spPr>
        <p:txBody>
          <a:bodyPr wrap="square">
            <a:spAutoFit/>
          </a:bodyPr>
          <a:lstStyle>
            <a:lvl1pPr marL="0" indent="0">
              <a:buNone/>
              <a:defRPr/>
            </a:lvl1pPr>
          </a:lstStyle>
          <a:p>
            <a:pPr lvl="0"/>
            <a:r>
              <a:rPr lang="en-US"/>
              <a:t>Click to edit Master text styles</a:t>
            </a:r>
          </a:p>
        </p:txBody>
      </p:sp>
      <p:sp>
        <p:nvSpPr>
          <p:cNvPr id="73" name="Text Placeholder 3">
            <a:extLst>
              <a:ext uri="{FF2B5EF4-FFF2-40B4-BE49-F238E27FC236}">
                <a16:creationId xmlns:a16="http://schemas.microsoft.com/office/drawing/2014/main" id="{0E8FFAE4-FA25-458A-9B7A-33D752CF44B3}"/>
              </a:ext>
            </a:extLst>
          </p:cNvPr>
          <p:cNvSpPr>
            <a:spLocks noGrp="1"/>
          </p:cNvSpPr>
          <p:nvPr>
            <p:ph type="body" sz="quarter" idx="46" hasCustomPrompt="1"/>
          </p:nvPr>
        </p:nvSpPr>
        <p:spPr>
          <a:xfrm>
            <a:off x="10012084" y="2593621"/>
            <a:ext cx="1912606" cy="313932"/>
          </a:xfrm>
        </p:spPr>
        <p:txBody>
          <a:bodyPr wrap="square">
            <a:spAutoFit/>
          </a:bodyPr>
          <a:lstStyle>
            <a:lvl1pPr marL="0" indent="0" algn="ctr">
              <a:buNone/>
              <a:defRPr sz="1600" b="1">
                <a:solidFill>
                  <a:schemeClr val="accent4"/>
                </a:solidFill>
                <a:latin typeface="+mj-lt"/>
              </a:defRPr>
            </a:lvl1pPr>
          </a:lstStyle>
          <a:p>
            <a:pPr lvl="0"/>
            <a:r>
              <a:rPr lang="en-US"/>
              <a:t>Click to add title</a:t>
            </a:r>
            <a:endParaRPr lang="en-GB"/>
          </a:p>
        </p:txBody>
      </p:sp>
      <p:sp>
        <p:nvSpPr>
          <p:cNvPr id="74" name="Text Placeholder 70">
            <a:extLst>
              <a:ext uri="{FF2B5EF4-FFF2-40B4-BE49-F238E27FC236}">
                <a16:creationId xmlns:a16="http://schemas.microsoft.com/office/drawing/2014/main" id="{86478D6B-06FD-474D-98A2-C52B70E2D1A1}"/>
              </a:ext>
            </a:extLst>
          </p:cNvPr>
          <p:cNvSpPr>
            <a:spLocks noGrp="1"/>
          </p:cNvSpPr>
          <p:nvPr>
            <p:ph type="body" sz="quarter" idx="47"/>
          </p:nvPr>
        </p:nvSpPr>
        <p:spPr>
          <a:xfrm>
            <a:off x="10012084" y="3023721"/>
            <a:ext cx="1912606" cy="286232"/>
          </a:xfrm>
        </p:spPr>
        <p:txBody>
          <a:bodyPr wrap="square">
            <a:sp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0423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6" name="Picture Placeholder 95">
            <a:extLst>
              <a:ext uri="{FF2B5EF4-FFF2-40B4-BE49-F238E27FC236}">
                <a16:creationId xmlns:a16="http://schemas.microsoft.com/office/drawing/2014/main" id="{046B137D-C23C-4BE5-9A39-24F31D6C6FD8}"/>
              </a:ext>
            </a:extLst>
          </p:cNvPr>
          <p:cNvSpPr>
            <a:spLocks noGrp="1"/>
          </p:cNvSpPr>
          <p:nvPr>
            <p:ph type="pic" sz="quarter" idx="10"/>
          </p:nvPr>
        </p:nvSpPr>
        <p:spPr>
          <a:xfrm>
            <a:off x="3824288" y="0"/>
            <a:ext cx="8367712" cy="6858000"/>
          </a:xfrm>
        </p:spPr>
        <p:txBody>
          <a:bodyPr/>
          <a:lstStyle/>
          <a:p>
            <a:r>
              <a:rPr lang="en-US"/>
              <a:t>Click icon to add picture</a:t>
            </a:r>
            <a:endParaRPr lang="en-GB"/>
          </a:p>
        </p:txBody>
      </p:sp>
    </p:spTree>
    <p:extLst>
      <p:ext uri="{BB962C8B-B14F-4D97-AF65-F5344CB8AC3E}">
        <p14:creationId xmlns:p14="http://schemas.microsoft.com/office/powerpoint/2010/main" val="109862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39FC44AA-AD8D-4729-B704-407920447FCC}"/>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49" name="Group 48">
            <a:extLst>
              <a:ext uri="{FF2B5EF4-FFF2-40B4-BE49-F238E27FC236}">
                <a16:creationId xmlns:a16="http://schemas.microsoft.com/office/drawing/2014/main" id="{B7A58730-6AFE-4855-9BAC-5B865A1C4175}"/>
              </a:ext>
            </a:extLst>
          </p:cNvPr>
          <p:cNvGrpSpPr/>
          <p:nvPr userDrawn="1"/>
        </p:nvGrpSpPr>
        <p:grpSpPr>
          <a:xfrm>
            <a:off x="11413238" y="6389957"/>
            <a:ext cx="409666" cy="337158"/>
            <a:chOff x="11197002" y="6334353"/>
            <a:chExt cx="409666" cy="337158"/>
          </a:xfrm>
        </p:grpSpPr>
        <p:sp>
          <p:nvSpPr>
            <p:cNvPr id="50" name="Freeform: Shape 49">
              <a:extLst>
                <a:ext uri="{FF2B5EF4-FFF2-40B4-BE49-F238E27FC236}">
                  <a16:creationId xmlns:a16="http://schemas.microsoft.com/office/drawing/2014/main" id="{E547B481-0C7A-4FC8-B7AC-4C3148A04118}"/>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51" name="Group 50">
              <a:extLst>
                <a:ext uri="{FF2B5EF4-FFF2-40B4-BE49-F238E27FC236}">
                  <a16:creationId xmlns:a16="http://schemas.microsoft.com/office/drawing/2014/main" id="{11C3C1D1-6F61-4AC3-A444-D09D302468AD}"/>
                </a:ext>
              </a:extLst>
            </p:cNvPr>
            <p:cNvGrpSpPr/>
            <p:nvPr userDrawn="1"/>
          </p:nvGrpSpPr>
          <p:grpSpPr>
            <a:xfrm>
              <a:off x="11222831" y="6423994"/>
              <a:ext cx="344446" cy="156398"/>
              <a:chOff x="11222831" y="6423994"/>
              <a:chExt cx="344446" cy="156398"/>
            </a:xfrm>
          </p:grpSpPr>
          <p:sp>
            <p:nvSpPr>
              <p:cNvPr id="52" name="Freeform: Shape 51">
                <a:extLst>
                  <a:ext uri="{FF2B5EF4-FFF2-40B4-BE49-F238E27FC236}">
                    <a16:creationId xmlns:a16="http://schemas.microsoft.com/office/drawing/2014/main" id="{5B6189AD-33FC-4C85-835B-1C5AA1380E0F}"/>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359052C-26ED-4A53-9B45-E3DD27239952}"/>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3943EBA6-504C-4B2C-AC2A-4969211768D7}"/>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96877F8-5293-40FC-AFEC-797B06FA34F7}"/>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3D7C0DC-59B7-46AF-8955-4A13EA54B1D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F71F9FEE-4A58-423D-9FFF-72D6E155225C}"/>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AA71C61-BB36-43C2-BDC9-5785E6252265}"/>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2B9E71-E997-44D0-AD10-C5B505596AE2}"/>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7D3B1A1-90A7-4929-A451-B2652C34ABB4}"/>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BEA48376-51BC-45CD-B4A4-B8DEE2D34F5B}"/>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1A08EB7-92C8-432E-A25B-C6F5D95D0E4F}"/>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971D6485-2476-459C-A50C-7170A3957D66}"/>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0983E153-6902-4871-857A-A1FC757153E4}"/>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5AFA4BED-5054-4ACF-9665-12F4A304FEA4}"/>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9E8A3D7-8BF3-49FD-BC7F-B39A999F04C1}"/>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B06E2A1-8179-43C3-9132-E6F9B235FF3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3709679F-2DB7-49B0-961B-7E0F3CC7DDC3}"/>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5B7676CC-BFAC-4F7B-A8F2-20590FE71ADA}"/>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BB98D58-C4C2-4A5B-A989-A7EC86082B62}"/>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88F788AC-C0D7-43F9-AA46-518DEC4C3DE2}"/>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35AFD176-2A39-4400-8F45-EBC7A6470596}"/>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C906554-8BF6-498C-9DF5-F1469E6C9130}"/>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A537993-A3B5-4FD0-8B88-4DAED9A3C58C}"/>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624F165A-340A-469F-B5CD-45D645BE2EBD}"/>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2902E435-97A0-466C-9C41-8C978E889947}"/>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5E739816-7DD4-4489-9051-15783907C3DF}"/>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E88F70C-AE42-4E84-92CA-6AA46750352B}"/>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A7A7AD8-D6CB-4A63-A854-A579AE0FDE06}"/>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52AE11E-5FA8-40CC-B3EF-8104C743B867}"/>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DCD7188-5A8D-4C73-9A50-22922810627B}"/>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8F4E115-B1D7-4A6C-99C1-C2F434A3BA58}"/>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EE11098D-A421-49AE-96AC-CBD7629BC86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3477533F-EA2E-4402-96BB-76F4ED80B2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2617B0E-5056-425D-926F-BFD8B406C1B9}"/>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DDE3D452-C689-45C2-8714-4F34FEFCDB30}"/>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7DA9D6F-8592-4822-B52E-D94A06F3D5E7}"/>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EDDABE7D-31EF-46FC-8B32-9B19B337055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DDE2F879-F871-4E32-878D-059BA5845218}"/>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E7656207-8ADB-4B23-8C2E-20729FF530CB}"/>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A088E8A1-42AB-4823-A4B8-9D4F0AF6A813}"/>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591E52E4-274B-4254-ADD9-4B2961820EEA}"/>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102" name="Title 1">
            <a:extLst>
              <a:ext uri="{FF2B5EF4-FFF2-40B4-BE49-F238E27FC236}">
                <a16:creationId xmlns:a16="http://schemas.microsoft.com/office/drawing/2014/main" id="{19305E6C-19E4-463D-AAB0-FB9E46A49511}"/>
              </a:ext>
            </a:extLst>
          </p:cNvPr>
          <p:cNvSpPr>
            <a:spLocks noGrp="1"/>
          </p:cNvSpPr>
          <p:nvPr>
            <p:ph type="title" hasCustomPrompt="1"/>
          </p:nvPr>
        </p:nvSpPr>
        <p:spPr>
          <a:xfrm>
            <a:off x="336753" y="433385"/>
            <a:ext cx="11643123" cy="867930"/>
          </a:xfrm>
        </p:spPr>
        <p:txBody>
          <a:bodyPr wrap="square" anchor="t">
            <a:spAutoFit/>
          </a:bodyPr>
          <a:lstStyle>
            <a:lvl1pPr>
              <a:defRPr sz="2800" b="1">
                <a:solidFill>
                  <a:schemeClr val="tx1"/>
                </a:solidFill>
                <a:latin typeface="+mj-lt"/>
              </a:defRPr>
            </a:lvl1pPr>
          </a:lstStyle>
          <a:p>
            <a:r>
              <a:rPr lang="en-US"/>
              <a:t>All titles should match to this baseline. All titles should be bold. This is for a 2 line title</a:t>
            </a:r>
            <a:endParaRPr lang="en-GB"/>
          </a:p>
        </p:txBody>
      </p:sp>
      <p:cxnSp>
        <p:nvCxnSpPr>
          <p:cNvPr id="104" name="Straight Connector 103">
            <a:extLst>
              <a:ext uri="{FF2B5EF4-FFF2-40B4-BE49-F238E27FC236}">
                <a16:creationId xmlns:a16="http://schemas.microsoft.com/office/drawing/2014/main" id="{8711D9E5-F48B-4E9E-B435-867C705604A4}"/>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106" name="Text Placeholder 6">
            <a:extLst>
              <a:ext uri="{FF2B5EF4-FFF2-40B4-BE49-F238E27FC236}">
                <a16:creationId xmlns:a16="http://schemas.microsoft.com/office/drawing/2014/main" id="{291EDD59-0592-43CD-9291-6F6B07BAA482}"/>
              </a:ext>
            </a:extLst>
          </p:cNvPr>
          <p:cNvSpPr>
            <a:spLocks noGrp="1"/>
          </p:cNvSpPr>
          <p:nvPr>
            <p:ph type="body" sz="quarter" idx="10" hasCustomPrompt="1"/>
          </p:nvPr>
        </p:nvSpPr>
        <p:spPr>
          <a:xfrm>
            <a:off x="336550" y="1386956"/>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6" name="Text Placeholder 7">
            <a:extLst>
              <a:ext uri="{FF2B5EF4-FFF2-40B4-BE49-F238E27FC236}">
                <a16:creationId xmlns:a16="http://schemas.microsoft.com/office/drawing/2014/main" id="{CC55A213-38BD-40CD-9B34-901FF2354911}"/>
              </a:ext>
            </a:extLst>
          </p:cNvPr>
          <p:cNvSpPr>
            <a:spLocks noGrp="1"/>
          </p:cNvSpPr>
          <p:nvPr>
            <p:ph type="body" sz="quarter" idx="11"/>
          </p:nvPr>
        </p:nvSpPr>
        <p:spPr>
          <a:xfrm>
            <a:off x="336550" y="1840561"/>
            <a:ext cx="11642725" cy="866904"/>
          </a:xfrm>
        </p:spPr>
        <p:txBody>
          <a:bodyPr>
            <a:spAutoFit/>
          </a:bodyPr>
          <a:lstStyle>
            <a:lvl1pPr marL="182563" indent="-182563">
              <a:lnSpc>
                <a:spcPct val="100000"/>
              </a:lnSpc>
              <a:defRPr sz="1400"/>
            </a:lvl1pPr>
            <a:lvl2pPr>
              <a:lnSpc>
                <a:spcPct val="100000"/>
              </a:lnSpc>
              <a:defRPr sz="14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103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B Content">
    <p:spTree>
      <p:nvGrpSpPr>
        <p:cNvPr id="1" name=""/>
        <p:cNvGrpSpPr/>
        <p:nvPr/>
      </p:nvGrpSpPr>
      <p:grpSpPr>
        <a:xfrm>
          <a:off x="0" y="0"/>
          <a:ext cx="0" cy="0"/>
          <a:chOff x="0" y="0"/>
          <a:chExt cx="0" cy="0"/>
        </a:xfrm>
      </p:grpSpPr>
      <p:sp>
        <p:nvSpPr>
          <p:cNvPr id="49" name="Google Shape;191;p34">
            <a:extLst>
              <a:ext uri="{FF2B5EF4-FFF2-40B4-BE49-F238E27FC236}">
                <a16:creationId xmlns:a16="http://schemas.microsoft.com/office/drawing/2014/main" id="{5CDB3F1A-C384-484F-9423-FE38FC69E03A}"/>
              </a:ext>
            </a:extLst>
          </p:cNvPr>
          <p:cNvSpPr/>
          <p:nvPr userDrawn="1"/>
        </p:nvSpPr>
        <p:spPr>
          <a:xfrm>
            <a:off x="-1574" y="-1354"/>
            <a:ext cx="12193573"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Rectangle 360">
            <a:extLst>
              <a:ext uri="{FF2B5EF4-FFF2-40B4-BE49-F238E27FC236}">
                <a16:creationId xmlns:a16="http://schemas.microsoft.com/office/drawing/2014/main" id="{A9A7DAF3-AB75-4659-854C-E021762B22D6}"/>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362" name="Group 361">
            <a:extLst>
              <a:ext uri="{FF2B5EF4-FFF2-40B4-BE49-F238E27FC236}">
                <a16:creationId xmlns:a16="http://schemas.microsoft.com/office/drawing/2014/main" id="{0849F5B4-F889-4F8A-89DA-1F8423A8D5CF}"/>
              </a:ext>
            </a:extLst>
          </p:cNvPr>
          <p:cNvGrpSpPr/>
          <p:nvPr userDrawn="1"/>
        </p:nvGrpSpPr>
        <p:grpSpPr>
          <a:xfrm>
            <a:off x="11413238" y="6389957"/>
            <a:ext cx="409666" cy="337158"/>
            <a:chOff x="11197002" y="6334353"/>
            <a:chExt cx="409666" cy="337158"/>
          </a:xfrm>
        </p:grpSpPr>
        <p:sp>
          <p:nvSpPr>
            <p:cNvPr id="363" name="Freeform: Shape 362">
              <a:extLst>
                <a:ext uri="{FF2B5EF4-FFF2-40B4-BE49-F238E27FC236}">
                  <a16:creationId xmlns:a16="http://schemas.microsoft.com/office/drawing/2014/main" id="{31F08F09-3E40-4D1D-BDA4-10D821049FC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364" name="Group 363">
              <a:extLst>
                <a:ext uri="{FF2B5EF4-FFF2-40B4-BE49-F238E27FC236}">
                  <a16:creationId xmlns:a16="http://schemas.microsoft.com/office/drawing/2014/main" id="{C184FB6B-F25F-460E-BC56-94FC29304F3D}"/>
                </a:ext>
              </a:extLst>
            </p:cNvPr>
            <p:cNvGrpSpPr/>
            <p:nvPr userDrawn="1"/>
          </p:nvGrpSpPr>
          <p:grpSpPr>
            <a:xfrm>
              <a:off x="11222831" y="6423994"/>
              <a:ext cx="344446" cy="156398"/>
              <a:chOff x="11222831" y="6423994"/>
              <a:chExt cx="344446" cy="156398"/>
            </a:xfrm>
          </p:grpSpPr>
          <p:sp>
            <p:nvSpPr>
              <p:cNvPr id="365" name="Freeform: Shape 364">
                <a:extLst>
                  <a:ext uri="{FF2B5EF4-FFF2-40B4-BE49-F238E27FC236}">
                    <a16:creationId xmlns:a16="http://schemas.microsoft.com/office/drawing/2014/main" id="{B0CA0D1A-5A8C-4968-A031-7561111C38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8B048DC-9BB6-4658-AE17-BAB681D26D5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45BC939C-4141-4306-A183-4037FA30170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EBCD66DC-134F-4FA1-B8B2-5C46CE434E0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A2E5B760-A40A-4098-8955-FBB8290D102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80938446-1C32-4013-B210-661AFDD41B5B}"/>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9C730AE2-9BD7-4D0E-A7B1-4A68B6C34ACA}"/>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B50BBDA5-9026-43BD-95BE-7AEBAFD5B295}"/>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81169D8F-9551-4B51-8325-F9FAB64E0143}"/>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FE43B6CC-8D6C-494A-B54D-33E24603044F}"/>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316DE5AA-C052-476F-9968-844170BA577C}"/>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2B21F405-3D22-43B0-81A3-04990A2ED5EF}"/>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F4650197-C34B-474D-B0E4-6A9AAAFC0888}"/>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72A77C4E-2ABA-4851-8842-635E0F8FA03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C9D0F777-78C3-48C2-9783-BBC1D565F83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2F372BF9-2CE2-4CD6-A5ED-FA830627AB7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1B3E5F27-419C-4910-B040-D754F5CC556C}"/>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044ABC4E-75D9-4B5A-85B7-BBF3F73AABF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AC13D402-FDB7-43A4-BC41-F6C442BABA53}"/>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73BD33AE-8840-48C4-97C7-D1971FEAC20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64C73B2-56A3-40E0-8FEA-4547911EB728}"/>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CFF5F7D4-7B61-4AD8-8FD6-3493C90CFD6F}"/>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29211CB4-382E-45D8-BFAE-D9C41A030CB3}"/>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76B9C6D0-A57F-4C36-9E8A-0F925500D8D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A606FECD-6CCA-4109-AEEF-CEB9F0EF1D1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7C2441AF-7380-49DC-B0FA-157284A886B7}"/>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DC3C2A59-92D6-4E26-8836-919E1CF8E764}"/>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880C906F-51D9-4780-A372-7DC00155830B}"/>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F8B8D911-9BA4-4644-90F4-F32D3F654E20}"/>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C85C2BAB-8D3A-477E-AB1E-CD4FCACC6BC9}"/>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C2DFB3E6-BC5C-41EA-8CF7-BA9DEEFC065B}"/>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ABE9F9EB-F0C3-4366-B437-9063F25CED2D}"/>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681482EC-191A-4F21-A19C-E1B0EDE73D48}"/>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083869CD-4FA6-4B8B-944A-761F33F07390}"/>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71BEFAF6-877C-4F95-A39A-9736ACBE60ED}"/>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67D5835D-5551-4FB2-B5B8-D282B50FF85E}"/>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A06622D4-8861-4FC8-AEA8-229C0E4A6298}"/>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CB915564-47E9-4E73-9E3D-63A8ACD9F0A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89E5AAA-D61F-4045-A150-BEDF730137C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9BFE64F3-295C-46AD-B947-2183035A15DB}"/>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E87C666A-7F2D-45EC-B2F7-DEA49194C541}"/>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2" name="Title 1">
            <a:extLst>
              <a:ext uri="{FF2B5EF4-FFF2-40B4-BE49-F238E27FC236}">
                <a16:creationId xmlns:a16="http://schemas.microsoft.com/office/drawing/2014/main" id="{EC694706-5A6E-42FE-8EB5-B0CDECB1EDA5}"/>
              </a:ext>
            </a:extLst>
          </p:cNvPr>
          <p:cNvSpPr>
            <a:spLocks noGrp="1"/>
          </p:cNvSpPr>
          <p:nvPr>
            <p:ph type="title" hasCustomPrompt="1"/>
          </p:nvPr>
        </p:nvSpPr>
        <p:spPr>
          <a:xfrm>
            <a:off x="336753" y="433385"/>
            <a:ext cx="11643123" cy="867930"/>
          </a:xfrm>
        </p:spPr>
        <p:txBody>
          <a:bodyPr wrap="square" anchor="t">
            <a:spAutoFit/>
          </a:bodyPr>
          <a:lstStyle>
            <a:lvl1pPr>
              <a:defRPr sz="2800" b="1">
                <a:solidFill>
                  <a:schemeClr val="bg1"/>
                </a:solidFill>
                <a:latin typeface="+mj-lt"/>
              </a:defRPr>
            </a:lvl1pPr>
          </a:lstStyle>
          <a:p>
            <a:r>
              <a:rPr lang="en-US"/>
              <a:t>All titles should match to this baseline. All titles should be bold. This is for a 2 line title</a:t>
            </a:r>
            <a:endParaRPr lang="en-GB"/>
          </a:p>
        </p:txBody>
      </p:sp>
      <p:cxnSp>
        <p:nvCxnSpPr>
          <p:cNvPr id="53" name="Straight Connector 52">
            <a:extLst>
              <a:ext uri="{FF2B5EF4-FFF2-40B4-BE49-F238E27FC236}">
                <a16:creationId xmlns:a16="http://schemas.microsoft.com/office/drawing/2014/main" id="{44F4DBA2-EF79-4825-84B0-9AD60AFFFCB3}"/>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 Placeholder 6">
            <a:extLst>
              <a:ext uri="{FF2B5EF4-FFF2-40B4-BE49-F238E27FC236}">
                <a16:creationId xmlns:a16="http://schemas.microsoft.com/office/drawing/2014/main" id="{80A2EDA3-7AEC-4745-A3B4-33844722A883}"/>
              </a:ext>
            </a:extLst>
          </p:cNvPr>
          <p:cNvSpPr>
            <a:spLocks noGrp="1"/>
          </p:cNvSpPr>
          <p:nvPr>
            <p:ph type="body" sz="quarter" idx="10" hasCustomPrompt="1"/>
          </p:nvPr>
        </p:nvSpPr>
        <p:spPr>
          <a:xfrm>
            <a:off x="336550" y="1386956"/>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4" name="Text Placeholder 7">
            <a:extLst>
              <a:ext uri="{FF2B5EF4-FFF2-40B4-BE49-F238E27FC236}">
                <a16:creationId xmlns:a16="http://schemas.microsoft.com/office/drawing/2014/main" id="{2A4CF18F-D47F-46C2-A71A-95E366D5E026}"/>
              </a:ext>
            </a:extLst>
          </p:cNvPr>
          <p:cNvSpPr>
            <a:spLocks noGrp="1"/>
          </p:cNvSpPr>
          <p:nvPr>
            <p:ph type="body" sz="quarter" idx="11"/>
          </p:nvPr>
        </p:nvSpPr>
        <p:spPr>
          <a:xfrm>
            <a:off x="336948" y="1840460"/>
            <a:ext cx="11642725" cy="866904"/>
          </a:xfrm>
        </p:spPr>
        <p:txBody>
          <a:bodyPr>
            <a:spAutoFit/>
          </a:bodyPr>
          <a:lstStyle>
            <a:lvl1pPr>
              <a:lnSpc>
                <a:spcPct val="100000"/>
              </a:lnSpc>
              <a:defRPr sz="1400">
                <a:solidFill>
                  <a:schemeClr val="bg1"/>
                </a:solidFill>
              </a:defRPr>
            </a:lvl1pPr>
            <a:lvl2pPr>
              <a:lnSpc>
                <a:spcPct val="100000"/>
              </a:lnSpc>
              <a:defRPr sz="1400">
                <a:solidFill>
                  <a:schemeClr val="bg1"/>
                </a:solidFill>
              </a:defRPr>
            </a:lvl2pPr>
            <a:lvl3pPr>
              <a:lnSpc>
                <a:spcPct val="100000"/>
              </a:lnSpc>
              <a:defRPr sz="1400">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350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A9AC519-1C7A-4041-8ED1-9969157F70A7}"/>
              </a:ext>
            </a:extLst>
          </p:cNvPr>
          <p:cNvSpPr>
            <a:spLocks noGrp="1"/>
          </p:cNvSpPr>
          <p:nvPr>
            <p:ph type="pic" sz="quarter" idx="12"/>
          </p:nvPr>
        </p:nvSpPr>
        <p:spPr>
          <a:xfrm>
            <a:off x="8550275" y="0"/>
            <a:ext cx="3641725" cy="6858000"/>
          </a:xfrm>
        </p:spPr>
        <p:txBody>
          <a:bodyPr anchor="ctr">
            <a:normAutofit/>
          </a:bodyPr>
          <a:lstStyle>
            <a:lvl1pPr marL="0" indent="0" algn="ctr">
              <a:buNone/>
              <a:defRPr sz="7200"/>
            </a:lvl1pPr>
          </a:lstStyle>
          <a:p>
            <a:r>
              <a:rPr lang="en-US"/>
              <a:t>Click icon to add picture</a:t>
            </a:r>
            <a:endParaRPr lang="en-GB"/>
          </a:p>
        </p:txBody>
      </p:sp>
      <p:sp>
        <p:nvSpPr>
          <p:cNvPr id="3" name="Rectangle 2">
            <a:extLst>
              <a:ext uri="{FF2B5EF4-FFF2-40B4-BE49-F238E27FC236}">
                <a16:creationId xmlns:a16="http://schemas.microsoft.com/office/drawing/2014/main" id="{31EED420-3866-43A9-9015-D4BD36A798F1}"/>
              </a:ext>
            </a:extLst>
          </p:cNvPr>
          <p:cNvSpPr/>
          <p:nvPr userDrawn="1"/>
        </p:nvSpPr>
        <p:spPr>
          <a:xfrm>
            <a:off x="0" y="0"/>
            <a:ext cx="8550586" cy="139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0875B1AD-C5CA-448A-BE37-EDFA0A96AFD4}"/>
              </a:ext>
            </a:extLst>
          </p:cNvPr>
          <p:cNvSpPr>
            <a:spLocks noGrp="1"/>
          </p:cNvSpPr>
          <p:nvPr>
            <p:ph type="title" hasCustomPrompt="1"/>
          </p:nvPr>
        </p:nvSpPr>
        <p:spPr>
          <a:xfrm>
            <a:off x="260143" y="288755"/>
            <a:ext cx="8083757" cy="480131"/>
          </a:xfrm>
        </p:spPr>
        <p:txBody>
          <a:bodyPr wrap="square" anchor="t">
            <a:spAutoFit/>
          </a:bodyPr>
          <a:lstStyle>
            <a:lvl1pPr>
              <a:defRPr sz="2800" b="1">
                <a:solidFill>
                  <a:schemeClr val="bg1"/>
                </a:solidFill>
                <a:latin typeface="+mj-lt"/>
              </a:defRPr>
            </a:lvl1pPr>
          </a:lstStyle>
          <a:p>
            <a:r>
              <a:rPr lang="en-US"/>
              <a:t>1 line title</a:t>
            </a:r>
            <a:endParaRPr lang="en-GB"/>
          </a:p>
        </p:txBody>
      </p:sp>
      <p:cxnSp>
        <p:nvCxnSpPr>
          <p:cNvPr id="20" name="Straight Connector 19">
            <a:extLst>
              <a:ext uri="{FF2B5EF4-FFF2-40B4-BE49-F238E27FC236}">
                <a16:creationId xmlns:a16="http://schemas.microsoft.com/office/drawing/2014/main" id="{D18C7A90-9822-4694-AC26-EA95DBD5B806}"/>
              </a:ext>
            </a:extLst>
          </p:cNvPr>
          <p:cNvCxnSpPr>
            <a:cxnSpLocks/>
          </p:cNvCxnSpPr>
          <p:nvPr userDrawn="1"/>
        </p:nvCxnSpPr>
        <p:spPr>
          <a:xfrm>
            <a:off x="368428" y="158256"/>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77944E89-06FF-4246-A651-887E77BCB8EA}"/>
              </a:ext>
            </a:extLst>
          </p:cNvPr>
          <p:cNvSpPr>
            <a:spLocks noGrp="1"/>
          </p:cNvSpPr>
          <p:nvPr>
            <p:ph type="body" sz="quarter" idx="11" hasCustomPrompt="1"/>
          </p:nvPr>
        </p:nvSpPr>
        <p:spPr>
          <a:xfrm>
            <a:off x="260143" y="899385"/>
            <a:ext cx="8083757" cy="313932"/>
          </a:xfrm>
        </p:spPr>
        <p:txBody>
          <a:bodyPr wrap="square">
            <a:spAutoFit/>
          </a:bodyPr>
          <a:lstStyle>
            <a:lvl1pPr marL="0" indent="0">
              <a:buNone/>
              <a:defRPr sz="1600" b="1">
                <a:solidFill>
                  <a:schemeClr val="tx2"/>
                </a:solidFill>
                <a:latin typeface="+mj-lt"/>
              </a:defRPr>
            </a:lvl1pPr>
          </a:lstStyle>
          <a:p>
            <a:pPr lvl="0"/>
            <a:r>
              <a:rPr lang="en-GB"/>
              <a:t>THIS IS YOUR SUBTITLE. UPPERCASE LETTERS FONT SIZE 16. ONE LINE ONLY</a:t>
            </a:r>
          </a:p>
        </p:txBody>
      </p:sp>
      <p:sp>
        <p:nvSpPr>
          <p:cNvPr id="24" name="Content Placeholder 2">
            <a:extLst>
              <a:ext uri="{FF2B5EF4-FFF2-40B4-BE49-F238E27FC236}">
                <a16:creationId xmlns:a16="http://schemas.microsoft.com/office/drawing/2014/main" id="{AC5F93CF-85CF-4485-9B89-1A93BBE731FD}"/>
              </a:ext>
            </a:extLst>
          </p:cNvPr>
          <p:cNvSpPr>
            <a:spLocks noGrp="1"/>
          </p:cNvSpPr>
          <p:nvPr>
            <p:ph idx="1" hasCustomPrompt="1"/>
          </p:nvPr>
        </p:nvSpPr>
        <p:spPr>
          <a:xfrm>
            <a:off x="2534838" y="1872382"/>
            <a:ext cx="5809062" cy="898094"/>
          </a:xfrm>
        </p:spPr>
        <p:txBody>
          <a:bodyPr wrap="square" anchor="t">
            <a:no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26" name="Content Placeholder 2">
            <a:extLst>
              <a:ext uri="{FF2B5EF4-FFF2-40B4-BE49-F238E27FC236}">
                <a16:creationId xmlns:a16="http://schemas.microsoft.com/office/drawing/2014/main" id="{59386748-5837-4C02-998C-9E8216F4AB1F}"/>
              </a:ext>
            </a:extLst>
          </p:cNvPr>
          <p:cNvSpPr>
            <a:spLocks noGrp="1"/>
          </p:cNvSpPr>
          <p:nvPr>
            <p:ph idx="14" hasCustomPrompt="1"/>
          </p:nvPr>
        </p:nvSpPr>
        <p:spPr>
          <a:xfrm>
            <a:off x="2534838" y="5801650"/>
            <a:ext cx="5809062" cy="899940"/>
          </a:xfrm>
        </p:spPr>
        <p:txBody>
          <a:bodyPr wrap="square" anchor="t">
            <a:no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27" name="Content Placeholder 2">
            <a:extLst>
              <a:ext uri="{FF2B5EF4-FFF2-40B4-BE49-F238E27FC236}">
                <a16:creationId xmlns:a16="http://schemas.microsoft.com/office/drawing/2014/main" id="{4EF16C8A-5623-4D1F-9560-2B1ED8D71161}"/>
              </a:ext>
            </a:extLst>
          </p:cNvPr>
          <p:cNvSpPr>
            <a:spLocks noGrp="1"/>
          </p:cNvSpPr>
          <p:nvPr>
            <p:ph idx="13" hasCustomPrompt="1"/>
          </p:nvPr>
        </p:nvSpPr>
        <p:spPr>
          <a:xfrm>
            <a:off x="260143" y="3637649"/>
            <a:ext cx="8083757" cy="1657700"/>
          </a:xfrm>
        </p:spPr>
        <p:txBody>
          <a:bodyPr wrap="square" anchor="t">
            <a:no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28" name="Content Placeholder 2">
            <a:extLst>
              <a:ext uri="{FF2B5EF4-FFF2-40B4-BE49-F238E27FC236}">
                <a16:creationId xmlns:a16="http://schemas.microsoft.com/office/drawing/2014/main" id="{18A33B72-00D3-4532-A8F0-13F97351E157}"/>
              </a:ext>
            </a:extLst>
          </p:cNvPr>
          <p:cNvSpPr>
            <a:spLocks noGrp="1"/>
          </p:cNvSpPr>
          <p:nvPr>
            <p:ph idx="15" hasCustomPrompt="1"/>
          </p:nvPr>
        </p:nvSpPr>
        <p:spPr>
          <a:xfrm>
            <a:off x="260143" y="3276777"/>
            <a:ext cx="8083757"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tx2"/>
                </a:solidFill>
                <a:latin typeface="+mj-lt"/>
              </a:defRPr>
            </a:lvl1pPr>
            <a:lvl2pPr>
              <a:spcBef>
                <a:spcPts val="500"/>
              </a:spcBef>
              <a:spcAft>
                <a:spcPts val="400"/>
              </a:spcAft>
              <a:defRPr sz="1600"/>
            </a:lvl2pPr>
          </a:lstStyle>
          <a:p>
            <a:pPr lvl="0"/>
            <a:r>
              <a:rPr lang="en-US"/>
              <a:t>Subtitle</a:t>
            </a:r>
          </a:p>
        </p:txBody>
      </p:sp>
      <p:sp>
        <p:nvSpPr>
          <p:cNvPr id="29" name="Content Placeholder 2">
            <a:extLst>
              <a:ext uri="{FF2B5EF4-FFF2-40B4-BE49-F238E27FC236}">
                <a16:creationId xmlns:a16="http://schemas.microsoft.com/office/drawing/2014/main" id="{A14EA712-5E82-4152-9E1A-3E495C8E2D03}"/>
              </a:ext>
            </a:extLst>
          </p:cNvPr>
          <p:cNvSpPr>
            <a:spLocks noGrp="1"/>
          </p:cNvSpPr>
          <p:nvPr>
            <p:ph idx="16" hasCustomPrompt="1"/>
          </p:nvPr>
        </p:nvSpPr>
        <p:spPr>
          <a:xfrm>
            <a:off x="260143" y="5801650"/>
            <a:ext cx="2166837" cy="898094"/>
          </a:xfrm>
        </p:spPr>
        <p:txBody>
          <a:bodyPr wrap="square" anchor="t">
            <a:no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tx2"/>
                </a:solidFill>
                <a:latin typeface="+mj-lt"/>
              </a:defRPr>
            </a:lvl1pPr>
            <a:lvl2pPr>
              <a:spcBef>
                <a:spcPts val="500"/>
              </a:spcBef>
              <a:spcAft>
                <a:spcPts val="400"/>
              </a:spcAft>
              <a:defRPr sz="1600"/>
            </a:lvl2pPr>
          </a:lstStyle>
          <a:p>
            <a:pPr lvl="0"/>
            <a:r>
              <a:rPr lang="en-US"/>
              <a:t>Subtitle</a:t>
            </a:r>
          </a:p>
        </p:txBody>
      </p:sp>
      <p:sp>
        <p:nvSpPr>
          <p:cNvPr id="30" name="Content Placeholder 2">
            <a:extLst>
              <a:ext uri="{FF2B5EF4-FFF2-40B4-BE49-F238E27FC236}">
                <a16:creationId xmlns:a16="http://schemas.microsoft.com/office/drawing/2014/main" id="{6C2AF83A-6DB9-45E3-AA93-9480816E4C3F}"/>
              </a:ext>
            </a:extLst>
          </p:cNvPr>
          <p:cNvSpPr>
            <a:spLocks noGrp="1"/>
          </p:cNvSpPr>
          <p:nvPr>
            <p:ph idx="17" hasCustomPrompt="1"/>
          </p:nvPr>
        </p:nvSpPr>
        <p:spPr>
          <a:xfrm>
            <a:off x="260143" y="1872383"/>
            <a:ext cx="2166837" cy="898094"/>
          </a:xfrm>
        </p:spPr>
        <p:txBody>
          <a:bodyPr wrap="square" anchor="t">
            <a:no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chemeClr val="tx2"/>
                </a:solidFill>
                <a:latin typeface="+mj-lt"/>
              </a:defRPr>
            </a:lvl1pPr>
            <a:lvl2pPr>
              <a:spcBef>
                <a:spcPts val="500"/>
              </a:spcBef>
              <a:spcAft>
                <a:spcPts val="400"/>
              </a:spcAft>
              <a:defRPr sz="1600"/>
            </a:lvl2pPr>
          </a:lstStyle>
          <a:p>
            <a:pPr lvl="0"/>
            <a:r>
              <a:rPr lang="en-US"/>
              <a:t>Subtitle</a:t>
            </a:r>
          </a:p>
        </p:txBody>
      </p:sp>
    </p:spTree>
    <p:extLst>
      <p:ext uri="{BB962C8B-B14F-4D97-AF65-F5344CB8AC3E}">
        <p14:creationId xmlns:p14="http://schemas.microsoft.com/office/powerpoint/2010/main" val="83858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A9AC519-1C7A-4041-8ED1-9969157F70A7}"/>
              </a:ext>
            </a:extLst>
          </p:cNvPr>
          <p:cNvSpPr>
            <a:spLocks noGrp="1"/>
          </p:cNvSpPr>
          <p:nvPr>
            <p:ph type="pic" sz="quarter" idx="12"/>
          </p:nvPr>
        </p:nvSpPr>
        <p:spPr>
          <a:xfrm>
            <a:off x="8550275" y="0"/>
            <a:ext cx="3641725" cy="6858000"/>
          </a:xfrm>
        </p:spPr>
        <p:txBody>
          <a:bodyPr anchor="ctr">
            <a:normAutofit/>
          </a:bodyPr>
          <a:lstStyle>
            <a:lvl1pPr marL="0" indent="0" algn="ctr">
              <a:buNone/>
              <a:defRPr sz="7200"/>
            </a:lvl1pPr>
          </a:lstStyle>
          <a:p>
            <a:r>
              <a:rPr lang="en-US"/>
              <a:t>Click icon to add picture</a:t>
            </a:r>
            <a:endParaRPr lang="en-GB"/>
          </a:p>
        </p:txBody>
      </p:sp>
      <p:sp>
        <p:nvSpPr>
          <p:cNvPr id="3" name="Rectangle 2">
            <a:extLst>
              <a:ext uri="{FF2B5EF4-FFF2-40B4-BE49-F238E27FC236}">
                <a16:creationId xmlns:a16="http://schemas.microsoft.com/office/drawing/2014/main" id="{31EED420-3866-43A9-9015-D4BD36A798F1}"/>
              </a:ext>
            </a:extLst>
          </p:cNvPr>
          <p:cNvSpPr/>
          <p:nvPr userDrawn="1"/>
        </p:nvSpPr>
        <p:spPr>
          <a:xfrm>
            <a:off x="0" y="0"/>
            <a:ext cx="8550586" cy="139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0875B1AD-C5CA-448A-BE37-EDFA0A96AFD4}"/>
              </a:ext>
            </a:extLst>
          </p:cNvPr>
          <p:cNvSpPr>
            <a:spLocks noGrp="1"/>
          </p:cNvSpPr>
          <p:nvPr>
            <p:ph type="title" hasCustomPrompt="1"/>
          </p:nvPr>
        </p:nvSpPr>
        <p:spPr>
          <a:xfrm>
            <a:off x="260143" y="288755"/>
            <a:ext cx="8083757" cy="480131"/>
          </a:xfrm>
        </p:spPr>
        <p:txBody>
          <a:bodyPr wrap="square" anchor="t">
            <a:spAutoFit/>
          </a:bodyPr>
          <a:lstStyle>
            <a:lvl1pPr>
              <a:defRPr sz="2800" b="1">
                <a:solidFill>
                  <a:schemeClr val="bg1"/>
                </a:solidFill>
                <a:latin typeface="+mj-lt"/>
              </a:defRPr>
            </a:lvl1pPr>
          </a:lstStyle>
          <a:p>
            <a:r>
              <a:rPr lang="en-US"/>
              <a:t>1 line title</a:t>
            </a:r>
            <a:endParaRPr lang="en-GB"/>
          </a:p>
        </p:txBody>
      </p:sp>
      <p:cxnSp>
        <p:nvCxnSpPr>
          <p:cNvPr id="20" name="Straight Connector 19">
            <a:extLst>
              <a:ext uri="{FF2B5EF4-FFF2-40B4-BE49-F238E27FC236}">
                <a16:creationId xmlns:a16="http://schemas.microsoft.com/office/drawing/2014/main" id="{D18C7A90-9822-4694-AC26-EA95DBD5B806}"/>
              </a:ext>
            </a:extLst>
          </p:cNvPr>
          <p:cNvCxnSpPr>
            <a:cxnSpLocks/>
          </p:cNvCxnSpPr>
          <p:nvPr userDrawn="1"/>
        </p:nvCxnSpPr>
        <p:spPr>
          <a:xfrm>
            <a:off x="368428" y="158256"/>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77944E89-06FF-4246-A651-887E77BCB8EA}"/>
              </a:ext>
            </a:extLst>
          </p:cNvPr>
          <p:cNvSpPr>
            <a:spLocks noGrp="1"/>
          </p:cNvSpPr>
          <p:nvPr>
            <p:ph type="body" sz="quarter" idx="11" hasCustomPrompt="1"/>
          </p:nvPr>
        </p:nvSpPr>
        <p:spPr>
          <a:xfrm>
            <a:off x="260143" y="899385"/>
            <a:ext cx="8083757" cy="313932"/>
          </a:xfrm>
        </p:spPr>
        <p:txBody>
          <a:bodyPr wrap="square">
            <a:spAutoFit/>
          </a:bodyPr>
          <a:lstStyle>
            <a:lvl1pPr marL="0" indent="0">
              <a:buNone/>
              <a:defRPr sz="1600" b="1">
                <a:solidFill>
                  <a:schemeClr val="tx2"/>
                </a:solidFill>
                <a:latin typeface="+mj-lt"/>
              </a:defRPr>
            </a:lvl1pPr>
          </a:lstStyle>
          <a:p>
            <a:pPr lvl="0"/>
            <a:r>
              <a:rPr lang="en-GB"/>
              <a:t>THIS IS YOUR SUBTITLE. UPPERCASE LETTERS FONT SIZE 16. ONE LINE ONLY</a:t>
            </a:r>
          </a:p>
        </p:txBody>
      </p:sp>
      <p:sp>
        <p:nvSpPr>
          <p:cNvPr id="26" name="Content Placeholder 2">
            <a:extLst>
              <a:ext uri="{FF2B5EF4-FFF2-40B4-BE49-F238E27FC236}">
                <a16:creationId xmlns:a16="http://schemas.microsoft.com/office/drawing/2014/main" id="{59386748-5837-4C02-998C-9E8216F4AB1F}"/>
              </a:ext>
            </a:extLst>
          </p:cNvPr>
          <p:cNvSpPr>
            <a:spLocks noGrp="1"/>
          </p:cNvSpPr>
          <p:nvPr>
            <p:ph idx="14" hasCustomPrompt="1"/>
          </p:nvPr>
        </p:nvSpPr>
        <p:spPr>
          <a:xfrm>
            <a:off x="260142" y="1657007"/>
            <a:ext cx="8083757"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Tree>
    <p:extLst>
      <p:ext uri="{BB962C8B-B14F-4D97-AF65-F5344CB8AC3E}">
        <p14:creationId xmlns:p14="http://schemas.microsoft.com/office/powerpoint/2010/main" val="351421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B8D92EB-A643-41F0-AAA8-4F651714D219}"/>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3D973296-7201-46FC-8C2C-75835DCD24CF}"/>
              </a:ext>
            </a:extLst>
          </p:cNvPr>
          <p:cNvSpPr>
            <a:spLocks noGrp="1"/>
          </p:cNvSpPr>
          <p:nvPr>
            <p:ph type="pic" sz="quarter" idx="10" hasCustomPrompt="1"/>
          </p:nvPr>
        </p:nvSpPr>
        <p:spPr>
          <a:xfrm>
            <a:off x="0" y="0"/>
            <a:ext cx="4564063" cy="6858000"/>
          </a:xfrm>
        </p:spPr>
        <p:txBody>
          <a:bodyPr anchor="ctr">
            <a:normAutofit/>
          </a:bodyPr>
          <a:lstStyle>
            <a:lvl1pPr algn="ctr">
              <a:buNone/>
              <a:defRPr sz="6000">
                <a:solidFill>
                  <a:schemeClr val="bg1"/>
                </a:solidFill>
              </a:defRPr>
            </a:lvl1pPr>
          </a:lstStyle>
          <a:p>
            <a:r>
              <a:rPr lang="en-GB"/>
              <a:t>Insert your photo here</a:t>
            </a:r>
          </a:p>
        </p:txBody>
      </p:sp>
      <p:sp>
        <p:nvSpPr>
          <p:cNvPr id="50" name="TextBox 49">
            <a:extLst>
              <a:ext uri="{FF2B5EF4-FFF2-40B4-BE49-F238E27FC236}">
                <a16:creationId xmlns:a16="http://schemas.microsoft.com/office/drawing/2014/main" id="{67813F8D-6162-41A0-8E1A-B808412649D2}"/>
              </a:ext>
            </a:extLst>
          </p:cNvPr>
          <p:cNvSpPr txBox="1"/>
          <p:nvPr userDrawn="1"/>
        </p:nvSpPr>
        <p:spPr>
          <a:xfrm>
            <a:off x="4567140" y="2276890"/>
            <a:ext cx="7628593" cy="707886"/>
          </a:xfrm>
          <a:prstGeom prst="rect">
            <a:avLst/>
          </a:prstGeom>
          <a:noFill/>
        </p:spPr>
        <p:txBody>
          <a:bodyPr wrap="square" anchor="b">
            <a:spAutoFit/>
          </a:bodyPr>
          <a:lstStyle/>
          <a:p>
            <a:pPr algn="ctr">
              <a:spcBef>
                <a:spcPts val="600"/>
              </a:spcBef>
              <a:spcAft>
                <a:spcPts val="600"/>
              </a:spcAft>
            </a:pPr>
            <a:r>
              <a:rPr lang="en-US" sz="4000" b="1">
                <a:solidFill>
                  <a:schemeClr val="bg1"/>
                </a:solidFill>
                <a:latin typeface="+mj-lt"/>
              </a:rPr>
              <a:t>Let’s talk.</a:t>
            </a:r>
          </a:p>
        </p:txBody>
      </p:sp>
      <p:cxnSp>
        <p:nvCxnSpPr>
          <p:cNvPr id="51" name="Straight Connector 50">
            <a:extLst>
              <a:ext uri="{FF2B5EF4-FFF2-40B4-BE49-F238E27FC236}">
                <a16:creationId xmlns:a16="http://schemas.microsoft.com/office/drawing/2014/main" id="{E71D434D-55CD-4A71-9B4B-E4F2BE0FC4F8}"/>
              </a:ext>
            </a:extLst>
          </p:cNvPr>
          <p:cNvCxnSpPr>
            <a:cxnSpLocks/>
          </p:cNvCxnSpPr>
          <p:nvPr userDrawn="1"/>
        </p:nvCxnSpPr>
        <p:spPr>
          <a:xfrm>
            <a:off x="8058412" y="2143888"/>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9747A6B4-0B2C-4429-900F-23B771AED963}"/>
              </a:ext>
            </a:extLst>
          </p:cNvPr>
          <p:cNvGrpSpPr/>
          <p:nvPr userDrawn="1"/>
        </p:nvGrpSpPr>
        <p:grpSpPr>
          <a:xfrm>
            <a:off x="7911420" y="1065110"/>
            <a:ext cx="940033" cy="785748"/>
            <a:chOff x="11080509" y="269721"/>
            <a:chExt cx="821264" cy="669978"/>
          </a:xfrm>
        </p:grpSpPr>
        <p:sp>
          <p:nvSpPr>
            <p:cNvPr id="53" name="Freeform: Shape 52">
              <a:extLst>
                <a:ext uri="{FF2B5EF4-FFF2-40B4-BE49-F238E27FC236}">
                  <a16:creationId xmlns:a16="http://schemas.microsoft.com/office/drawing/2014/main" id="{9475891E-7511-4DFD-9C92-6F4002AC8EF5}"/>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AEEF"/>
            </a:solidFill>
            <a:ln w="719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8ECCB13A-8465-417B-8BAD-6A72E7595900}"/>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B4312FA-0641-4886-B807-1DD40C770EDC}"/>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D744723-066D-4CAD-B14A-08608CA194B1}"/>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0C1A8A3E-72B1-452D-B1BB-1C00BD4208E2}"/>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BA58DD2E-D3F5-48CC-B2C5-83EF3EB44240}"/>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8007F05C-0FE5-4A3F-AF4F-376712A0E27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54973DA3-9951-45A7-8438-EB30E474E23D}"/>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5085F50-5594-41C7-BFB6-B6B83A45E7A9}"/>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224E5066-C8F6-41AF-80A0-B48E5B87CC92}"/>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3771C386-BCAE-4F96-9C0A-315307311625}"/>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E28AC8D7-7476-4570-9083-22121DBCC35F}"/>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721BBC18-90DE-4FC7-B382-796E9F96FBB5}"/>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E8E51B6-224F-4A52-BD35-D5621BAAD7A2}"/>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49F2394E-A660-48F9-81EA-AFC856D912EA}"/>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D31536B-92ED-47EE-8FA9-425086E0910B}"/>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E6806E9B-7F9F-4618-B503-6698DAA153EA}"/>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2E759B2-D568-46F7-9560-FDD54C05B65B}"/>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E849DF6F-C2E7-4C8E-BD8D-B39C8749C44F}"/>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878518F3-C7F1-4D4D-8D17-28B816DAF7B6}"/>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448D839F-9A67-45B0-9384-6734879D2FF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9CB7377D-CE64-45A0-BFD6-CC61E3BB5E12}"/>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8401999B-B4A1-4A0D-BB27-FFFBEAC0349F}"/>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BB43A4C-9164-4D50-9CF7-986C509D221F}"/>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8008E679-FE6D-4BAE-B9EA-4F658687D1A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6C08B5A6-2DBF-46D8-B56A-6B08B036B332}"/>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89E090A-16B8-438F-9562-73C62E15A9FA}"/>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51110235-E591-4C13-8869-DAF0EF3AD870}"/>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33789AEF-818D-44C7-A7D0-DB45490E2532}"/>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35F312D1-70B7-4C19-B4B1-947E959085E4}"/>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F7C180DC-3D65-437A-934B-FB152743E108}"/>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F9DC9E60-EBAE-460A-92CF-0D772C922DE1}"/>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10D28CF4-EA49-4C5A-B296-0C92FF551F3F}"/>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BB13B6CB-F4CA-47C9-90DA-C8AB263C2D39}"/>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7E4A9928-352B-4B12-9987-D5835905FAA5}"/>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1E871579-07E3-4A56-975A-2CD7BE85AC02}"/>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37E2E6B2-65FD-4B95-A945-6A4C7E8CC6C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D48456D2-E01F-4E06-B3F8-960933D19F23}"/>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177C69C3-C2A6-4050-8498-B02A0BFA9D81}"/>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AD711A31-8D1C-45AE-B489-1CFCC6CA6E3A}"/>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5668ED95-9EC3-4A29-B4D5-D84BF1CAB4B4}"/>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167512D6-5EB8-4AC7-BAB3-2ADC05282EEA}"/>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pic>
        <p:nvPicPr>
          <p:cNvPr id="143" name="Graphic 142">
            <a:extLst>
              <a:ext uri="{FF2B5EF4-FFF2-40B4-BE49-F238E27FC236}">
                <a16:creationId xmlns:a16="http://schemas.microsoft.com/office/drawing/2014/main" id="{268DBB5B-340C-46B9-9B60-2B33F9486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684371">
            <a:off x="8263743" y="2963863"/>
            <a:ext cx="235386" cy="304617"/>
          </a:xfrm>
          <a:prstGeom prst="rect">
            <a:avLst/>
          </a:prstGeom>
        </p:spPr>
      </p:pic>
      <p:pic>
        <p:nvPicPr>
          <p:cNvPr id="144" name="Graphic 143">
            <a:extLst>
              <a:ext uri="{FF2B5EF4-FFF2-40B4-BE49-F238E27FC236}">
                <a16:creationId xmlns:a16="http://schemas.microsoft.com/office/drawing/2014/main" id="{11E51D95-BA6D-42AC-BBAD-2A9E43ADAE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29763" y="6271077"/>
            <a:ext cx="3703347" cy="90959"/>
          </a:xfrm>
          <a:prstGeom prst="rect">
            <a:avLst/>
          </a:prstGeom>
        </p:spPr>
      </p:pic>
    </p:spTree>
    <p:extLst>
      <p:ext uri="{BB962C8B-B14F-4D97-AF65-F5344CB8AC3E}">
        <p14:creationId xmlns:p14="http://schemas.microsoft.com/office/powerpoint/2010/main" val="416893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itle With Subtitle">
    <p:spTree>
      <p:nvGrpSpPr>
        <p:cNvPr id="1" name=""/>
        <p:cNvGrpSpPr/>
        <p:nvPr/>
      </p:nvGrpSpPr>
      <p:grpSpPr>
        <a:xfrm>
          <a:off x="0" y="0"/>
          <a:ext cx="0" cy="0"/>
          <a:chOff x="0" y="0"/>
          <a:chExt cx="0" cy="0"/>
        </a:xfrm>
      </p:grpSpPr>
      <p:sp>
        <p:nvSpPr>
          <p:cNvPr id="272" name="Rectangle 271">
            <a:extLst>
              <a:ext uri="{FF2B5EF4-FFF2-40B4-BE49-F238E27FC236}">
                <a16:creationId xmlns:a16="http://schemas.microsoft.com/office/drawing/2014/main" id="{2489E2C1-3F1B-4D53-81BA-570629B2A45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273" name="Group 272">
            <a:extLst>
              <a:ext uri="{FF2B5EF4-FFF2-40B4-BE49-F238E27FC236}">
                <a16:creationId xmlns:a16="http://schemas.microsoft.com/office/drawing/2014/main" id="{1DC6382E-D00D-465B-AC9E-2D848C03D1F1}"/>
              </a:ext>
            </a:extLst>
          </p:cNvPr>
          <p:cNvGrpSpPr/>
          <p:nvPr userDrawn="1"/>
        </p:nvGrpSpPr>
        <p:grpSpPr>
          <a:xfrm>
            <a:off x="11413238" y="6389957"/>
            <a:ext cx="409666" cy="337158"/>
            <a:chOff x="11197002" y="6334353"/>
            <a:chExt cx="409666" cy="337158"/>
          </a:xfrm>
        </p:grpSpPr>
        <p:sp>
          <p:nvSpPr>
            <p:cNvPr id="274" name="Freeform: Shape 273">
              <a:extLst>
                <a:ext uri="{FF2B5EF4-FFF2-40B4-BE49-F238E27FC236}">
                  <a16:creationId xmlns:a16="http://schemas.microsoft.com/office/drawing/2014/main" id="{9741AB26-32BD-4C81-8492-3B8B570ADD64}"/>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75" name="Group 274">
              <a:extLst>
                <a:ext uri="{FF2B5EF4-FFF2-40B4-BE49-F238E27FC236}">
                  <a16:creationId xmlns:a16="http://schemas.microsoft.com/office/drawing/2014/main" id="{C7894816-8BCF-489A-BBD4-2B564F1BEDA3}"/>
                </a:ext>
              </a:extLst>
            </p:cNvPr>
            <p:cNvGrpSpPr/>
            <p:nvPr userDrawn="1"/>
          </p:nvGrpSpPr>
          <p:grpSpPr>
            <a:xfrm>
              <a:off x="11222831" y="6423994"/>
              <a:ext cx="344446" cy="156398"/>
              <a:chOff x="11222831" y="6423994"/>
              <a:chExt cx="344446" cy="156398"/>
            </a:xfrm>
          </p:grpSpPr>
          <p:sp>
            <p:nvSpPr>
              <p:cNvPr id="276" name="Freeform: Shape 275">
                <a:extLst>
                  <a:ext uri="{FF2B5EF4-FFF2-40B4-BE49-F238E27FC236}">
                    <a16:creationId xmlns:a16="http://schemas.microsoft.com/office/drawing/2014/main" id="{C1AB221B-1FB3-47E7-89B3-C061271E8624}"/>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E15A5C16-04BD-432E-B911-C73C01E7F2A0}"/>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A0F4F102-11A4-40E5-A62A-60881440BB94}"/>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06F4106-93DC-4608-93A2-29C622D20EF9}"/>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B3946ED-5EB9-4694-81D5-841781F8ADF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578C582F-8E33-407C-BF8E-F15DAECB5DA2}"/>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B411DC06-F751-441C-B529-12A603030F5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4DC4B33-E172-41E2-9D7A-371F92798F2E}"/>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A8E13D2-3C8A-40C1-A442-E819495BEA80}"/>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201D4310-9DE7-4E2A-951B-74E7EB4807EA}"/>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875ADBC-A120-4075-BF7A-AEBEDCFF517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DBDFDE5-0A06-4138-BAB7-D831FB5835F2}"/>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79195F71-BCF4-4F21-B141-CB86055793A7}"/>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B7CC8AA3-2781-4E61-9E21-6A27F4317D5B}"/>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9AB64122-07BF-4D5E-9180-74713050D1F0}"/>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B8B55D58-8A18-4CDA-87A8-B7B76598855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4A8F1157-9A82-4C4A-B85F-ABCCA2F806A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CB0F83AA-7E65-4EF1-93C7-7E155CDBA3F6}"/>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4708121B-3255-467E-BD50-B211C1DC92F6}"/>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3888EFFF-CAB8-46B7-8C1B-2DC65D1EC36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6CA5BE49-FAB5-4C52-ACCD-EF43FF3DD0C3}"/>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6CB123C-A03D-42BF-83A6-438B66C0A97D}"/>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17EE9CAC-58D5-4A21-972D-5BB9036DFE5D}"/>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9F47D68-F7EF-4FB7-85D0-EA4DC2FE06A2}"/>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ABFA8593-C99B-4361-BB09-CA1D22B328E4}"/>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AAD8FE15-411C-4BC4-A60F-98E38782B8EC}"/>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3ECBE148-00BF-4503-8FFB-5E333ED632CE}"/>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DEA20931-A3B8-4A85-8D84-84EB08E68B9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7BC7A1E-ED4E-44B7-A256-58AA3BB5908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F98CB2C3-F04D-4FE9-B351-EF882FACF3C1}"/>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E8D10D99-DAFC-4D60-B42D-2FD98301525A}"/>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8FB1262-3141-40BC-B772-40F0FAF0E6B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B54C26B4-C085-43DE-949B-D5833801F0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610756FB-0A38-4F9A-8003-5C108D49897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0C8ED744-B4A1-419B-8827-46980CCEFFAF}"/>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55CAF07C-EBCC-46A0-B06F-AE28C4DB508B}"/>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0911A9F1-0AE3-4375-83AF-C80F18335DD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2C313F76-9D88-4AC7-BCEF-84B1A6929F90}"/>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736CD101-0788-4480-A85E-3F7130CA9BE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C5FD84CE-3F18-404F-9712-381D986E50D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1D78CDAD-1AF9-4B09-8270-125F39878F6F}"/>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51" name="Title 1">
            <a:extLst>
              <a:ext uri="{FF2B5EF4-FFF2-40B4-BE49-F238E27FC236}">
                <a16:creationId xmlns:a16="http://schemas.microsoft.com/office/drawing/2014/main" id="{FEC96699-7630-4BF0-A8F4-19C1294C8CF2}"/>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t>
            </a:r>
            <a:endParaRPr lang="en-GB"/>
          </a:p>
        </p:txBody>
      </p:sp>
      <p:cxnSp>
        <p:nvCxnSpPr>
          <p:cNvPr id="52" name="Straight Connector 51">
            <a:extLst>
              <a:ext uri="{FF2B5EF4-FFF2-40B4-BE49-F238E27FC236}">
                <a16:creationId xmlns:a16="http://schemas.microsoft.com/office/drawing/2014/main" id="{6AA4E26E-72E5-4C52-9DB0-FE3DA74E9642}"/>
              </a:ext>
            </a:extLst>
          </p:cNvPr>
          <p:cNvCxnSpPr>
            <a:cxnSpLocks/>
          </p:cNvCxnSpPr>
          <p:nvPr userDrawn="1"/>
        </p:nvCxnSpPr>
        <p:spPr>
          <a:xfrm>
            <a:off x="401782" y="327445"/>
            <a:ext cx="64604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533602C7-3A0B-46A1-94DB-D6E77E8F7B3F}"/>
              </a:ext>
            </a:extLst>
          </p:cNvPr>
          <p:cNvSpPr>
            <a:spLocks noGrp="1"/>
          </p:cNvSpPr>
          <p:nvPr>
            <p:ph type="body" sz="quarter" idx="10" hasCustomPrompt="1"/>
          </p:nvPr>
        </p:nvSpPr>
        <p:spPr>
          <a:xfrm>
            <a:off x="336550" y="1001984"/>
            <a:ext cx="11643123" cy="341632"/>
          </a:xfrm>
        </p:spPr>
        <p:txBody>
          <a:bodyPr wrap="square">
            <a:spAutoFit/>
          </a:bodyPr>
          <a:lstStyle>
            <a:lvl1pPr marL="0" indent="0">
              <a:buNone/>
              <a:defRPr sz="1800" b="1">
                <a:solidFill>
                  <a:schemeClr val="tx2"/>
                </a:solidFill>
                <a:latin typeface="+mj-lt"/>
              </a:defRPr>
            </a:lvl1pPr>
          </a:lstStyle>
          <a:p>
            <a:pPr lvl="0"/>
            <a:r>
              <a:rPr lang="en-GB"/>
              <a:t>THIS IS YOUR SUBTITLE. IT SHOULD BE UPPERCASE LETTERS FONT SIZE 18</a:t>
            </a:r>
          </a:p>
        </p:txBody>
      </p:sp>
      <p:sp>
        <p:nvSpPr>
          <p:cNvPr id="54" name="Text Placeholder 7">
            <a:extLst>
              <a:ext uri="{FF2B5EF4-FFF2-40B4-BE49-F238E27FC236}">
                <a16:creationId xmlns:a16="http://schemas.microsoft.com/office/drawing/2014/main" id="{908A2224-2740-4CD9-A25C-61972C53906B}"/>
              </a:ext>
            </a:extLst>
          </p:cNvPr>
          <p:cNvSpPr>
            <a:spLocks noGrp="1"/>
          </p:cNvSpPr>
          <p:nvPr>
            <p:ph type="body" sz="quarter" idx="11"/>
          </p:nvPr>
        </p:nvSpPr>
        <p:spPr>
          <a:xfrm>
            <a:off x="336948" y="1455589"/>
            <a:ext cx="11642725" cy="866904"/>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a:lnSpc>
                <a:spcPct val="100000"/>
              </a:lnSpc>
              <a:defRPr sz="1400">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359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99C2C-FFA6-4050-A16B-B52A3F51D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400220-E6AF-4658-87CA-AAD5C6FE5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61846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9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21.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EB530-6392-19ED-52E4-BD95C8451948}"/>
              </a:ext>
            </a:extLst>
          </p:cNvPr>
          <p:cNvSpPr>
            <a:spLocks noGrp="1"/>
          </p:cNvSpPr>
          <p:nvPr>
            <p:ph type="ctrTitle"/>
          </p:nvPr>
        </p:nvSpPr>
        <p:spPr>
          <a:xfrm>
            <a:off x="446213" y="2517962"/>
            <a:ext cx="3807132" cy="1754326"/>
          </a:xfrm>
        </p:spPr>
        <p:txBody>
          <a:bodyPr/>
          <a:lstStyle/>
          <a:p>
            <a:r>
              <a:rPr lang="en-GB" sz="4000"/>
              <a:t>NRM Bus Refurbishment research</a:t>
            </a:r>
            <a:endParaRPr lang="en-GB"/>
          </a:p>
        </p:txBody>
      </p:sp>
      <p:sp>
        <p:nvSpPr>
          <p:cNvPr id="6" name="Subtitle 5">
            <a:extLst>
              <a:ext uri="{FF2B5EF4-FFF2-40B4-BE49-F238E27FC236}">
                <a16:creationId xmlns:a16="http://schemas.microsoft.com/office/drawing/2014/main" id="{AE27BB0B-860D-2BCF-E674-3C4E5C93D959}"/>
              </a:ext>
            </a:extLst>
          </p:cNvPr>
          <p:cNvSpPr>
            <a:spLocks noGrp="1"/>
          </p:cNvSpPr>
          <p:nvPr>
            <p:ph type="subTitle" idx="1"/>
          </p:nvPr>
        </p:nvSpPr>
        <p:spPr>
          <a:xfrm>
            <a:off x="446213" y="4239090"/>
            <a:ext cx="3555175" cy="313932"/>
          </a:xfrm>
        </p:spPr>
        <p:txBody>
          <a:bodyPr/>
          <a:lstStyle/>
          <a:p>
            <a:r>
              <a:rPr lang="en-GB"/>
              <a:t>Report by 2CV</a:t>
            </a:r>
          </a:p>
        </p:txBody>
      </p:sp>
      <p:pic>
        <p:nvPicPr>
          <p:cNvPr id="8" name="Picture 2" descr="London Bus Routes | Route 11: Fulham Broadway - Liverpool Street ...">
            <a:extLst>
              <a:ext uri="{FF2B5EF4-FFF2-40B4-BE49-F238E27FC236}">
                <a16:creationId xmlns:a16="http://schemas.microsoft.com/office/drawing/2014/main" id="{9E91F0B5-571A-048A-37F2-B608110F1B24}"/>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1307" r="11307"/>
          <a:stretch/>
        </p:blipFill>
        <p:spPr bwMode="auto">
          <a:xfrm>
            <a:off x="4581525" y="-1588"/>
            <a:ext cx="7610475"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ABE407D-AD67-930C-B238-090C7F913046}"/>
              </a:ext>
            </a:extLst>
          </p:cNvPr>
          <p:cNvGraphicFramePr>
            <a:graphicFrameLocks/>
          </p:cNvGraphicFramePr>
          <p:nvPr>
            <p:extLst>
              <p:ext uri="{D42A27DB-BD31-4B8C-83A1-F6EECF244321}">
                <p14:modId xmlns:p14="http://schemas.microsoft.com/office/powerpoint/2010/main" val="3279755730"/>
              </p:ext>
            </p:extLst>
          </p:nvPr>
        </p:nvGraphicFramePr>
        <p:xfrm>
          <a:off x="336550" y="2260311"/>
          <a:ext cx="11642724" cy="38780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1141271-710C-9317-968B-CA2697EEA91A}"/>
              </a:ext>
            </a:extLst>
          </p:cNvPr>
          <p:cNvSpPr>
            <a:spLocks noGrp="1"/>
          </p:cNvSpPr>
          <p:nvPr>
            <p:ph type="title"/>
          </p:nvPr>
        </p:nvSpPr>
        <p:spPr>
          <a:xfrm>
            <a:off x="336753" y="433385"/>
            <a:ext cx="11753647" cy="867930"/>
          </a:xfrm>
        </p:spPr>
        <p:txBody>
          <a:bodyPr/>
          <a:lstStyle/>
          <a:p>
            <a:r>
              <a:rPr lang="en-GB"/>
              <a:t>This is driven by a larger number of customers rating their journeys 9 or 10 out of 10</a:t>
            </a:r>
          </a:p>
        </p:txBody>
      </p:sp>
      <p:sp>
        <p:nvSpPr>
          <p:cNvPr id="3" name="Text Placeholder 2">
            <a:extLst>
              <a:ext uri="{FF2B5EF4-FFF2-40B4-BE49-F238E27FC236}">
                <a16:creationId xmlns:a16="http://schemas.microsoft.com/office/drawing/2014/main" id="{ACC547B0-B9B6-2006-9BF6-D257DBC5E3DA}"/>
              </a:ext>
            </a:extLst>
          </p:cNvPr>
          <p:cNvSpPr>
            <a:spLocks noGrp="1"/>
          </p:cNvSpPr>
          <p:nvPr>
            <p:ph type="body" sz="quarter" idx="10"/>
          </p:nvPr>
        </p:nvSpPr>
        <p:spPr>
          <a:xfrm>
            <a:off x="336550" y="1386956"/>
            <a:ext cx="11643123" cy="341632"/>
          </a:xfrm>
        </p:spPr>
        <p:txBody>
          <a:bodyPr/>
          <a:lstStyle/>
          <a:p>
            <a:r>
              <a:rPr lang="en-GB"/>
              <a:t>Suggesting customers on refurbished routes are delighted with their experience</a:t>
            </a:r>
            <a:endParaRPr lang="en-GB">
              <a:highlight>
                <a:srgbClr val="FFFF00"/>
              </a:highlight>
            </a:endParaRPr>
          </a:p>
        </p:txBody>
      </p:sp>
      <p:sp>
        <p:nvSpPr>
          <p:cNvPr id="4" name="Text Placeholder 3">
            <a:extLst>
              <a:ext uri="{FF2B5EF4-FFF2-40B4-BE49-F238E27FC236}">
                <a16:creationId xmlns:a16="http://schemas.microsoft.com/office/drawing/2014/main" id="{D0A19417-48ED-F2EC-091E-503248E5F050}"/>
              </a:ext>
            </a:extLst>
          </p:cNvPr>
          <p:cNvSpPr>
            <a:spLocks noGrp="1"/>
          </p:cNvSpPr>
          <p:nvPr>
            <p:ph type="body" sz="quarter" idx="11"/>
          </p:nvPr>
        </p:nvSpPr>
        <p:spPr>
          <a:xfrm>
            <a:off x="336550" y="1840561"/>
            <a:ext cx="11642725" cy="307777"/>
          </a:xfrm>
        </p:spPr>
        <p:txBody>
          <a:bodyPr/>
          <a:lstStyle/>
          <a:p>
            <a:pPr marL="0" indent="0">
              <a:buNone/>
            </a:pPr>
            <a:r>
              <a:rPr lang="en-GB"/>
              <a:t>Customer satisfaction with bus journey – full scale  | Test and control routes </a:t>
            </a:r>
          </a:p>
        </p:txBody>
      </p:sp>
      <p:sp>
        <p:nvSpPr>
          <p:cNvPr id="5" name="TextBox 4">
            <a:extLst>
              <a:ext uri="{FF2B5EF4-FFF2-40B4-BE49-F238E27FC236}">
                <a16:creationId xmlns:a16="http://schemas.microsoft.com/office/drawing/2014/main" id="{0C917456-D189-F7F5-A930-1D70E61E0C51}"/>
              </a:ext>
            </a:extLst>
          </p:cNvPr>
          <p:cNvSpPr txBox="1"/>
          <p:nvPr/>
        </p:nvSpPr>
        <p:spPr>
          <a:xfrm>
            <a:off x="0" y="6438263"/>
            <a:ext cx="6455391" cy="430887"/>
          </a:xfrm>
          <a:prstGeom prst="rect">
            <a:avLst/>
          </a:prstGeom>
          <a:noFill/>
        </p:spPr>
        <p:txBody>
          <a:bodyPr wrap="square" rtlCol="0">
            <a:spAutoFit/>
          </a:bodyPr>
          <a:lstStyle/>
          <a:p>
            <a:r>
              <a:rPr lang="en-GB" sz="1050"/>
              <a:t>A1. On a scale of 0-10, how satisfied are you with your experience on this bus today?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a:t>
            </a:r>
            <a:r>
              <a:rPr lang="en-GB" sz="1050"/>
              <a:t>Test Routes (340) Control Routes (311)</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8563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5BE7-025B-C441-0F3F-410D648329E3}"/>
              </a:ext>
            </a:extLst>
          </p:cNvPr>
          <p:cNvSpPr>
            <a:spLocks noGrp="1"/>
          </p:cNvSpPr>
          <p:nvPr>
            <p:ph type="title"/>
          </p:nvPr>
        </p:nvSpPr>
        <p:spPr>
          <a:xfrm>
            <a:off x="336753" y="433385"/>
            <a:ext cx="11643123" cy="867930"/>
          </a:xfrm>
        </p:spPr>
        <p:txBody>
          <a:bodyPr/>
          <a:lstStyle/>
          <a:p>
            <a:pPr>
              <a:tabLst>
                <a:tab pos="6642100" algn="l"/>
              </a:tabLst>
            </a:pPr>
            <a:r>
              <a:rPr lang="en-GB"/>
              <a:t>Women and those 35 – 54 see the greatest improvement in their satisfaction with their journeys on refurbished buses</a:t>
            </a:r>
          </a:p>
        </p:txBody>
      </p:sp>
      <p:sp>
        <p:nvSpPr>
          <p:cNvPr id="3" name="Text Placeholder 2">
            <a:extLst>
              <a:ext uri="{FF2B5EF4-FFF2-40B4-BE49-F238E27FC236}">
                <a16:creationId xmlns:a16="http://schemas.microsoft.com/office/drawing/2014/main" id="{789A0D1F-582B-6CE2-5FFB-81DF13D2834C}"/>
              </a:ext>
            </a:extLst>
          </p:cNvPr>
          <p:cNvSpPr>
            <a:spLocks noGrp="1"/>
          </p:cNvSpPr>
          <p:nvPr>
            <p:ph type="body" sz="quarter" idx="10"/>
          </p:nvPr>
        </p:nvSpPr>
        <p:spPr/>
        <p:txBody>
          <a:bodyPr/>
          <a:lstStyle/>
          <a:p>
            <a:r>
              <a:rPr lang="en-GB"/>
              <a:t>Younger people tend to be less satisfied with their journeys overall</a:t>
            </a:r>
          </a:p>
        </p:txBody>
      </p:sp>
      <p:graphicFrame>
        <p:nvGraphicFramePr>
          <p:cNvPr id="6" name="Chart 5">
            <a:extLst>
              <a:ext uri="{FF2B5EF4-FFF2-40B4-BE49-F238E27FC236}">
                <a16:creationId xmlns:a16="http://schemas.microsoft.com/office/drawing/2014/main" id="{0FB8C57E-3756-8E3C-F44F-B06A12C5F0CA}"/>
              </a:ext>
            </a:extLst>
          </p:cNvPr>
          <p:cNvGraphicFramePr/>
          <p:nvPr>
            <p:extLst>
              <p:ext uri="{D42A27DB-BD31-4B8C-83A1-F6EECF244321}">
                <p14:modId xmlns:p14="http://schemas.microsoft.com/office/powerpoint/2010/main" val="3115273694"/>
              </p:ext>
            </p:extLst>
          </p:nvPr>
        </p:nvGraphicFramePr>
        <p:xfrm>
          <a:off x="336550" y="2187029"/>
          <a:ext cx="11526587" cy="34056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EE664E88-B3D5-2579-5343-576472703C2F}"/>
              </a:ext>
            </a:extLst>
          </p:cNvPr>
          <p:cNvGraphicFramePr>
            <a:graphicFrameLocks noGrp="1"/>
          </p:cNvGraphicFramePr>
          <p:nvPr>
            <p:extLst>
              <p:ext uri="{D42A27DB-BD31-4B8C-83A1-F6EECF244321}">
                <p14:modId xmlns:p14="http://schemas.microsoft.com/office/powerpoint/2010/main" val="1971708209"/>
              </p:ext>
            </p:extLst>
          </p:nvPr>
        </p:nvGraphicFramePr>
        <p:xfrm>
          <a:off x="463826" y="5555268"/>
          <a:ext cx="11242902" cy="420989"/>
        </p:xfrm>
        <a:graphic>
          <a:graphicData uri="http://schemas.openxmlformats.org/drawingml/2006/table">
            <a:tbl>
              <a:tblPr>
                <a:tableStyleId>{5C22544A-7EE6-4342-B048-85BDC9FD1C3A}</a:tableStyleId>
              </a:tblPr>
              <a:tblGrid>
                <a:gridCol w="1022082">
                  <a:extLst>
                    <a:ext uri="{9D8B030D-6E8A-4147-A177-3AD203B41FA5}">
                      <a16:colId xmlns:a16="http://schemas.microsoft.com/office/drawing/2014/main" val="1772385727"/>
                    </a:ext>
                  </a:extLst>
                </a:gridCol>
                <a:gridCol w="1022082">
                  <a:extLst>
                    <a:ext uri="{9D8B030D-6E8A-4147-A177-3AD203B41FA5}">
                      <a16:colId xmlns:a16="http://schemas.microsoft.com/office/drawing/2014/main" val="1801284272"/>
                    </a:ext>
                  </a:extLst>
                </a:gridCol>
                <a:gridCol w="1022082">
                  <a:extLst>
                    <a:ext uri="{9D8B030D-6E8A-4147-A177-3AD203B41FA5}">
                      <a16:colId xmlns:a16="http://schemas.microsoft.com/office/drawing/2014/main" val="3194256008"/>
                    </a:ext>
                  </a:extLst>
                </a:gridCol>
                <a:gridCol w="1022082">
                  <a:extLst>
                    <a:ext uri="{9D8B030D-6E8A-4147-A177-3AD203B41FA5}">
                      <a16:colId xmlns:a16="http://schemas.microsoft.com/office/drawing/2014/main" val="4102810343"/>
                    </a:ext>
                  </a:extLst>
                </a:gridCol>
                <a:gridCol w="1022082">
                  <a:extLst>
                    <a:ext uri="{9D8B030D-6E8A-4147-A177-3AD203B41FA5}">
                      <a16:colId xmlns:a16="http://schemas.microsoft.com/office/drawing/2014/main" val="1397775268"/>
                    </a:ext>
                  </a:extLst>
                </a:gridCol>
                <a:gridCol w="1022082">
                  <a:extLst>
                    <a:ext uri="{9D8B030D-6E8A-4147-A177-3AD203B41FA5}">
                      <a16:colId xmlns:a16="http://schemas.microsoft.com/office/drawing/2014/main" val="3570980331"/>
                    </a:ext>
                  </a:extLst>
                </a:gridCol>
                <a:gridCol w="1022082">
                  <a:extLst>
                    <a:ext uri="{9D8B030D-6E8A-4147-A177-3AD203B41FA5}">
                      <a16:colId xmlns:a16="http://schemas.microsoft.com/office/drawing/2014/main" val="2015359670"/>
                    </a:ext>
                  </a:extLst>
                </a:gridCol>
                <a:gridCol w="1022082">
                  <a:extLst>
                    <a:ext uri="{9D8B030D-6E8A-4147-A177-3AD203B41FA5}">
                      <a16:colId xmlns:a16="http://schemas.microsoft.com/office/drawing/2014/main" val="683631363"/>
                    </a:ext>
                  </a:extLst>
                </a:gridCol>
                <a:gridCol w="1022082">
                  <a:extLst>
                    <a:ext uri="{9D8B030D-6E8A-4147-A177-3AD203B41FA5}">
                      <a16:colId xmlns:a16="http://schemas.microsoft.com/office/drawing/2014/main" val="1013117168"/>
                    </a:ext>
                  </a:extLst>
                </a:gridCol>
                <a:gridCol w="1022082">
                  <a:extLst>
                    <a:ext uri="{9D8B030D-6E8A-4147-A177-3AD203B41FA5}">
                      <a16:colId xmlns:a16="http://schemas.microsoft.com/office/drawing/2014/main" val="2390447550"/>
                    </a:ext>
                  </a:extLst>
                </a:gridCol>
                <a:gridCol w="1022082">
                  <a:extLst>
                    <a:ext uri="{9D8B030D-6E8A-4147-A177-3AD203B41FA5}">
                      <a16:colId xmlns:a16="http://schemas.microsoft.com/office/drawing/2014/main" val="1219285447"/>
                    </a:ext>
                  </a:extLst>
                </a:gridCol>
              </a:tblGrid>
              <a:tr h="420989">
                <a:tc>
                  <a:txBody>
                    <a:bodyPr/>
                    <a:lstStyle/>
                    <a:p>
                      <a:pPr algn="ctr" fontAlgn="b"/>
                      <a:r>
                        <a:rPr lang="en-GB" sz="1400" b="1" u="none" strike="noStrike">
                          <a:solidFill>
                            <a:srgbClr val="00B050"/>
                          </a:solidFill>
                          <a:effectLst/>
                          <a:latin typeface="Segoe UI Semilight" panose="020B0402040204020203" pitchFamily="34" charset="0"/>
                          <a:cs typeface="Segoe UI Semilight" panose="020B0402040204020203" pitchFamily="34" charset="0"/>
                        </a:rPr>
                        <a:t>+18%</a:t>
                      </a:r>
                      <a:endParaRPr lang="en-GB" sz="1400" b="1" i="0" u="none" strike="noStrike">
                        <a:solidFill>
                          <a:srgbClr val="00B050"/>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+8%</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+32%</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+10%</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+25%</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+9%</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+10%</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tc>
                  <a:txBody>
                    <a:bodyPr/>
                    <a:lstStyle/>
                    <a:p>
                      <a:pPr algn="ctr" fontAlgn="b"/>
                      <a:r>
                        <a:rPr lang="en-GB" sz="1400" b="0" u="none" strike="noStrike">
                          <a:solidFill>
                            <a:schemeClr val="tx1"/>
                          </a:solidFill>
                          <a:effectLst/>
                          <a:latin typeface="Segoe UI Semilight" panose="020B0402040204020203" pitchFamily="34" charset="0"/>
                          <a:cs typeface="Segoe UI Semilight" panose="020B0402040204020203" pitchFamily="34" charset="0"/>
                        </a:rPr>
                        <a:t>+13%</a:t>
                      </a:r>
                      <a:endParaRPr lang="en-GB" sz="1400" b="0" i="0" u="none" strike="noStrike">
                        <a:solidFill>
                          <a:schemeClr val="tx1"/>
                        </a:solidFill>
                        <a:effectLst/>
                        <a:latin typeface="Segoe UI Semilight" panose="020B0402040204020203" pitchFamily="34" charset="0"/>
                        <a:cs typeface="Segoe UI Semilight" panose="020B0402040204020203" pitchFamily="34" charset="0"/>
                      </a:endParaRPr>
                    </a:p>
                  </a:txBody>
                  <a:tcPr marL="9525" marR="9525" marT="9525" marB="0" anchor="ctr">
                    <a:solidFill>
                      <a:schemeClr val="bg1"/>
                    </a:solidFill>
                  </a:tcPr>
                </a:tc>
                <a:extLst>
                  <a:ext uri="{0D108BD9-81ED-4DB2-BD59-A6C34878D82A}">
                    <a16:rowId xmlns:a16="http://schemas.microsoft.com/office/drawing/2014/main" val="188201706"/>
                  </a:ext>
                </a:extLst>
              </a:tr>
            </a:tbl>
          </a:graphicData>
        </a:graphic>
      </p:graphicFrame>
      <p:sp>
        <p:nvSpPr>
          <p:cNvPr id="8" name="Text Placeholder 3">
            <a:extLst>
              <a:ext uri="{FF2B5EF4-FFF2-40B4-BE49-F238E27FC236}">
                <a16:creationId xmlns:a16="http://schemas.microsoft.com/office/drawing/2014/main" id="{0EF6D6A4-81F9-9120-F99D-AF5061ABD88E}"/>
              </a:ext>
            </a:extLst>
          </p:cNvPr>
          <p:cNvSpPr>
            <a:spLocks noGrp="1"/>
          </p:cNvSpPr>
          <p:nvPr>
            <p:ph type="body" sz="quarter" idx="11"/>
          </p:nvPr>
        </p:nvSpPr>
        <p:spPr>
          <a:xfrm>
            <a:off x="336550" y="1840561"/>
            <a:ext cx="11642725" cy="307777"/>
          </a:xfrm>
        </p:spPr>
        <p:txBody>
          <a:bodyPr/>
          <a:lstStyle/>
          <a:p>
            <a:pPr marL="0" indent="0">
              <a:buNone/>
            </a:pPr>
            <a:r>
              <a:rPr lang="en-GB"/>
              <a:t>Satisfaction with bus journey | 8-10 scores (T3B), by subgroup, Test and Control routes</a:t>
            </a:r>
          </a:p>
        </p:txBody>
      </p:sp>
      <p:sp>
        <p:nvSpPr>
          <p:cNvPr id="9" name="TextBox 8">
            <a:extLst>
              <a:ext uri="{FF2B5EF4-FFF2-40B4-BE49-F238E27FC236}">
                <a16:creationId xmlns:a16="http://schemas.microsoft.com/office/drawing/2014/main" id="{F73C2491-E09F-EED2-F0F9-EA13A976CF6D}"/>
              </a:ext>
            </a:extLst>
          </p:cNvPr>
          <p:cNvSpPr txBox="1"/>
          <p:nvPr/>
        </p:nvSpPr>
        <p:spPr>
          <a:xfrm>
            <a:off x="8133348" y="6424615"/>
            <a:ext cx="3248005" cy="253916"/>
          </a:xfrm>
          <a:prstGeom prst="rect">
            <a:avLst/>
          </a:prstGeom>
          <a:noFill/>
        </p:spPr>
        <p:txBody>
          <a:bodyPr wrap="none" rtlCol="0">
            <a:spAutoFit/>
          </a:bodyPr>
          <a:lstStyle/>
          <a:p>
            <a:pPr algn="ctr"/>
            <a:r>
              <a:rPr lang="en-GB" sz="1050">
                <a:solidFill>
                  <a:schemeClr val="bg1"/>
                </a:solidFill>
              </a:rPr>
              <a:t>Green text indicates significant difference @ 95% C.L.</a:t>
            </a:r>
          </a:p>
        </p:txBody>
      </p:sp>
      <p:sp>
        <p:nvSpPr>
          <p:cNvPr id="10" name="TextBox 9">
            <a:extLst>
              <a:ext uri="{FF2B5EF4-FFF2-40B4-BE49-F238E27FC236}">
                <a16:creationId xmlns:a16="http://schemas.microsoft.com/office/drawing/2014/main" id="{9F0B63B2-C6BF-20BC-8ECA-8B0AF0095F38}"/>
              </a:ext>
            </a:extLst>
          </p:cNvPr>
          <p:cNvSpPr txBox="1"/>
          <p:nvPr/>
        </p:nvSpPr>
        <p:spPr>
          <a:xfrm>
            <a:off x="0" y="6281850"/>
            <a:ext cx="8001000" cy="577081"/>
          </a:xfrm>
          <a:prstGeom prst="rect">
            <a:avLst/>
          </a:prstGeom>
          <a:noFill/>
        </p:spPr>
        <p:txBody>
          <a:bodyPr wrap="square" rtlCol="0">
            <a:spAutoFit/>
          </a:bodyPr>
          <a:lstStyle/>
          <a:p>
            <a:r>
              <a:rPr lang="en-GB" sz="1050"/>
              <a:t>A1. On a scale of 0-10, how satisfied are you with your experience on this bus today?</a:t>
            </a:r>
          </a:p>
          <a:p>
            <a:r>
              <a:rPr lang="en-GB" sz="1050"/>
              <a:t>Base: Test (340) Control (311) 16-34 (130), (152); 35-54 (140), (114); 55+ (70), (44); Female (206), (139) Male (107), (172); Priority seating user (75), (72); Non-priority seating user (179), (210)</a:t>
            </a:r>
          </a:p>
        </p:txBody>
      </p:sp>
      <p:sp>
        <p:nvSpPr>
          <p:cNvPr id="4" name="TextBox 3">
            <a:extLst>
              <a:ext uri="{FF2B5EF4-FFF2-40B4-BE49-F238E27FC236}">
                <a16:creationId xmlns:a16="http://schemas.microsoft.com/office/drawing/2014/main" id="{A098A0FC-875A-B7B3-9B04-B85149857501}"/>
              </a:ext>
            </a:extLst>
          </p:cNvPr>
          <p:cNvSpPr txBox="1"/>
          <p:nvPr/>
        </p:nvSpPr>
        <p:spPr>
          <a:xfrm>
            <a:off x="9343177" y="6124533"/>
            <a:ext cx="2450471" cy="553998"/>
          </a:xfrm>
          <a:prstGeom prst="rect">
            <a:avLst/>
          </a:prstGeom>
          <a:noFill/>
        </p:spPr>
        <p:txBody>
          <a:bodyPr wrap="square" rtlCol="0">
            <a:spAutoFit/>
          </a:bodyPr>
          <a:lstStyle/>
          <a:p>
            <a:r>
              <a:rPr lang="en-GB" sz="1000">
                <a:solidFill>
                  <a:srgbClr val="00B050"/>
                </a:solidFill>
              </a:rPr>
              <a:t>Statistically significant compared to control routes </a:t>
            </a:r>
          </a:p>
          <a:p>
            <a:r>
              <a:rPr lang="en-GB" sz="1000">
                <a:solidFill>
                  <a:srgbClr val="00B050"/>
                </a:solidFill>
              </a:rPr>
              <a:t>@ 95% CL </a:t>
            </a:r>
          </a:p>
        </p:txBody>
      </p:sp>
    </p:spTree>
    <p:extLst>
      <p:ext uri="{BB962C8B-B14F-4D97-AF65-F5344CB8AC3E}">
        <p14:creationId xmlns:p14="http://schemas.microsoft.com/office/powerpoint/2010/main" val="359064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3AE5-3444-4F6A-E923-6BB91574D8C7}"/>
              </a:ext>
            </a:extLst>
          </p:cNvPr>
          <p:cNvSpPr>
            <a:spLocks noGrp="1"/>
          </p:cNvSpPr>
          <p:nvPr>
            <p:ph type="title"/>
          </p:nvPr>
        </p:nvSpPr>
        <p:spPr>
          <a:xfrm>
            <a:off x="336753" y="433385"/>
            <a:ext cx="11643123" cy="867930"/>
          </a:xfrm>
        </p:spPr>
        <p:txBody>
          <a:bodyPr/>
          <a:lstStyle/>
          <a:p>
            <a:r>
              <a:rPr lang="en-GB"/>
              <a:t>Refurbished buses feel better maintained and cleaner than their non-refurbished counterparts</a:t>
            </a:r>
          </a:p>
        </p:txBody>
      </p:sp>
      <p:sp>
        <p:nvSpPr>
          <p:cNvPr id="25" name="Text Placeholder 24">
            <a:extLst>
              <a:ext uri="{FF2B5EF4-FFF2-40B4-BE49-F238E27FC236}">
                <a16:creationId xmlns:a16="http://schemas.microsoft.com/office/drawing/2014/main" id="{B2012A24-5D5F-5633-A416-CF8E8B476235}"/>
              </a:ext>
            </a:extLst>
          </p:cNvPr>
          <p:cNvSpPr>
            <a:spLocks noGrp="1"/>
          </p:cNvSpPr>
          <p:nvPr>
            <p:ph type="body" sz="quarter" idx="10"/>
          </p:nvPr>
        </p:nvSpPr>
        <p:spPr>
          <a:xfrm>
            <a:off x="336550" y="1386956"/>
            <a:ext cx="11643123" cy="590931"/>
          </a:xfrm>
        </p:spPr>
        <p:txBody>
          <a:bodyPr/>
          <a:lstStyle/>
          <a:p>
            <a:r>
              <a:rPr lang="en-GB"/>
              <a:t>Users on non-refurbished buses do seem to notice the wear and tear that comes from buses without upkeep </a:t>
            </a:r>
          </a:p>
        </p:txBody>
      </p:sp>
      <p:sp>
        <p:nvSpPr>
          <p:cNvPr id="26" name="Text Placeholder 25">
            <a:extLst>
              <a:ext uri="{FF2B5EF4-FFF2-40B4-BE49-F238E27FC236}">
                <a16:creationId xmlns:a16="http://schemas.microsoft.com/office/drawing/2014/main" id="{1B2ED303-7B7F-8A73-D868-87547863BA27}"/>
              </a:ext>
            </a:extLst>
          </p:cNvPr>
          <p:cNvSpPr>
            <a:spLocks noGrp="1"/>
          </p:cNvSpPr>
          <p:nvPr>
            <p:ph type="body" sz="quarter" idx="11"/>
          </p:nvPr>
        </p:nvSpPr>
        <p:spPr>
          <a:xfrm>
            <a:off x="336550" y="2025985"/>
            <a:ext cx="11642725" cy="307777"/>
          </a:xfrm>
        </p:spPr>
        <p:txBody>
          <a:bodyPr/>
          <a:lstStyle/>
          <a:p>
            <a:pPr marL="0" indent="0">
              <a:buNone/>
            </a:pPr>
            <a:r>
              <a:rPr lang="en-GB"/>
              <a:t>Attitudes toward the bus (T2B) | Test and Control routes </a:t>
            </a:r>
          </a:p>
        </p:txBody>
      </p:sp>
      <p:sp>
        <p:nvSpPr>
          <p:cNvPr id="27" name="TextBox 26">
            <a:extLst>
              <a:ext uri="{FF2B5EF4-FFF2-40B4-BE49-F238E27FC236}">
                <a16:creationId xmlns:a16="http://schemas.microsoft.com/office/drawing/2014/main" id="{6EC1449C-FA26-67F1-F7B0-DE8E3D961EC9}"/>
              </a:ext>
            </a:extLst>
          </p:cNvPr>
          <p:cNvSpPr txBox="1"/>
          <p:nvPr/>
        </p:nvSpPr>
        <p:spPr>
          <a:xfrm>
            <a:off x="0" y="6442502"/>
            <a:ext cx="8133348" cy="415498"/>
          </a:xfrm>
          <a:prstGeom prst="rect">
            <a:avLst/>
          </a:prstGeom>
          <a:noFill/>
        </p:spPr>
        <p:txBody>
          <a:bodyPr wrap="square" rtlCol="0">
            <a:spAutoFit/>
          </a:bodyPr>
          <a:lstStyle/>
          <a:p>
            <a:r>
              <a:rPr lang="en-GB" sz="1050"/>
              <a:t>A3. To what extent do you agree or disagree about the following statements of the ... bus? (T2B) </a:t>
            </a:r>
          </a:p>
          <a:p>
            <a:r>
              <a:rPr lang="en-GB" sz="1050"/>
              <a:t>Base: Test Routes (340) Control Routes (311)</a:t>
            </a:r>
          </a:p>
        </p:txBody>
      </p:sp>
      <p:graphicFrame>
        <p:nvGraphicFramePr>
          <p:cNvPr id="6" name="Chart 5">
            <a:extLst>
              <a:ext uri="{FF2B5EF4-FFF2-40B4-BE49-F238E27FC236}">
                <a16:creationId xmlns:a16="http://schemas.microsoft.com/office/drawing/2014/main" id="{B6C29C15-6D5B-D8D4-4B47-2D53B0827E68}"/>
              </a:ext>
            </a:extLst>
          </p:cNvPr>
          <p:cNvGraphicFramePr/>
          <p:nvPr>
            <p:extLst>
              <p:ext uri="{D42A27DB-BD31-4B8C-83A1-F6EECF244321}">
                <p14:modId xmlns:p14="http://schemas.microsoft.com/office/powerpoint/2010/main" val="2797004887"/>
              </p:ext>
            </p:extLst>
          </p:nvPr>
        </p:nvGraphicFramePr>
        <p:xfrm>
          <a:off x="506708" y="2507348"/>
          <a:ext cx="11178584" cy="3405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971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3AE5-3444-4F6A-E923-6BB91574D8C7}"/>
              </a:ext>
            </a:extLst>
          </p:cNvPr>
          <p:cNvSpPr>
            <a:spLocks noGrp="1"/>
          </p:cNvSpPr>
          <p:nvPr>
            <p:ph type="title"/>
          </p:nvPr>
        </p:nvSpPr>
        <p:spPr>
          <a:xfrm>
            <a:off x="336753" y="433385"/>
            <a:ext cx="11643123" cy="867930"/>
          </a:xfrm>
        </p:spPr>
        <p:txBody>
          <a:bodyPr/>
          <a:lstStyle/>
          <a:p>
            <a:r>
              <a:rPr lang="en-GB"/>
              <a:t>And these perceptions of well-maintained, clean and looked after buses are linked to how satisfied customers feel</a:t>
            </a:r>
          </a:p>
        </p:txBody>
      </p:sp>
      <p:sp>
        <p:nvSpPr>
          <p:cNvPr id="25" name="Text Placeholder 24">
            <a:extLst>
              <a:ext uri="{FF2B5EF4-FFF2-40B4-BE49-F238E27FC236}">
                <a16:creationId xmlns:a16="http://schemas.microsoft.com/office/drawing/2014/main" id="{B2012A24-5D5F-5633-A416-CF8E8B476235}"/>
              </a:ext>
            </a:extLst>
          </p:cNvPr>
          <p:cNvSpPr>
            <a:spLocks noGrp="1"/>
          </p:cNvSpPr>
          <p:nvPr>
            <p:ph type="body" sz="quarter" idx="10"/>
          </p:nvPr>
        </p:nvSpPr>
        <p:spPr>
          <a:xfrm>
            <a:off x="336550" y="1386956"/>
            <a:ext cx="11643123" cy="590931"/>
          </a:xfrm>
        </p:spPr>
        <p:txBody>
          <a:bodyPr/>
          <a:lstStyle/>
          <a:p>
            <a:r>
              <a:rPr lang="en-GB"/>
              <a:t>Those who are more satisfied with how well looked after, clean or like new the bus is, are more satisfied with their journey overall</a:t>
            </a:r>
          </a:p>
        </p:txBody>
      </p:sp>
      <p:sp>
        <p:nvSpPr>
          <p:cNvPr id="26" name="Text Placeholder 25">
            <a:extLst>
              <a:ext uri="{FF2B5EF4-FFF2-40B4-BE49-F238E27FC236}">
                <a16:creationId xmlns:a16="http://schemas.microsoft.com/office/drawing/2014/main" id="{1B2ED303-7B7F-8A73-D868-87547863BA27}"/>
              </a:ext>
            </a:extLst>
          </p:cNvPr>
          <p:cNvSpPr>
            <a:spLocks noGrp="1"/>
          </p:cNvSpPr>
          <p:nvPr>
            <p:ph type="body" sz="quarter" idx="11"/>
          </p:nvPr>
        </p:nvSpPr>
        <p:spPr>
          <a:xfrm>
            <a:off x="336550" y="2025985"/>
            <a:ext cx="11642725" cy="307777"/>
          </a:xfrm>
        </p:spPr>
        <p:txBody>
          <a:bodyPr/>
          <a:lstStyle/>
          <a:p>
            <a:pPr marL="0" indent="0">
              <a:buNone/>
            </a:pPr>
            <a:r>
              <a:rPr lang="en-GB"/>
              <a:t>Satisfaction score with positive* bus attitude (T3B) | All passengers</a:t>
            </a:r>
          </a:p>
        </p:txBody>
      </p:sp>
      <p:sp>
        <p:nvSpPr>
          <p:cNvPr id="27" name="TextBox 26">
            <a:extLst>
              <a:ext uri="{FF2B5EF4-FFF2-40B4-BE49-F238E27FC236}">
                <a16:creationId xmlns:a16="http://schemas.microsoft.com/office/drawing/2014/main" id="{6EC1449C-FA26-67F1-F7B0-DE8E3D961EC9}"/>
              </a:ext>
            </a:extLst>
          </p:cNvPr>
          <p:cNvSpPr txBox="1"/>
          <p:nvPr/>
        </p:nvSpPr>
        <p:spPr>
          <a:xfrm>
            <a:off x="0" y="6442502"/>
            <a:ext cx="8133348" cy="415498"/>
          </a:xfrm>
          <a:prstGeom prst="rect">
            <a:avLst/>
          </a:prstGeom>
          <a:noFill/>
        </p:spPr>
        <p:txBody>
          <a:bodyPr wrap="square" rtlCol="0">
            <a:spAutoFit/>
          </a:bodyPr>
          <a:lstStyle/>
          <a:p>
            <a:r>
              <a:rPr lang="en-GB" sz="1050"/>
              <a:t>A3. To what extent do you agree or disagree about the following statements of the ... bus? (T3B) A1. On a scale of 0-10, how satisfied are you with your experience on this bus today? Base: All passengers with a Positive* attitude average score (422) non positive attitude (93)</a:t>
            </a:r>
          </a:p>
        </p:txBody>
      </p:sp>
      <p:graphicFrame>
        <p:nvGraphicFramePr>
          <p:cNvPr id="6" name="Chart 5">
            <a:extLst>
              <a:ext uri="{FF2B5EF4-FFF2-40B4-BE49-F238E27FC236}">
                <a16:creationId xmlns:a16="http://schemas.microsoft.com/office/drawing/2014/main" id="{73BD4C98-FE39-E76D-B4E1-3166932264A6}"/>
              </a:ext>
            </a:extLst>
          </p:cNvPr>
          <p:cNvGraphicFramePr/>
          <p:nvPr>
            <p:extLst>
              <p:ext uri="{D42A27DB-BD31-4B8C-83A1-F6EECF244321}">
                <p14:modId xmlns:p14="http://schemas.microsoft.com/office/powerpoint/2010/main" val="2648748848"/>
              </p:ext>
            </p:extLst>
          </p:nvPr>
        </p:nvGraphicFramePr>
        <p:xfrm>
          <a:off x="749300" y="2623750"/>
          <a:ext cx="8877300" cy="38251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1235351-46ED-0154-27D6-F7120B450C6A}"/>
              </a:ext>
            </a:extLst>
          </p:cNvPr>
          <p:cNvSpPr txBox="1"/>
          <p:nvPr/>
        </p:nvSpPr>
        <p:spPr>
          <a:xfrm>
            <a:off x="827808" y="3813341"/>
            <a:ext cx="2917825" cy="553998"/>
          </a:xfrm>
          <a:prstGeom prst="rect">
            <a:avLst/>
          </a:prstGeom>
          <a:noFill/>
        </p:spPr>
        <p:txBody>
          <a:bodyPr wrap="square" rtlCol="0">
            <a:spAutoFit/>
          </a:bodyPr>
          <a:lstStyle/>
          <a:p>
            <a:pPr algn="ctr"/>
            <a:r>
              <a:rPr lang="en-GB" sz="1000"/>
              <a:t>* </a:t>
            </a:r>
            <a:r>
              <a:rPr lang="en-GB" sz="1000" i="1"/>
              <a:t>A positive bus attitude is defined as the average score of those who believe the bus is either looked after, clean or like new </a:t>
            </a:r>
            <a:endParaRPr lang="en-GB" sz="1000"/>
          </a:p>
        </p:txBody>
      </p:sp>
      <p:cxnSp>
        <p:nvCxnSpPr>
          <p:cNvPr id="16" name="Straight Connector 15">
            <a:extLst>
              <a:ext uri="{FF2B5EF4-FFF2-40B4-BE49-F238E27FC236}">
                <a16:creationId xmlns:a16="http://schemas.microsoft.com/office/drawing/2014/main" id="{84815AD6-3AEF-361E-DC2A-8CC0B654A9C5}"/>
              </a:ext>
            </a:extLst>
          </p:cNvPr>
          <p:cNvCxnSpPr/>
          <p:nvPr/>
        </p:nvCxnSpPr>
        <p:spPr>
          <a:xfrm>
            <a:off x="7394448" y="2672507"/>
            <a:ext cx="0" cy="354992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F75949C0-56B2-9257-4437-224E47846F13}"/>
              </a:ext>
            </a:extLst>
          </p:cNvPr>
          <p:cNvSpPr txBox="1"/>
          <p:nvPr/>
        </p:nvSpPr>
        <p:spPr>
          <a:xfrm>
            <a:off x="7394443" y="4188077"/>
            <a:ext cx="1571753" cy="400110"/>
          </a:xfrm>
          <a:prstGeom prst="rect">
            <a:avLst/>
          </a:prstGeom>
          <a:noFill/>
        </p:spPr>
        <p:txBody>
          <a:bodyPr wrap="square" rtlCol="0">
            <a:spAutoFit/>
          </a:bodyPr>
          <a:lstStyle/>
          <a:p>
            <a:pPr algn="ctr"/>
            <a:r>
              <a:rPr lang="en-GB" sz="1000"/>
              <a:t>25% increase in satisfaction</a:t>
            </a:r>
          </a:p>
        </p:txBody>
      </p:sp>
      <p:cxnSp>
        <p:nvCxnSpPr>
          <p:cNvPr id="19" name="Straight Arrow Connector 18">
            <a:extLst>
              <a:ext uri="{FF2B5EF4-FFF2-40B4-BE49-F238E27FC236}">
                <a16:creationId xmlns:a16="http://schemas.microsoft.com/office/drawing/2014/main" id="{C3B2F4C2-F7EF-FB0D-CB8D-8BAA3FCE6149}"/>
              </a:ext>
            </a:extLst>
          </p:cNvPr>
          <p:cNvCxnSpPr>
            <a:cxnSpLocks/>
          </p:cNvCxnSpPr>
          <p:nvPr/>
        </p:nvCxnSpPr>
        <p:spPr>
          <a:xfrm>
            <a:off x="7394448" y="4188077"/>
            <a:ext cx="139395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806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273D953-F0D6-C080-C980-20EE43E0E04E}"/>
              </a:ext>
            </a:extLst>
          </p:cNvPr>
          <p:cNvGraphicFramePr/>
          <p:nvPr>
            <p:extLst>
              <p:ext uri="{D42A27DB-BD31-4B8C-83A1-F6EECF244321}">
                <p14:modId xmlns:p14="http://schemas.microsoft.com/office/powerpoint/2010/main" val="1867197239"/>
              </p:ext>
            </p:extLst>
          </p:nvPr>
        </p:nvGraphicFramePr>
        <p:xfrm>
          <a:off x="1" y="2117858"/>
          <a:ext cx="10308823" cy="44229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436625C-1298-66AF-F3F9-846400B0DD35}"/>
              </a:ext>
            </a:extLst>
          </p:cNvPr>
          <p:cNvSpPr>
            <a:spLocks noGrp="1"/>
          </p:cNvSpPr>
          <p:nvPr>
            <p:ph type="title"/>
          </p:nvPr>
        </p:nvSpPr>
        <p:spPr>
          <a:xfrm>
            <a:off x="336753" y="433385"/>
            <a:ext cx="11643123" cy="867930"/>
          </a:xfrm>
        </p:spPr>
        <p:txBody>
          <a:bodyPr/>
          <a:lstStyle/>
          <a:p>
            <a:r>
              <a:rPr lang="en-GB"/>
              <a:t>Better cleanliness and ride comfort are most noticed. Bus journey time is seen to be better, possibly due to a more pleasant experience</a:t>
            </a:r>
          </a:p>
        </p:txBody>
      </p:sp>
      <p:graphicFrame>
        <p:nvGraphicFramePr>
          <p:cNvPr id="8" name="Table 7">
            <a:extLst>
              <a:ext uri="{FF2B5EF4-FFF2-40B4-BE49-F238E27FC236}">
                <a16:creationId xmlns:a16="http://schemas.microsoft.com/office/drawing/2014/main" id="{3B2C40CB-FFEF-3114-C110-83781B40810F}"/>
              </a:ext>
            </a:extLst>
          </p:cNvPr>
          <p:cNvGraphicFramePr>
            <a:graphicFrameLocks noGrp="1"/>
          </p:cNvGraphicFramePr>
          <p:nvPr>
            <p:extLst>
              <p:ext uri="{D42A27DB-BD31-4B8C-83A1-F6EECF244321}">
                <p14:modId xmlns:p14="http://schemas.microsoft.com/office/powerpoint/2010/main" val="887049368"/>
              </p:ext>
            </p:extLst>
          </p:nvPr>
        </p:nvGraphicFramePr>
        <p:xfrm>
          <a:off x="10898924" y="5726029"/>
          <a:ext cx="1018756" cy="487680"/>
        </p:xfrm>
        <a:graphic>
          <a:graphicData uri="http://schemas.openxmlformats.org/drawingml/2006/table">
            <a:tbl>
              <a:tblPr/>
              <a:tblGrid>
                <a:gridCol w="427514">
                  <a:extLst>
                    <a:ext uri="{9D8B030D-6E8A-4147-A177-3AD203B41FA5}">
                      <a16:colId xmlns:a16="http://schemas.microsoft.com/office/drawing/2014/main" val="2846434361"/>
                    </a:ext>
                  </a:extLst>
                </a:gridCol>
                <a:gridCol w="591242">
                  <a:extLst>
                    <a:ext uri="{9D8B030D-6E8A-4147-A177-3AD203B41FA5}">
                      <a16:colId xmlns:a16="http://schemas.microsoft.com/office/drawing/2014/main" val="2646870754"/>
                    </a:ext>
                  </a:extLst>
                </a:gridCol>
              </a:tblGrid>
              <a:tr h="212547">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a:r>
                        <a:rPr lang="en-GB" sz="1000"/>
                        <a:t>Test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8394658"/>
                  </a:ext>
                </a:extLst>
              </a:tr>
              <a:tr h="212547">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50000"/>
                      </a:schemeClr>
                    </a:solidFill>
                  </a:tcPr>
                </a:tc>
                <a:tc>
                  <a:txBody>
                    <a:bodyPr/>
                    <a:lstStyle/>
                    <a:p>
                      <a:pPr algn="ctr"/>
                      <a:r>
                        <a:rPr lang="en-GB" sz="1000"/>
                        <a:t>Control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98726094"/>
                  </a:ext>
                </a:extLst>
              </a:tr>
            </a:tbl>
          </a:graphicData>
        </a:graphic>
      </p:graphicFrame>
      <p:sp>
        <p:nvSpPr>
          <p:cNvPr id="13" name="Text Placeholder 3">
            <a:extLst>
              <a:ext uri="{FF2B5EF4-FFF2-40B4-BE49-F238E27FC236}">
                <a16:creationId xmlns:a16="http://schemas.microsoft.com/office/drawing/2014/main" id="{21815E88-98E4-FDD0-C207-86E7C966DBA9}"/>
              </a:ext>
            </a:extLst>
          </p:cNvPr>
          <p:cNvSpPr txBox="1">
            <a:spLocks/>
          </p:cNvSpPr>
          <p:nvPr/>
        </p:nvSpPr>
        <p:spPr>
          <a:xfrm>
            <a:off x="336550" y="1840561"/>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T2B feature satisfaction, ordered by route difference | Test and Control routes</a:t>
            </a:r>
          </a:p>
        </p:txBody>
      </p:sp>
      <p:sp>
        <p:nvSpPr>
          <p:cNvPr id="14" name="TextBox 13">
            <a:extLst>
              <a:ext uri="{FF2B5EF4-FFF2-40B4-BE49-F238E27FC236}">
                <a16:creationId xmlns:a16="http://schemas.microsoft.com/office/drawing/2014/main" id="{657B6DD5-69BE-39EB-D695-FAF76D2C1577}"/>
              </a:ext>
            </a:extLst>
          </p:cNvPr>
          <p:cNvSpPr txBox="1"/>
          <p:nvPr/>
        </p:nvSpPr>
        <p:spPr>
          <a:xfrm>
            <a:off x="0" y="6438263"/>
            <a:ext cx="8133348" cy="415498"/>
          </a:xfrm>
          <a:prstGeom prst="rect">
            <a:avLst/>
          </a:prstGeom>
          <a:noFill/>
        </p:spPr>
        <p:txBody>
          <a:bodyPr wrap="square" rtlCol="0">
            <a:spAutoFit/>
          </a:bodyPr>
          <a:lstStyle/>
          <a:p>
            <a:r>
              <a:rPr lang="en-GB" sz="1050"/>
              <a:t>A2. Now thinking about the following aspects on the ... bus, on the same scale how satisfied are you?</a:t>
            </a:r>
          </a:p>
          <a:p>
            <a:r>
              <a:rPr lang="en-GB" sz="1050"/>
              <a:t>Base: Test Routes (340) Control Routes (311)</a:t>
            </a:r>
          </a:p>
        </p:txBody>
      </p:sp>
      <p:graphicFrame>
        <p:nvGraphicFramePr>
          <p:cNvPr id="11" name="Table 10">
            <a:extLst>
              <a:ext uri="{FF2B5EF4-FFF2-40B4-BE49-F238E27FC236}">
                <a16:creationId xmlns:a16="http://schemas.microsoft.com/office/drawing/2014/main" id="{719E8D1E-B4C3-A913-29BE-8843D9BFCDE9}"/>
              </a:ext>
            </a:extLst>
          </p:cNvPr>
          <p:cNvGraphicFramePr>
            <a:graphicFrameLocks noGrp="1"/>
          </p:cNvGraphicFramePr>
          <p:nvPr>
            <p:extLst>
              <p:ext uri="{D42A27DB-BD31-4B8C-83A1-F6EECF244321}">
                <p14:modId xmlns:p14="http://schemas.microsoft.com/office/powerpoint/2010/main" val="1813784029"/>
              </p:ext>
            </p:extLst>
          </p:nvPr>
        </p:nvGraphicFramePr>
        <p:xfrm>
          <a:off x="9808842" y="2202028"/>
          <a:ext cx="1013259" cy="4107330"/>
        </p:xfrm>
        <a:graphic>
          <a:graphicData uri="http://schemas.openxmlformats.org/drawingml/2006/table">
            <a:tbl>
              <a:tblPr firstRow="1" bandRow="1">
                <a:tableStyleId>{5C22544A-7EE6-4342-B048-85BDC9FD1C3A}</a:tableStyleId>
              </a:tblPr>
              <a:tblGrid>
                <a:gridCol w="1013259">
                  <a:extLst>
                    <a:ext uri="{9D8B030D-6E8A-4147-A177-3AD203B41FA5}">
                      <a16:colId xmlns:a16="http://schemas.microsoft.com/office/drawing/2014/main" val="461794248"/>
                    </a:ext>
                  </a:extLst>
                </a:gridCol>
              </a:tblGrid>
              <a:tr h="456370">
                <a:tc>
                  <a:txBody>
                    <a:bodyPr/>
                    <a:lstStyle/>
                    <a:p>
                      <a:pPr algn="ctr" fontAlgn="b"/>
                      <a:r>
                        <a:rPr lang="en-GB" sz="1600" b="0" u="none" strike="noStrike">
                          <a:solidFill>
                            <a:schemeClr val="tx1"/>
                          </a:solidFill>
                          <a:effectLst/>
                          <a:latin typeface="+mn-lt"/>
                        </a:rPr>
                        <a:t>36%</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816553"/>
                  </a:ext>
                </a:extLst>
              </a:tr>
              <a:tr h="456370">
                <a:tc>
                  <a:txBody>
                    <a:bodyPr/>
                    <a:lstStyle/>
                    <a:p>
                      <a:pPr algn="ctr" fontAlgn="b"/>
                      <a:r>
                        <a:rPr lang="en-GB" sz="1600" b="0" u="none" strike="noStrike">
                          <a:solidFill>
                            <a:schemeClr val="tx1"/>
                          </a:solidFill>
                          <a:effectLst/>
                          <a:latin typeface="+mn-lt"/>
                        </a:rPr>
                        <a:t>30%</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506385"/>
                  </a:ext>
                </a:extLst>
              </a:tr>
              <a:tr h="456370">
                <a:tc>
                  <a:txBody>
                    <a:bodyPr/>
                    <a:lstStyle/>
                    <a:p>
                      <a:pPr algn="ctr" fontAlgn="b"/>
                      <a:r>
                        <a:rPr lang="en-GB" sz="1600" b="0" u="none" strike="noStrike">
                          <a:solidFill>
                            <a:schemeClr val="tx1"/>
                          </a:solidFill>
                          <a:effectLst/>
                          <a:latin typeface="+mn-lt"/>
                        </a:rPr>
                        <a:t>29%</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2591061"/>
                  </a:ext>
                </a:extLst>
              </a:tr>
              <a:tr h="456370">
                <a:tc>
                  <a:txBody>
                    <a:bodyPr/>
                    <a:lstStyle/>
                    <a:p>
                      <a:pPr algn="ctr" fontAlgn="b"/>
                      <a:r>
                        <a:rPr lang="en-GB" sz="1600" b="0" u="none" strike="noStrike">
                          <a:solidFill>
                            <a:schemeClr val="tx1"/>
                          </a:solidFill>
                          <a:effectLst/>
                          <a:latin typeface="+mn-lt"/>
                        </a:rPr>
                        <a:t>27%</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4505872"/>
                  </a:ext>
                </a:extLst>
              </a:tr>
              <a:tr h="456370">
                <a:tc>
                  <a:txBody>
                    <a:bodyPr/>
                    <a:lstStyle/>
                    <a:p>
                      <a:pPr algn="ctr" fontAlgn="b"/>
                      <a:r>
                        <a:rPr lang="en-GB" sz="1600" b="0" u="none" strike="noStrike">
                          <a:solidFill>
                            <a:schemeClr val="tx1"/>
                          </a:solidFill>
                          <a:effectLst/>
                          <a:latin typeface="+mn-lt"/>
                        </a:rPr>
                        <a:t>27%</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1013959"/>
                  </a:ext>
                </a:extLst>
              </a:tr>
              <a:tr h="456370">
                <a:tc>
                  <a:txBody>
                    <a:bodyPr/>
                    <a:lstStyle/>
                    <a:p>
                      <a:pPr algn="ctr" fontAlgn="b"/>
                      <a:r>
                        <a:rPr lang="en-GB" sz="1600" b="0" u="none" strike="noStrike">
                          <a:solidFill>
                            <a:schemeClr val="tx1"/>
                          </a:solidFill>
                          <a:effectLst/>
                          <a:latin typeface="+mn-lt"/>
                        </a:rPr>
                        <a:t>26%</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7371602"/>
                  </a:ext>
                </a:extLst>
              </a:tr>
              <a:tr h="456370">
                <a:tc>
                  <a:txBody>
                    <a:bodyPr/>
                    <a:lstStyle/>
                    <a:p>
                      <a:pPr algn="ctr" fontAlgn="b"/>
                      <a:r>
                        <a:rPr lang="en-GB" sz="1600" b="0" u="none" strike="noStrike">
                          <a:solidFill>
                            <a:schemeClr val="tx1"/>
                          </a:solidFill>
                          <a:effectLst/>
                          <a:latin typeface="+mn-lt"/>
                        </a:rPr>
                        <a:t>26%</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058410"/>
                  </a:ext>
                </a:extLst>
              </a:tr>
              <a:tr h="456370">
                <a:tc>
                  <a:txBody>
                    <a:bodyPr/>
                    <a:lstStyle/>
                    <a:p>
                      <a:pPr algn="ctr" fontAlgn="b"/>
                      <a:r>
                        <a:rPr lang="en-GB" sz="1600" b="0" u="none" strike="noStrike">
                          <a:solidFill>
                            <a:schemeClr val="tx1"/>
                          </a:solidFill>
                          <a:effectLst/>
                          <a:latin typeface="+mn-lt"/>
                        </a:rPr>
                        <a:t>22%</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0658271"/>
                  </a:ext>
                </a:extLst>
              </a:tr>
              <a:tr h="456370">
                <a:tc>
                  <a:txBody>
                    <a:bodyPr/>
                    <a:lstStyle/>
                    <a:p>
                      <a:pPr algn="ctr" fontAlgn="b"/>
                      <a:r>
                        <a:rPr lang="en-GB" sz="1600" b="0" u="none" strike="noStrike">
                          <a:solidFill>
                            <a:schemeClr val="tx1"/>
                          </a:solidFill>
                          <a:effectLst/>
                          <a:latin typeface="+mn-lt"/>
                        </a:rPr>
                        <a:t>13%</a:t>
                      </a:r>
                      <a:endParaRPr lang="en-GB" sz="1600" b="0" i="0" u="none" strike="noStrike">
                        <a:solidFill>
                          <a:schemeClr val="tx1"/>
                        </a:solidFill>
                        <a:effectLst/>
                        <a:latin typeface="+mn-lt"/>
                      </a:endParaRPr>
                    </a:p>
                  </a:txBody>
                  <a:tcPr marL="5101" marR="5101" marT="510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0804836"/>
                  </a:ext>
                </a:extLst>
              </a:tr>
            </a:tbl>
          </a:graphicData>
        </a:graphic>
      </p:graphicFrame>
      <p:sp>
        <p:nvSpPr>
          <p:cNvPr id="12" name="TextBox 11">
            <a:extLst>
              <a:ext uri="{FF2B5EF4-FFF2-40B4-BE49-F238E27FC236}">
                <a16:creationId xmlns:a16="http://schemas.microsoft.com/office/drawing/2014/main" id="{6B6F979A-DB50-915A-B59B-86AFE71A1BE8}"/>
              </a:ext>
            </a:extLst>
          </p:cNvPr>
          <p:cNvSpPr txBox="1"/>
          <p:nvPr/>
        </p:nvSpPr>
        <p:spPr>
          <a:xfrm>
            <a:off x="8763222" y="1864805"/>
            <a:ext cx="3092228" cy="261610"/>
          </a:xfrm>
          <a:prstGeom prst="rect">
            <a:avLst/>
          </a:prstGeom>
          <a:noFill/>
        </p:spPr>
        <p:txBody>
          <a:bodyPr wrap="square" rtlCol="0">
            <a:spAutoFit/>
          </a:bodyPr>
          <a:lstStyle/>
          <a:p>
            <a:pPr algn="ctr"/>
            <a:r>
              <a:rPr lang="en-GB" sz="1100"/>
              <a:t>Difference between Test and Control</a:t>
            </a:r>
          </a:p>
        </p:txBody>
      </p:sp>
      <p:sp>
        <p:nvSpPr>
          <p:cNvPr id="5" name="Text Placeholder 4">
            <a:extLst>
              <a:ext uri="{FF2B5EF4-FFF2-40B4-BE49-F238E27FC236}">
                <a16:creationId xmlns:a16="http://schemas.microsoft.com/office/drawing/2014/main" id="{6656CBA1-F758-A966-639D-CC0C12CA3C59}"/>
              </a:ext>
            </a:extLst>
          </p:cNvPr>
          <p:cNvSpPr>
            <a:spLocks noGrp="1"/>
          </p:cNvSpPr>
          <p:nvPr>
            <p:ph type="body" sz="quarter" idx="10"/>
          </p:nvPr>
        </p:nvSpPr>
        <p:spPr/>
        <p:txBody>
          <a:bodyPr/>
          <a:lstStyle/>
          <a:p>
            <a:r>
              <a:rPr lang="en-GB"/>
              <a:t>A more comfortable bus ride may mean the journey is perceived to be faster</a:t>
            </a:r>
          </a:p>
        </p:txBody>
      </p:sp>
    </p:spTree>
    <p:extLst>
      <p:ext uri="{BB962C8B-B14F-4D97-AF65-F5344CB8AC3E}">
        <p14:creationId xmlns:p14="http://schemas.microsoft.com/office/powerpoint/2010/main" val="191041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3C68B01-2EDA-A162-06FB-D017CB85DC6B}"/>
              </a:ext>
            </a:extLst>
          </p:cNvPr>
          <p:cNvGraphicFramePr/>
          <p:nvPr>
            <p:extLst>
              <p:ext uri="{D42A27DB-BD31-4B8C-83A1-F6EECF244321}">
                <p14:modId xmlns:p14="http://schemas.microsoft.com/office/powerpoint/2010/main" val="698313957"/>
              </p:ext>
            </p:extLst>
          </p:nvPr>
        </p:nvGraphicFramePr>
        <p:xfrm>
          <a:off x="336550" y="2272683"/>
          <a:ext cx="11525250" cy="415193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4E0B055-D8C7-CDD7-CCB0-F420B6DA672D}"/>
              </a:ext>
            </a:extLst>
          </p:cNvPr>
          <p:cNvSpPr>
            <a:spLocks noGrp="1"/>
          </p:cNvSpPr>
          <p:nvPr>
            <p:ph type="title"/>
          </p:nvPr>
        </p:nvSpPr>
        <p:spPr>
          <a:xfrm>
            <a:off x="336753" y="433385"/>
            <a:ext cx="11643123" cy="867930"/>
          </a:xfrm>
        </p:spPr>
        <p:txBody>
          <a:bodyPr/>
          <a:lstStyle/>
          <a:p>
            <a:r>
              <a:rPr lang="en-GB"/>
              <a:t>Refurbished route passengers are much more likely to say that their route is better than other bus routes in London</a:t>
            </a:r>
          </a:p>
        </p:txBody>
      </p:sp>
      <p:sp>
        <p:nvSpPr>
          <p:cNvPr id="3" name="Text Placeholder 2">
            <a:extLst>
              <a:ext uri="{FF2B5EF4-FFF2-40B4-BE49-F238E27FC236}">
                <a16:creationId xmlns:a16="http://schemas.microsoft.com/office/drawing/2014/main" id="{F6F981F2-70D0-0BCA-E2CA-EE269AD950B7}"/>
              </a:ext>
            </a:extLst>
          </p:cNvPr>
          <p:cNvSpPr>
            <a:spLocks noGrp="1"/>
          </p:cNvSpPr>
          <p:nvPr>
            <p:ph type="body" sz="quarter" idx="10"/>
          </p:nvPr>
        </p:nvSpPr>
        <p:spPr>
          <a:xfrm>
            <a:off x="336550" y="1386956"/>
            <a:ext cx="11643123" cy="341632"/>
          </a:xfrm>
        </p:spPr>
        <p:txBody>
          <a:bodyPr/>
          <a:lstStyle/>
          <a:p>
            <a:r>
              <a:rPr lang="en-GB"/>
              <a:t>More than 3x as many customers on refurbished buses said their bus was ‘much better’ than other routes </a:t>
            </a:r>
          </a:p>
        </p:txBody>
      </p:sp>
      <p:sp>
        <p:nvSpPr>
          <p:cNvPr id="10" name="Text Placeholder 3">
            <a:extLst>
              <a:ext uri="{FF2B5EF4-FFF2-40B4-BE49-F238E27FC236}">
                <a16:creationId xmlns:a16="http://schemas.microsoft.com/office/drawing/2014/main" id="{6B3462C3-4418-EC27-E4E5-B0DE281A85DF}"/>
              </a:ext>
            </a:extLst>
          </p:cNvPr>
          <p:cNvSpPr>
            <a:spLocks noGrp="1"/>
          </p:cNvSpPr>
          <p:nvPr>
            <p:ph type="body" sz="quarter" idx="11"/>
          </p:nvPr>
        </p:nvSpPr>
        <p:spPr>
          <a:xfrm>
            <a:off x="336550" y="1840561"/>
            <a:ext cx="11642725" cy="307777"/>
          </a:xfrm>
        </p:spPr>
        <p:txBody>
          <a:bodyPr/>
          <a:lstStyle/>
          <a:p>
            <a:pPr marL="0" indent="0">
              <a:buNone/>
            </a:pPr>
            <a:r>
              <a:rPr lang="en-GB"/>
              <a:t>Comparison to other London bus routes | Test and Control routes </a:t>
            </a:r>
          </a:p>
        </p:txBody>
      </p:sp>
      <p:cxnSp>
        <p:nvCxnSpPr>
          <p:cNvPr id="13" name="Straight Connector 12">
            <a:extLst>
              <a:ext uri="{FF2B5EF4-FFF2-40B4-BE49-F238E27FC236}">
                <a16:creationId xmlns:a16="http://schemas.microsoft.com/office/drawing/2014/main" id="{B14D7F25-E45D-4404-465B-30B6D12A4F18}"/>
              </a:ext>
            </a:extLst>
          </p:cNvPr>
          <p:cNvCxnSpPr>
            <a:cxnSpLocks/>
          </p:cNvCxnSpPr>
          <p:nvPr/>
        </p:nvCxnSpPr>
        <p:spPr>
          <a:xfrm>
            <a:off x="5485675" y="2444917"/>
            <a:ext cx="0" cy="2603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BF3C4D-C5A2-3B70-7D30-27B7C1C7F57B}"/>
              </a:ext>
            </a:extLst>
          </p:cNvPr>
          <p:cNvCxnSpPr>
            <a:cxnSpLocks/>
          </p:cNvCxnSpPr>
          <p:nvPr/>
        </p:nvCxnSpPr>
        <p:spPr>
          <a:xfrm>
            <a:off x="10755937" y="2444917"/>
            <a:ext cx="0" cy="1542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CD68050-7198-298F-85B8-31491EE63BCD}"/>
              </a:ext>
            </a:extLst>
          </p:cNvPr>
          <p:cNvSpPr txBox="1"/>
          <p:nvPr/>
        </p:nvSpPr>
        <p:spPr>
          <a:xfrm>
            <a:off x="5485675" y="3569712"/>
            <a:ext cx="6278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Segoe UI Semilight"/>
                <a:ea typeface="+mn-ea"/>
                <a:cs typeface="+mn-cs"/>
              </a:rPr>
              <a:t>75%</a:t>
            </a:r>
          </a:p>
        </p:txBody>
      </p:sp>
      <p:sp>
        <p:nvSpPr>
          <p:cNvPr id="22" name="TextBox 21">
            <a:extLst>
              <a:ext uri="{FF2B5EF4-FFF2-40B4-BE49-F238E27FC236}">
                <a16:creationId xmlns:a16="http://schemas.microsoft.com/office/drawing/2014/main" id="{4BB88C33-8C4F-CB23-13C2-1E1FA3E883BE}"/>
              </a:ext>
            </a:extLst>
          </p:cNvPr>
          <p:cNvSpPr txBox="1"/>
          <p:nvPr/>
        </p:nvSpPr>
        <p:spPr>
          <a:xfrm>
            <a:off x="10865128" y="2898442"/>
            <a:ext cx="6278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Segoe UI Semilight"/>
                <a:ea typeface="+mn-ea"/>
                <a:cs typeface="+mn-cs"/>
              </a:rPr>
              <a:t>44%</a:t>
            </a:r>
          </a:p>
        </p:txBody>
      </p:sp>
      <p:sp>
        <p:nvSpPr>
          <p:cNvPr id="26" name="TextBox 25">
            <a:extLst>
              <a:ext uri="{FF2B5EF4-FFF2-40B4-BE49-F238E27FC236}">
                <a16:creationId xmlns:a16="http://schemas.microsoft.com/office/drawing/2014/main" id="{2C559533-7E9B-F0E9-9021-3A9328AE7D64}"/>
              </a:ext>
            </a:extLst>
          </p:cNvPr>
          <p:cNvSpPr txBox="1"/>
          <p:nvPr/>
        </p:nvSpPr>
        <p:spPr>
          <a:xfrm>
            <a:off x="0" y="6438263"/>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A4. Thinking about your experience with using other bus routes in London, would you say that the [route’] bus is ...</a:t>
            </a:r>
            <a:r>
              <a:rPr kumimoji="0" lang="en-US" sz="1050" b="0" i="0" u="none" strike="noStrike" kern="1200" cap="none" spc="0" normalizeH="0" baseline="0" noProof="0">
                <a:ln>
                  <a:noFill/>
                </a:ln>
                <a:solidFill>
                  <a:prstClr val="black"/>
                </a:solidFill>
                <a:effectLst/>
                <a:uLnTx/>
                <a:uFillTx/>
                <a:latin typeface="Segoe UI Semilight"/>
                <a:ea typeface="+mn-ea"/>
                <a:cs typeface="+mn-cs"/>
              </a:rPr>
              <a:t>...</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a:t>
            </a:r>
            <a:r>
              <a:rPr lang="en-GB" sz="1050"/>
              <a:t>Test Routes (340) Control Routes (311)</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365469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676875-C87F-E577-8988-8F5FE16AFB10}"/>
              </a:ext>
            </a:extLst>
          </p:cNvPr>
          <p:cNvSpPr/>
          <p:nvPr/>
        </p:nvSpPr>
        <p:spPr>
          <a:xfrm>
            <a:off x="0" y="4533900"/>
            <a:ext cx="12192000" cy="1681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B18790B9-2F4A-25DE-A3CB-362EF588C953}"/>
              </a:ext>
            </a:extLst>
          </p:cNvPr>
          <p:cNvSpPr>
            <a:spLocks noGrp="1"/>
          </p:cNvSpPr>
          <p:nvPr>
            <p:ph type="title"/>
          </p:nvPr>
        </p:nvSpPr>
        <p:spPr>
          <a:xfrm>
            <a:off x="336753" y="433385"/>
            <a:ext cx="11751338" cy="867930"/>
          </a:xfrm>
        </p:spPr>
        <p:txBody>
          <a:bodyPr/>
          <a:lstStyle/>
          <a:p>
            <a:r>
              <a:rPr lang="en-GB"/>
              <a:t>Refurbished buses also see a higher rate of passengers who are willing to travel on the bus route again </a:t>
            </a:r>
          </a:p>
        </p:txBody>
      </p:sp>
      <p:sp>
        <p:nvSpPr>
          <p:cNvPr id="3" name="Text Placeholder 2">
            <a:extLst>
              <a:ext uri="{FF2B5EF4-FFF2-40B4-BE49-F238E27FC236}">
                <a16:creationId xmlns:a16="http://schemas.microsoft.com/office/drawing/2014/main" id="{FF66EEB0-5D48-8190-2DA1-E57824E44571}"/>
              </a:ext>
            </a:extLst>
          </p:cNvPr>
          <p:cNvSpPr>
            <a:spLocks noGrp="1"/>
          </p:cNvSpPr>
          <p:nvPr>
            <p:ph type="body" sz="quarter" idx="10"/>
          </p:nvPr>
        </p:nvSpPr>
        <p:spPr/>
        <p:txBody>
          <a:bodyPr/>
          <a:lstStyle/>
          <a:p>
            <a:r>
              <a:rPr lang="en-GB"/>
              <a:t>While not definitive, refurbishment lends to people feeling like they want to take the bus more </a:t>
            </a:r>
          </a:p>
        </p:txBody>
      </p:sp>
      <p:sp>
        <p:nvSpPr>
          <p:cNvPr id="4" name="Text Placeholder 3">
            <a:extLst>
              <a:ext uri="{FF2B5EF4-FFF2-40B4-BE49-F238E27FC236}">
                <a16:creationId xmlns:a16="http://schemas.microsoft.com/office/drawing/2014/main" id="{1D698779-F39D-70BB-426A-1BBB11FF9B97}"/>
              </a:ext>
            </a:extLst>
          </p:cNvPr>
          <p:cNvSpPr>
            <a:spLocks noGrp="1"/>
          </p:cNvSpPr>
          <p:nvPr>
            <p:ph type="body" sz="quarter" idx="11"/>
          </p:nvPr>
        </p:nvSpPr>
        <p:spPr>
          <a:xfrm>
            <a:off x="336550" y="1840561"/>
            <a:ext cx="11642725" cy="651460"/>
          </a:xfrm>
        </p:spPr>
        <p:txBody>
          <a:bodyPr/>
          <a:lstStyle/>
          <a:p>
            <a:pPr marL="0" indent="0">
              <a:buNone/>
            </a:pPr>
            <a:r>
              <a:rPr lang="en-GB">
                <a:latin typeface="Segoe UI Semilight" panose="020B0402040204020203" pitchFamily="34" charset="0"/>
                <a:cs typeface="Segoe UI Semilight" panose="020B0402040204020203" pitchFamily="34" charset="0"/>
              </a:rPr>
              <a:t>Future trip likelihood (T2B) | Test and Control routes </a:t>
            </a:r>
          </a:p>
          <a:p>
            <a:endParaRPr lang="en-GB">
              <a:latin typeface="Segoe UI Semilight" panose="020B0402040204020203" pitchFamily="34" charset="0"/>
              <a:cs typeface="Segoe UI Semilight" panose="020B0402040204020203" pitchFamily="34" charset="0"/>
            </a:endParaRPr>
          </a:p>
        </p:txBody>
      </p:sp>
      <p:sp>
        <p:nvSpPr>
          <p:cNvPr id="5" name="Oval 4">
            <a:extLst>
              <a:ext uri="{FF2B5EF4-FFF2-40B4-BE49-F238E27FC236}">
                <a16:creationId xmlns:a16="http://schemas.microsoft.com/office/drawing/2014/main" id="{CE53600E-523E-DF6E-277C-320B65E692F0}"/>
              </a:ext>
            </a:extLst>
          </p:cNvPr>
          <p:cNvSpPr/>
          <p:nvPr/>
        </p:nvSpPr>
        <p:spPr>
          <a:xfrm>
            <a:off x="748133" y="2446293"/>
            <a:ext cx="3216418" cy="32164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white"/>
                </a:solidFill>
                <a:effectLst/>
                <a:uLnTx/>
                <a:uFillTx/>
                <a:latin typeface="Segoe UI Semilight"/>
                <a:ea typeface="+mn-ea"/>
                <a:cs typeface="+mn-cs"/>
              </a:rPr>
              <a:t>95%</a:t>
            </a:r>
          </a:p>
        </p:txBody>
      </p:sp>
      <p:sp>
        <p:nvSpPr>
          <p:cNvPr id="6" name="Oval 5">
            <a:extLst>
              <a:ext uri="{FF2B5EF4-FFF2-40B4-BE49-F238E27FC236}">
                <a16:creationId xmlns:a16="http://schemas.microsoft.com/office/drawing/2014/main" id="{00D1207D-939C-43C0-4DAA-8A9BBB52DF91}"/>
              </a:ext>
            </a:extLst>
          </p:cNvPr>
          <p:cNvSpPr/>
          <p:nvPr/>
        </p:nvSpPr>
        <p:spPr>
          <a:xfrm>
            <a:off x="7586591" y="2446293"/>
            <a:ext cx="3216418" cy="32164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white"/>
                </a:solidFill>
                <a:effectLst/>
                <a:uLnTx/>
                <a:uFillTx/>
                <a:latin typeface="Segoe UI Semilight"/>
                <a:ea typeface="+mn-ea"/>
                <a:cs typeface="+mn-cs"/>
              </a:rPr>
              <a:t>80%</a:t>
            </a:r>
          </a:p>
        </p:txBody>
      </p:sp>
      <p:sp>
        <p:nvSpPr>
          <p:cNvPr id="8" name="TextBox 7">
            <a:extLst>
              <a:ext uri="{FF2B5EF4-FFF2-40B4-BE49-F238E27FC236}">
                <a16:creationId xmlns:a16="http://schemas.microsoft.com/office/drawing/2014/main" id="{70A1805C-4E64-F90C-DA9E-8091852651BB}"/>
              </a:ext>
            </a:extLst>
          </p:cNvPr>
          <p:cNvSpPr txBox="1"/>
          <p:nvPr/>
        </p:nvSpPr>
        <p:spPr>
          <a:xfrm>
            <a:off x="0" y="6438263"/>
            <a:ext cx="645539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A5. How likely are you to travel on the ... bus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a:t>
            </a:r>
            <a:r>
              <a:rPr lang="en-GB" sz="1050"/>
              <a:t>Test Routes (340) Control Routes (311)</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 name="Arc 8">
            <a:extLst>
              <a:ext uri="{FF2B5EF4-FFF2-40B4-BE49-F238E27FC236}">
                <a16:creationId xmlns:a16="http://schemas.microsoft.com/office/drawing/2014/main" id="{4E108A7A-45CF-90C5-F127-60F725DED1DE}"/>
              </a:ext>
            </a:extLst>
          </p:cNvPr>
          <p:cNvSpPr/>
          <p:nvPr/>
        </p:nvSpPr>
        <p:spPr>
          <a:xfrm>
            <a:off x="953943" y="2673070"/>
            <a:ext cx="2798695" cy="2762864"/>
          </a:xfrm>
          <a:prstGeom prst="arc">
            <a:avLst>
              <a:gd name="adj1" fmla="val 16200000"/>
              <a:gd name="adj2" fmla="val 13409041"/>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10" name="Arc 9">
            <a:extLst>
              <a:ext uri="{FF2B5EF4-FFF2-40B4-BE49-F238E27FC236}">
                <a16:creationId xmlns:a16="http://schemas.microsoft.com/office/drawing/2014/main" id="{ABE4E553-BA26-8059-9FF0-A1FA4619E9DE}"/>
              </a:ext>
            </a:extLst>
          </p:cNvPr>
          <p:cNvSpPr/>
          <p:nvPr/>
        </p:nvSpPr>
        <p:spPr>
          <a:xfrm>
            <a:off x="7787403" y="2673070"/>
            <a:ext cx="2814794" cy="2762864"/>
          </a:xfrm>
          <a:prstGeom prst="arc">
            <a:avLst>
              <a:gd name="adj1" fmla="val 16200000"/>
              <a:gd name="adj2" fmla="val 11812951"/>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12" name="TextBox 11">
            <a:extLst>
              <a:ext uri="{FF2B5EF4-FFF2-40B4-BE49-F238E27FC236}">
                <a16:creationId xmlns:a16="http://schemas.microsoft.com/office/drawing/2014/main" id="{F1B827EE-6180-987B-78EF-DA13DC3679FC}"/>
              </a:ext>
            </a:extLst>
          </p:cNvPr>
          <p:cNvSpPr txBox="1"/>
          <p:nvPr/>
        </p:nvSpPr>
        <p:spPr>
          <a:xfrm>
            <a:off x="1719877" y="5749412"/>
            <a:ext cx="12668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ysClr val="windowText" lastClr="000000"/>
                </a:solidFill>
                <a:effectLst/>
                <a:uLnTx/>
                <a:uFillTx/>
                <a:latin typeface="Segoe UI Semilight"/>
                <a:ea typeface="+mn-ea"/>
                <a:cs typeface="+mn-cs"/>
              </a:rPr>
              <a:t>Test Routes</a:t>
            </a:r>
          </a:p>
        </p:txBody>
      </p:sp>
      <p:sp>
        <p:nvSpPr>
          <p:cNvPr id="13" name="TextBox 12">
            <a:extLst>
              <a:ext uri="{FF2B5EF4-FFF2-40B4-BE49-F238E27FC236}">
                <a16:creationId xmlns:a16="http://schemas.microsoft.com/office/drawing/2014/main" id="{263666EE-88DE-F085-402A-E58666ACAA79}"/>
              </a:ext>
            </a:extLst>
          </p:cNvPr>
          <p:cNvSpPr txBox="1"/>
          <p:nvPr/>
        </p:nvSpPr>
        <p:spPr>
          <a:xfrm>
            <a:off x="8068407" y="5758927"/>
            <a:ext cx="225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ysClr val="windowText" lastClr="000000"/>
                </a:solidFill>
                <a:effectLst/>
                <a:uLnTx/>
                <a:uFillTx/>
                <a:latin typeface="Segoe UI Semilight"/>
                <a:ea typeface="+mn-ea"/>
                <a:cs typeface="+mn-cs"/>
              </a:rPr>
              <a:t>Control Routes</a:t>
            </a:r>
          </a:p>
        </p:txBody>
      </p:sp>
      <p:sp>
        <p:nvSpPr>
          <p:cNvPr id="7" name="Rectangle 6">
            <a:extLst>
              <a:ext uri="{FF2B5EF4-FFF2-40B4-BE49-F238E27FC236}">
                <a16:creationId xmlns:a16="http://schemas.microsoft.com/office/drawing/2014/main" id="{309F9880-D97A-E513-E628-095A94A0E872}"/>
              </a:ext>
            </a:extLst>
          </p:cNvPr>
          <p:cNvSpPr/>
          <p:nvPr/>
        </p:nvSpPr>
        <p:spPr>
          <a:xfrm>
            <a:off x="3758797" y="3117522"/>
            <a:ext cx="2016773" cy="936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rgbClr val="00B050"/>
                </a:solidFill>
                <a:latin typeface="+mj-lt"/>
              </a:rPr>
              <a:t>+15% </a:t>
            </a:r>
          </a:p>
          <a:p>
            <a:pPr algn="ctr"/>
            <a:r>
              <a:rPr lang="en-GB">
                <a:solidFill>
                  <a:srgbClr val="00B050"/>
                </a:solidFill>
              </a:rPr>
              <a:t>vs control</a:t>
            </a:r>
            <a:endParaRPr lang="en-GB" sz="2400">
              <a:solidFill>
                <a:srgbClr val="00B050"/>
              </a:solidFill>
            </a:endParaRPr>
          </a:p>
        </p:txBody>
      </p:sp>
      <p:sp>
        <p:nvSpPr>
          <p:cNvPr id="16" name="TextBox 15">
            <a:extLst>
              <a:ext uri="{FF2B5EF4-FFF2-40B4-BE49-F238E27FC236}">
                <a16:creationId xmlns:a16="http://schemas.microsoft.com/office/drawing/2014/main" id="{483D158F-4A12-AD27-2F90-B7BB7D00B8CA}"/>
              </a:ext>
            </a:extLst>
          </p:cNvPr>
          <p:cNvSpPr txBox="1"/>
          <p:nvPr/>
        </p:nvSpPr>
        <p:spPr>
          <a:xfrm>
            <a:off x="11104928" y="5318524"/>
            <a:ext cx="1087072" cy="861774"/>
          </a:xfrm>
          <a:prstGeom prst="rect">
            <a:avLst/>
          </a:prstGeom>
          <a:noFill/>
        </p:spPr>
        <p:txBody>
          <a:bodyPr wrap="square" rtlCol="0">
            <a:spAutoFit/>
          </a:bodyPr>
          <a:lstStyle/>
          <a:p>
            <a:r>
              <a:rPr lang="en-GB" sz="1000">
                <a:solidFill>
                  <a:srgbClr val="00B050"/>
                </a:solidFill>
              </a:rPr>
              <a:t>Statistically significant compared to control routes </a:t>
            </a:r>
          </a:p>
          <a:p>
            <a:r>
              <a:rPr lang="en-GB" sz="1000">
                <a:solidFill>
                  <a:srgbClr val="00B050"/>
                </a:solidFill>
              </a:rPr>
              <a:t>@ 95% CL </a:t>
            </a:r>
          </a:p>
        </p:txBody>
      </p:sp>
    </p:spTree>
    <p:extLst>
      <p:ext uri="{BB962C8B-B14F-4D97-AF65-F5344CB8AC3E}">
        <p14:creationId xmlns:p14="http://schemas.microsoft.com/office/powerpoint/2010/main" val="369510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30F756A-657F-BD83-8B67-A82A873AD288}"/>
              </a:ext>
            </a:extLst>
          </p:cNvPr>
          <p:cNvGraphicFramePr/>
          <p:nvPr>
            <p:extLst>
              <p:ext uri="{D42A27DB-BD31-4B8C-83A1-F6EECF244321}">
                <p14:modId xmlns:p14="http://schemas.microsoft.com/office/powerpoint/2010/main" val="2038062115"/>
              </p:ext>
            </p:extLst>
          </p:nvPr>
        </p:nvGraphicFramePr>
        <p:xfrm>
          <a:off x="506708" y="2063528"/>
          <a:ext cx="11178584" cy="43610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B609511-5FDA-EB56-24C5-8E180A6C89EF}"/>
              </a:ext>
            </a:extLst>
          </p:cNvPr>
          <p:cNvSpPr>
            <a:spLocks noGrp="1"/>
          </p:cNvSpPr>
          <p:nvPr>
            <p:ph type="title"/>
          </p:nvPr>
        </p:nvSpPr>
        <p:spPr>
          <a:xfrm>
            <a:off x="336753" y="433385"/>
            <a:ext cx="11643123" cy="867930"/>
          </a:xfrm>
        </p:spPr>
        <p:txBody>
          <a:bodyPr/>
          <a:lstStyle/>
          <a:p>
            <a:r>
              <a:rPr lang="en-GB"/>
              <a:t>Those on refurbished buses claim that clean, well looked after buses make them more likely to take the bus more in future</a:t>
            </a:r>
          </a:p>
        </p:txBody>
      </p:sp>
      <p:sp>
        <p:nvSpPr>
          <p:cNvPr id="3" name="Text Placeholder 2">
            <a:extLst>
              <a:ext uri="{FF2B5EF4-FFF2-40B4-BE49-F238E27FC236}">
                <a16:creationId xmlns:a16="http://schemas.microsoft.com/office/drawing/2014/main" id="{C8A0AE55-7B0E-043F-34B7-803C593EE003}"/>
              </a:ext>
            </a:extLst>
          </p:cNvPr>
          <p:cNvSpPr>
            <a:spLocks noGrp="1"/>
          </p:cNvSpPr>
          <p:nvPr>
            <p:ph type="body" sz="quarter" idx="10"/>
          </p:nvPr>
        </p:nvSpPr>
        <p:spPr>
          <a:xfrm>
            <a:off x="336550" y="1386956"/>
            <a:ext cx="11791950" cy="341632"/>
          </a:xfrm>
        </p:spPr>
        <p:txBody>
          <a:bodyPr/>
          <a:lstStyle/>
          <a:p>
            <a:r>
              <a:rPr lang="en-GB"/>
              <a:t>A maintained bus encourages more travel frequency, but may not be a sole driver of frequency change</a:t>
            </a:r>
          </a:p>
        </p:txBody>
      </p:sp>
      <p:sp>
        <p:nvSpPr>
          <p:cNvPr id="14" name="TextBox 13">
            <a:extLst>
              <a:ext uri="{FF2B5EF4-FFF2-40B4-BE49-F238E27FC236}">
                <a16:creationId xmlns:a16="http://schemas.microsoft.com/office/drawing/2014/main" id="{00B0EE30-4204-ECAF-A027-3617D1D549BF}"/>
              </a:ext>
            </a:extLst>
          </p:cNvPr>
          <p:cNvSpPr txBox="1"/>
          <p:nvPr/>
        </p:nvSpPr>
        <p:spPr>
          <a:xfrm>
            <a:off x="0" y="6438263"/>
            <a:ext cx="813334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A6. When the bus feels clean and well looked after, how does this impact how often you take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a:t>
            </a:r>
            <a:r>
              <a:rPr lang="en-GB" sz="1050"/>
              <a:t> Test Routes (340) Control Routes (311)</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7" name="Text Placeholder 3">
            <a:extLst>
              <a:ext uri="{FF2B5EF4-FFF2-40B4-BE49-F238E27FC236}">
                <a16:creationId xmlns:a16="http://schemas.microsoft.com/office/drawing/2014/main" id="{F4D32B8A-D29D-6CDF-55CB-E0310F207F80}"/>
              </a:ext>
            </a:extLst>
          </p:cNvPr>
          <p:cNvSpPr txBox="1">
            <a:spLocks/>
          </p:cNvSpPr>
          <p:nvPr/>
        </p:nvSpPr>
        <p:spPr>
          <a:xfrm>
            <a:off x="336550" y="1840561"/>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i="0" u="none" strike="noStrike" kern="1200" cap="none" spc="0" normalizeH="0" baseline="0" noProof="0">
                <a:ln>
                  <a:noFill/>
                </a:ln>
                <a:solidFill>
                  <a:prstClr val="black"/>
                </a:solidFill>
                <a:effectLst/>
                <a:uLnTx/>
                <a:uFillTx/>
                <a:latin typeface="Segoe UI Semilight"/>
                <a:ea typeface="+mn-ea"/>
                <a:cs typeface="+mn-cs"/>
              </a:rPr>
              <a:t>Maintenance effect on travel frequency | Test and Control routes</a:t>
            </a:r>
          </a:p>
        </p:txBody>
      </p:sp>
      <p:sp>
        <p:nvSpPr>
          <p:cNvPr id="6" name="Rectangle 5">
            <a:extLst>
              <a:ext uri="{FF2B5EF4-FFF2-40B4-BE49-F238E27FC236}">
                <a16:creationId xmlns:a16="http://schemas.microsoft.com/office/drawing/2014/main" id="{6817CC3D-DAD7-0982-A059-402BC51E03F0}"/>
              </a:ext>
            </a:extLst>
          </p:cNvPr>
          <p:cNvSpPr/>
          <p:nvPr/>
        </p:nvSpPr>
        <p:spPr>
          <a:xfrm>
            <a:off x="1747580" y="2924867"/>
            <a:ext cx="2371725" cy="7810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t>Passengers on refurbished buses are more likely to say they would take the bus more often…</a:t>
            </a:r>
          </a:p>
        </p:txBody>
      </p:sp>
      <p:sp>
        <p:nvSpPr>
          <p:cNvPr id="8" name="Rectangle 7">
            <a:extLst>
              <a:ext uri="{FF2B5EF4-FFF2-40B4-BE49-F238E27FC236}">
                <a16:creationId xmlns:a16="http://schemas.microsoft.com/office/drawing/2014/main" id="{98DCA47A-4E8B-E682-0688-49550FC3C516}"/>
              </a:ext>
            </a:extLst>
          </p:cNvPr>
          <p:cNvSpPr/>
          <p:nvPr/>
        </p:nvSpPr>
        <p:spPr>
          <a:xfrm>
            <a:off x="7040272" y="2793324"/>
            <a:ext cx="2371725" cy="7810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t>But for the majority, this isn’t enough for them to change how often they use the bus</a:t>
            </a:r>
          </a:p>
        </p:txBody>
      </p:sp>
      <p:cxnSp>
        <p:nvCxnSpPr>
          <p:cNvPr id="10" name="Straight Connector 9">
            <a:extLst>
              <a:ext uri="{FF2B5EF4-FFF2-40B4-BE49-F238E27FC236}">
                <a16:creationId xmlns:a16="http://schemas.microsoft.com/office/drawing/2014/main" id="{C54C6576-EC94-91B8-63EF-3E38C31674D9}"/>
              </a:ext>
            </a:extLst>
          </p:cNvPr>
          <p:cNvCxnSpPr>
            <a:cxnSpLocks/>
          </p:cNvCxnSpPr>
          <p:nvPr/>
        </p:nvCxnSpPr>
        <p:spPr>
          <a:xfrm flipH="1">
            <a:off x="6261401" y="3429000"/>
            <a:ext cx="778871" cy="40075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C903BD6-058D-A326-AAD5-7149C7FC415E}"/>
              </a:ext>
            </a:extLst>
          </p:cNvPr>
          <p:cNvCxnSpPr>
            <a:cxnSpLocks/>
            <a:stCxn id="6" idx="2"/>
          </p:cNvCxnSpPr>
          <p:nvPr/>
        </p:nvCxnSpPr>
        <p:spPr>
          <a:xfrm flipH="1">
            <a:off x="1747580" y="3705917"/>
            <a:ext cx="1185863" cy="83342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79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fL admits to New Routemaster bus battery problems - Air Quality News">
            <a:extLst>
              <a:ext uri="{FF2B5EF4-FFF2-40B4-BE49-F238E27FC236}">
                <a16:creationId xmlns:a16="http://schemas.microsoft.com/office/drawing/2014/main" id="{B3736C2D-4FC8-1219-3478-8EC9E8262326}"/>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5526" r="5526"/>
          <a:stretch/>
        </p:blipFill>
        <p:spPr bwMode="auto">
          <a:xfrm>
            <a:off x="3824288" y="0"/>
            <a:ext cx="8367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269D084-BCFF-4708-8584-6089734D3430}"/>
              </a:ext>
            </a:extLst>
          </p:cNvPr>
          <p:cNvSpPr/>
          <p:nvPr/>
        </p:nvSpPr>
        <p:spPr>
          <a:xfrm>
            <a:off x="0" y="0"/>
            <a:ext cx="258417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pic>
        <p:nvPicPr>
          <p:cNvPr id="18" name="Graphic 17">
            <a:extLst>
              <a:ext uri="{FF2B5EF4-FFF2-40B4-BE49-F238E27FC236}">
                <a16:creationId xmlns:a16="http://schemas.microsoft.com/office/drawing/2014/main" id="{1F30661C-1B03-4C49-8C23-2C5AA73AC275}"/>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864" t="20137" b="21824"/>
          <a:stretch/>
        </p:blipFill>
        <p:spPr>
          <a:xfrm>
            <a:off x="3496" y="0"/>
            <a:ext cx="6421607" cy="6858000"/>
          </a:xfrm>
          <a:prstGeom prst="rect">
            <a:avLst/>
          </a:prstGeom>
        </p:spPr>
      </p:pic>
      <p:sp>
        <p:nvSpPr>
          <p:cNvPr id="19" name="Title 8">
            <a:extLst>
              <a:ext uri="{FF2B5EF4-FFF2-40B4-BE49-F238E27FC236}">
                <a16:creationId xmlns:a16="http://schemas.microsoft.com/office/drawing/2014/main" id="{96EDE8EF-48DF-4B96-98B9-07BA404FE909}"/>
              </a:ext>
            </a:extLst>
          </p:cNvPr>
          <p:cNvSpPr txBox="1">
            <a:spLocks/>
          </p:cNvSpPr>
          <p:nvPr/>
        </p:nvSpPr>
        <p:spPr>
          <a:xfrm>
            <a:off x="450937" y="3385585"/>
            <a:ext cx="4367806" cy="1311128"/>
          </a:xfrm>
          <a:prstGeom prst="rect">
            <a:avLst/>
          </a:prstGeom>
        </p:spPr>
        <p:txBody>
          <a:bodyPr wrap="square" anchor="t">
            <a:sp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t>Understanding priority seating</a:t>
            </a:r>
            <a:endParaRPr kumimoji="0" lang="en-GB" sz="4400" b="1" i="0" u="none" strike="sngStrike" kern="1200" cap="none" spc="0" normalizeH="0" baseline="0" noProof="0">
              <a:ln>
                <a:noFill/>
              </a:ln>
              <a:solidFill>
                <a:schemeClr val="tx2"/>
              </a:solidFill>
              <a:effectLst/>
              <a:highlight>
                <a:srgbClr val="FFFF00"/>
              </a:highlight>
              <a:uLnTx/>
              <a:uFillTx/>
              <a:latin typeface="Segoe UI"/>
              <a:ea typeface="+mj-ea"/>
              <a:cs typeface="+mj-cs"/>
            </a:endParaRPr>
          </a:p>
        </p:txBody>
      </p:sp>
      <p:cxnSp>
        <p:nvCxnSpPr>
          <p:cNvPr id="20" name="Straight Connector 19">
            <a:extLst>
              <a:ext uri="{FF2B5EF4-FFF2-40B4-BE49-F238E27FC236}">
                <a16:creationId xmlns:a16="http://schemas.microsoft.com/office/drawing/2014/main" id="{EFDE489E-9A59-4430-8FE0-D0F7A9FF9373}"/>
              </a:ext>
            </a:extLst>
          </p:cNvPr>
          <p:cNvCxnSpPr>
            <a:cxnSpLocks/>
          </p:cNvCxnSpPr>
          <p:nvPr/>
        </p:nvCxnSpPr>
        <p:spPr>
          <a:xfrm>
            <a:off x="547728" y="3291736"/>
            <a:ext cx="646049" cy="0"/>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C8F9865-9A53-4670-988C-BB8A8E133045}"/>
              </a:ext>
            </a:extLst>
          </p:cNvPr>
          <p:cNvGrpSpPr/>
          <p:nvPr/>
        </p:nvGrpSpPr>
        <p:grpSpPr>
          <a:xfrm>
            <a:off x="501237" y="2237021"/>
            <a:ext cx="940033" cy="785748"/>
            <a:chOff x="11080509" y="269721"/>
            <a:chExt cx="821264" cy="669978"/>
          </a:xfrm>
        </p:grpSpPr>
        <p:sp>
          <p:nvSpPr>
            <p:cNvPr id="22" name="Freeform: Shape 21">
              <a:extLst>
                <a:ext uri="{FF2B5EF4-FFF2-40B4-BE49-F238E27FC236}">
                  <a16:creationId xmlns:a16="http://schemas.microsoft.com/office/drawing/2014/main" id="{E7B34B9D-8B4F-4D40-BD32-205289282F67}"/>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3" name="Freeform: Shape 22">
              <a:extLst>
                <a:ext uri="{FF2B5EF4-FFF2-40B4-BE49-F238E27FC236}">
                  <a16:creationId xmlns:a16="http://schemas.microsoft.com/office/drawing/2014/main" id="{9D4315E1-EF9B-42F9-AF33-BA658BBE8671}"/>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4" name="Freeform: Shape 23">
              <a:extLst>
                <a:ext uri="{FF2B5EF4-FFF2-40B4-BE49-F238E27FC236}">
                  <a16:creationId xmlns:a16="http://schemas.microsoft.com/office/drawing/2014/main" id="{3D0BA23E-C220-4066-83C0-1753E7355CDB}"/>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5" name="Freeform: Shape 24">
              <a:extLst>
                <a:ext uri="{FF2B5EF4-FFF2-40B4-BE49-F238E27FC236}">
                  <a16:creationId xmlns:a16="http://schemas.microsoft.com/office/drawing/2014/main" id="{B903CF88-76E1-4EBA-8B0C-A88421B5E14C}"/>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6" name="Freeform: Shape 25">
              <a:extLst>
                <a:ext uri="{FF2B5EF4-FFF2-40B4-BE49-F238E27FC236}">
                  <a16:creationId xmlns:a16="http://schemas.microsoft.com/office/drawing/2014/main" id="{05E655AE-D181-4667-9F5C-43CC151BAB5E}"/>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 name="Freeform: Shape 26">
              <a:extLst>
                <a:ext uri="{FF2B5EF4-FFF2-40B4-BE49-F238E27FC236}">
                  <a16:creationId xmlns:a16="http://schemas.microsoft.com/office/drawing/2014/main" id="{8588AFFB-B922-4C37-A937-D29491395965}"/>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8" name="Freeform: Shape 27">
              <a:extLst>
                <a:ext uri="{FF2B5EF4-FFF2-40B4-BE49-F238E27FC236}">
                  <a16:creationId xmlns:a16="http://schemas.microsoft.com/office/drawing/2014/main" id="{EC056A42-DA08-4E46-B47A-C8813BEAD719}"/>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9" name="Freeform: Shape 28">
              <a:extLst>
                <a:ext uri="{FF2B5EF4-FFF2-40B4-BE49-F238E27FC236}">
                  <a16:creationId xmlns:a16="http://schemas.microsoft.com/office/drawing/2014/main" id="{0144D2DB-5137-4CF2-AF5D-4E80CA3ACD7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 name="Freeform: Shape 29">
              <a:extLst>
                <a:ext uri="{FF2B5EF4-FFF2-40B4-BE49-F238E27FC236}">
                  <a16:creationId xmlns:a16="http://schemas.microsoft.com/office/drawing/2014/main" id="{56A242F0-F1AA-408F-8657-36387185F9BA}"/>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 name="Freeform: Shape 30">
              <a:extLst>
                <a:ext uri="{FF2B5EF4-FFF2-40B4-BE49-F238E27FC236}">
                  <a16:creationId xmlns:a16="http://schemas.microsoft.com/office/drawing/2014/main" id="{1A2E29A2-281B-4717-B833-D4D916015EC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 name="Freeform: Shape 31">
              <a:extLst>
                <a:ext uri="{FF2B5EF4-FFF2-40B4-BE49-F238E27FC236}">
                  <a16:creationId xmlns:a16="http://schemas.microsoft.com/office/drawing/2014/main" id="{9ED941E5-C804-406A-AAA2-3B95E83CCDAE}"/>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3" name="Freeform: Shape 32">
              <a:extLst>
                <a:ext uri="{FF2B5EF4-FFF2-40B4-BE49-F238E27FC236}">
                  <a16:creationId xmlns:a16="http://schemas.microsoft.com/office/drawing/2014/main" id="{CFC6F7F4-AB55-4960-ABA7-A11EE69420C8}"/>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 name="Freeform: Shape 33">
              <a:extLst>
                <a:ext uri="{FF2B5EF4-FFF2-40B4-BE49-F238E27FC236}">
                  <a16:creationId xmlns:a16="http://schemas.microsoft.com/office/drawing/2014/main" id="{390578C8-D20B-4393-B0EF-87714380C06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5" name="Freeform: Shape 34">
              <a:extLst>
                <a:ext uri="{FF2B5EF4-FFF2-40B4-BE49-F238E27FC236}">
                  <a16:creationId xmlns:a16="http://schemas.microsoft.com/office/drawing/2014/main" id="{14CCA5DD-EBAE-4C29-8017-5DC68DA8B4B4}"/>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6" name="Freeform: Shape 35">
              <a:extLst>
                <a:ext uri="{FF2B5EF4-FFF2-40B4-BE49-F238E27FC236}">
                  <a16:creationId xmlns:a16="http://schemas.microsoft.com/office/drawing/2014/main" id="{5CC99EF7-37C3-4A38-9445-9D3102811F41}"/>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7" name="Freeform: Shape 36">
              <a:extLst>
                <a:ext uri="{FF2B5EF4-FFF2-40B4-BE49-F238E27FC236}">
                  <a16:creationId xmlns:a16="http://schemas.microsoft.com/office/drawing/2014/main" id="{49150C3D-7E15-424D-B17C-2A3E814FC82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8" name="Freeform: Shape 37">
              <a:extLst>
                <a:ext uri="{FF2B5EF4-FFF2-40B4-BE49-F238E27FC236}">
                  <a16:creationId xmlns:a16="http://schemas.microsoft.com/office/drawing/2014/main" id="{0ADDEC0E-492A-4EDD-8627-32100FD56D67}"/>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9" name="Freeform: Shape 38">
              <a:extLst>
                <a:ext uri="{FF2B5EF4-FFF2-40B4-BE49-F238E27FC236}">
                  <a16:creationId xmlns:a16="http://schemas.microsoft.com/office/drawing/2014/main" id="{654D8077-23C9-45F9-93E1-E73BB9B9430C}"/>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0" name="Freeform: Shape 39">
              <a:extLst>
                <a:ext uri="{FF2B5EF4-FFF2-40B4-BE49-F238E27FC236}">
                  <a16:creationId xmlns:a16="http://schemas.microsoft.com/office/drawing/2014/main" id="{D0031627-88A2-4697-BD4D-A39210F69D42}"/>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1" name="Freeform: Shape 40">
              <a:extLst>
                <a:ext uri="{FF2B5EF4-FFF2-40B4-BE49-F238E27FC236}">
                  <a16:creationId xmlns:a16="http://schemas.microsoft.com/office/drawing/2014/main" id="{16F5F20D-25F2-4DA6-8200-A52594AF0257}"/>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2" name="Freeform: Shape 41">
              <a:extLst>
                <a:ext uri="{FF2B5EF4-FFF2-40B4-BE49-F238E27FC236}">
                  <a16:creationId xmlns:a16="http://schemas.microsoft.com/office/drawing/2014/main" id="{6E9BF58C-AB22-48C4-9C5D-A63B7287CF0C}"/>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3" name="Freeform: Shape 42">
              <a:extLst>
                <a:ext uri="{FF2B5EF4-FFF2-40B4-BE49-F238E27FC236}">
                  <a16:creationId xmlns:a16="http://schemas.microsoft.com/office/drawing/2014/main" id="{5E2B5E36-A086-4E12-AE11-987560298283}"/>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4" name="Freeform: Shape 43">
              <a:extLst>
                <a:ext uri="{FF2B5EF4-FFF2-40B4-BE49-F238E27FC236}">
                  <a16:creationId xmlns:a16="http://schemas.microsoft.com/office/drawing/2014/main" id="{C26EB60B-776B-4BDD-99FD-12D209251457}"/>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5" name="Freeform: Shape 44">
              <a:extLst>
                <a:ext uri="{FF2B5EF4-FFF2-40B4-BE49-F238E27FC236}">
                  <a16:creationId xmlns:a16="http://schemas.microsoft.com/office/drawing/2014/main" id="{C43F1931-EDC4-47E0-BF2D-315C4FC981A7}"/>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6" name="Freeform: Shape 45">
              <a:extLst>
                <a:ext uri="{FF2B5EF4-FFF2-40B4-BE49-F238E27FC236}">
                  <a16:creationId xmlns:a16="http://schemas.microsoft.com/office/drawing/2014/main" id="{91E0ABDE-64AE-4E26-B12B-8FC443571DB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7" name="Freeform: Shape 46">
              <a:extLst>
                <a:ext uri="{FF2B5EF4-FFF2-40B4-BE49-F238E27FC236}">
                  <a16:creationId xmlns:a16="http://schemas.microsoft.com/office/drawing/2014/main" id="{38487256-4FC7-4CC8-B096-F50FE12BBFDE}"/>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8" name="Freeform: Shape 47">
              <a:extLst>
                <a:ext uri="{FF2B5EF4-FFF2-40B4-BE49-F238E27FC236}">
                  <a16:creationId xmlns:a16="http://schemas.microsoft.com/office/drawing/2014/main" id="{36AD5B43-C92F-438F-8F46-2134ADBA24F8}"/>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9" name="Freeform: Shape 48">
              <a:extLst>
                <a:ext uri="{FF2B5EF4-FFF2-40B4-BE49-F238E27FC236}">
                  <a16:creationId xmlns:a16="http://schemas.microsoft.com/office/drawing/2014/main" id="{60A799DC-3F45-4B9D-A2AF-499118109CD0}"/>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0" name="Freeform: Shape 49">
              <a:extLst>
                <a:ext uri="{FF2B5EF4-FFF2-40B4-BE49-F238E27FC236}">
                  <a16:creationId xmlns:a16="http://schemas.microsoft.com/office/drawing/2014/main" id="{F77E1DC2-B703-43FC-8342-56A788B2BC4F}"/>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Freeform: Shape 50">
              <a:extLst>
                <a:ext uri="{FF2B5EF4-FFF2-40B4-BE49-F238E27FC236}">
                  <a16:creationId xmlns:a16="http://schemas.microsoft.com/office/drawing/2014/main" id="{74199FD3-09DB-41CC-9BCA-2C90D6400DE7}"/>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2" name="Freeform: Shape 51">
              <a:extLst>
                <a:ext uri="{FF2B5EF4-FFF2-40B4-BE49-F238E27FC236}">
                  <a16:creationId xmlns:a16="http://schemas.microsoft.com/office/drawing/2014/main" id="{0ED9CA48-8987-43BB-A424-78CA0AEE0E3F}"/>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3" name="Freeform: Shape 52">
              <a:extLst>
                <a:ext uri="{FF2B5EF4-FFF2-40B4-BE49-F238E27FC236}">
                  <a16:creationId xmlns:a16="http://schemas.microsoft.com/office/drawing/2014/main" id="{CEDF10ED-DBB4-4542-B63B-B294E713EF7F}"/>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4" name="Freeform: Shape 53">
              <a:extLst>
                <a:ext uri="{FF2B5EF4-FFF2-40B4-BE49-F238E27FC236}">
                  <a16:creationId xmlns:a16="http://schemas.microsoft.com/office/drawing/2014/main" id="{85FBEEFF-7796-4B13-8F18-81538A0AE3B3}"/>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5" name="Freeform: Shape 54">
              <a:extLst>
                <a:ext uri="{FF2B5EF4-FFF2-40B4-BE49-F238E27FC236}">
                  <a16:creationId xmlns:a16="http://schemas.microsoft.com/office/drawing/2014/main" id="{C4765D0B-0901-412F-BD53-76F530F2DF35}"/>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6" name="Freeform: Shape 55">
              <a:extLst>
                <a:ext uri="{FF2B5EF4-FFF2-40B4-BE49-F238E27FC236}">
                  <a16:creationId xmlns:a16="http://schemas.microsoft.com/office/drawing/2014/main" id="{A77695AD-CCFE-470F-8506-C0170B697B4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7" name="Freeform: Shape 56">
              <a:extLst>
                <a:ext uri="{FF2B5EF4-FFF2-40B4-BE49-F238E27FC236}">
                  <a16:creationId xmlns:a16="http://schemas.microsoft.com/office/drawing/2014/main" id="{8D81F235-F80F-42B5-89AB-AEEDD38C9214}"/>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8" name="Freeform: Shape 57">
              <a:extLst>
                <a:ext uri="{FF2B5EF4-FFF2-40B4-BE49-F238E27FC236}">
                  <a16:creationId xmlns:a16="http://schemas.microsoft.com/office/drawing/2014/main" id="{29C4CA24-22A6-4257-8BA7-DDFC0CCF565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9" name="Freeform: Shape 58">
              <a:extLst>
                <a:ext uri="{FF2B5EF4-FFF2-40B4-BE49-F238E27FC236}">
                  <a16:creationId xmlns:a16="http://schemas.microsoft.com/office/drawing/2014/main" id="{F5CC0280-6A26-4B11-8FB4-ABC7BBC32B75}"/>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0" name="Freeform: Shape 59">
              <a:extLst>
                <a:ext uri="{FF2B5EF4-FFF2-40B4-BE49-F238E27FC236}">
                  <a16:creationId xmlns:a16="http://schemas.microsoft.com/office/drawing/2014/main" id="{4536D280-DD59-4F6C-8283-7F6143768BB5}"/>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1" name="Freeform: Shape 60">
              <a:extLst>
                <a:ext uri="{FF2B5EF4-FFF2-40B4-BE49-F238E27FC236}">
                  <a16:creationId xmlns:a16="http://schemas.microsoft.com/office/drawing/2014/main" id="{59F6FCE0-70C4-44A8-B5AD-BC3F1FF82507}"/>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2" name="Freeform: Shape 61">
              <a:extLst>
                <a:ext uri="{FF2B5EF4-FFF2-40B4-BE49-F238E27FC236}">
                  <a16:creationId xmlns:a16="http://schemas.microsoft.com/office/drawing/2014/main" id="{B344E1EA-721D-4FB6-A9E3-CE23DD5F146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3" name="Freeform: Shape 62">
              <a:extLst>
                <a:ext uri="{FF2B5EF4-FFF2-40B4-BE49-F238E27FC236}">
                  <a16:creationId xmlns:a16="http://schemas.microsoft.com/office/drawing/2014/main" id="{6BD4C82A-65D6-458C-BB34-83E0A58EB1E2}"/>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grpSp>
    </p:spTree>
    <p:extLst>
      <p:ext uri="{BB962C8B-B14F-4D97-AF65-F5344CB8AC3E}">
        <p14:creationId xmlns:p14="http://schemas.microsoft.com/office/powerpoint/2010/main" val="39475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68A1CE2-9014-DA9D-A808-27E521821FFF}"/>
              </a:ext>
            </a:extLst>
          </p:cNvPr>
          <p:cNvSpPr/>
          <p:nvPr/>
        </p:nvSpPr>
        <p:spPr>
          <a:xfrm>
            <a:off x="8503390" y="4446984"/>
            <a:ext cx="3688610" cy="1163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B885241-3199-34CA-44BF-1EB29E1C1392}"/>
              </a:ext>
            </a:extLst>
          </p:cNvPr>
          <p:cNvSpPr/>
          <p:nvPr/>
        </p:nvSpPr>
        <p:spPr>
          <a:xfrm>
            <a:off x="8503390" y="2640850"/>
            <a:ext cx="3688610" cy="1163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54E0A3-DCEC-3529-99FF-53F6C6DD60A1}"/>
              </a:ext>
            </a:extLst>
          </p:cNvPr>
          <p:cNvSpPr>
            <a:spLocks noGrp="1"/>
          </p:cNvSpPr>
          <p:nvPr>
            <p:ph type="title"/>
          </p:nvPr>
        </p:nvSpPr>
        <p:spPr>
          <a:xfrm>
            <a:off x="336753" y="433385"/>
            <a:ext cx="11643123" cy="867930"/>
          </a:xfrm>
        </p:spPr>
        <p:txBody>
          <a:bodyPr/>
          <a:lstStyle/>
          <a:p>
            <a:r>
              <a:rPr lang="en-GB"/>
              <a:t>The new </a:t>
            </a:r>
            <a:r>
              <a:rPr lang="en-GB" err="1"/>
              <a:t>moquettes</a:t>
            </a:r>
            <a:r>
              <a:rPr lang="en-GB"/>
              <a:t> on refurbished buses have made it much easier for customers to see priority seating</a:t>
            </a:r>
            <a:endParaRPr lang="en-GB">
              <a:highlight>
                <a:srgbClr val="FFFF00"/>
              </a:highlight>
            </a:endParaRPr>
          </a:p>
        </p:txBody>
      </p:sp>
      <p:sp>
        <p:nvSpPr>
          <p:cNvPr id="3" name="Text Placeholder 2">
            <a:extLst>
              <a:ext uri="{FF2B5EF4-FFF2-40B4-BE49-F238E27FC236}">
                <a16:creationId xmlns:a16="http://schemas.microsoft.com/office/drawing/2014/main" id="{37A12E54-0BD4-1A61-B524-9D4BF4D64092}"/>
              </a:ext>
            </a:extLst>
          </p:cNvPr>
          <p:cNvSpPr>
            <a:spLocks noGrp="1"/>
          </p:cNvSpPr>
          <p:nvPr>
            <p:ph type="body" sz="quarter" idx="10"/>
          </p:nvPr>
        </p:nvSpPr>
        <p:spPr/>
        <p:txBody>
          <a:bodyPr/>
          <a:lstStyle/>
          <a:p>
            <a:r>
              <a:rPr lang="en-GB"/>
              <a:t>There is a visible uptick in passengers who find the priority seating easier to see on the refurbished buses</a:t>
            </a:r>
          </a:p>
        </p:txBody>
      </p:sp>
      <p:sp>
        <p:nvSpPr>
          <p:cNvPr id="10" name="Text Placeholder 3">
            <a:extLst>
              <a:ext uri="{FF2B5EF4-FFF2-40B4-BE49-F238E27FC236}">
                <a16:creationId xmlns:a16="http://schemas.microsoft.com/office/drawing/2014/main" id="{18DA0E05-B307-37A6-79A9-C6E0C8263C60}"/>
              </a:ext>
            </a:extLst>
          </p:cNvPr>
          <p:cNvSpPr txBox="1">
            <a:spLocks/>
          </p:cNvSpPr>
          <p:nvPr/>
        </p:nvSpPr>
        <p:spPr>
          <a:xfrm>
            <a:off x="336550" y="1840561"/>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i="0" u="none" strike="noStrike" kern="1200" cap="none" spc="0" normalizeH="0" baseline="0" noProof="0">
                <a:ln>
                  <a:noFill/>
                </a:ln>
                <a:solidFill>
                  <a:prstClr val="black"/>
                </a:solidFill>
                <a:effectLst/>
                <a:uLnTx/>
                <a:uFillTx/>
                <a:latin typeface="Segoe UI Semilight"/>
                <a:ea typeface="+mn-ea"/>
                <a:cs typeface="+mn-cs"/>
              </a:rPr>
              <a:t>Ease of seating visibility (T2B) | Test and Control routes</a:t>
            </a:r>
          </a:p>
        </p:txBody>
      </p:sp>
      <p:sp>
        <p:nvSpPr>
          <p:cNvPr id="11" name="TextBox 10">
            <a:extLst>
              <a:ext uri="{FF2B5EF4-FFF2-40B4-BE49-F238E27FC236}">
                <a16:creationId xmlns:a16="http://schemas.microsoft.com/office/drawing/2014/main" id="{395BDD1F-75B2-F1EB-6C2F-59B4C560B294}"/>
              </a:ext>
            </a:extLst>
          </p:cNvPr>
          <p:cNvSpPr txBox="1"/>
          <p:nvPr/>
        </p:nvSpPr>
        <p:spPr>
          <a:xfrm>
            <a:off x="-1751" y="6418894"/>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B2. How easy or hard is it to notice priority seating on this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a:t>
            </a:r>
            <a:r>
              <a:rPr lang="en-GB" sz="1050"/>
              <a:t>Test Routes (340) Control Routes (311)</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graphicFrame>
        <p:nvGraphicFramePr>
          <p:cNvPr id="6" name="Chart 5">
            <a:extLst>
              <a:ext uri="{FF2B5EF4-FFF2-40B4-BE49-F238E27FC236}">
                <a16:creationId xmlns:a16="http://schemas.microsoft.com/office/drawing/2014/main" id="{56ACD6A2-3D49-C20D-D5BA-6B18BA85632C}"/>
              </a:ext>
            </a:extLst>
          </p:cNvPr>
          <p:cNvGraphicFramePr/>
          <p:nvPr>
            <p:extLst>
              <p:ext uri="{D42A27DB-BD31-4B8C-83A1-F6EECF244321}">
                <p14:modId xmlns:p14="http://schemas.microsoft.com/office/powerpoint/2010/main" val="3696265051"/>
              </p:ext>
            </p:extLst>
          </p:nvPr>
        </p:nvGraphicFramePr>
        <p:xfrm>
          <a:off x="81629" y="2525486"/>
          <a:ext cx="8304530" cy="389340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D5CF37B4-B9D7-5FD1-5CAA-EB8F9E75CC5D}"/>
              </a:ext>
            </a:extLst>
          </p:cNvPr>
          <p:cNvSpPr/>
          <p:nvPr/>
        </p:nvSpPr>
        <p:spPr>
          <a:xfrm>
            <a:off x="8673249" y="2707277"/>
            <a:ext cx="788801" cy="293026"/>
          </a:xfrm>
          <a:prstGeom prst="rect">
            <a:avLst/>
          </a:prstGeom>
          <a:solidFill>
            <a:schemeClr val="tx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solidFill>
                  <a:schemeClr val="bg1"/>
                </a:solidFill>
              </a:rPr>
              <a:t>100% </a:t>
            </a:r>
          </a:p>
        </p:txBody>
      </p:sp>
      <p:sp>
        <p:nvSpPr>
          <p:cNvPr id="8" name="Rectangle 7">
            <a:extLst>
              <a:ext uri="{FF2B5EF4-FFF2-40B4-BE49-F238E27FC236}">
                <a16:creationId xmlns:a16="http://schemas.microsoft.com/office/drawing/2014/main" id="{A32A2467-72A4-4F00-7E9F-D1B31DEAB30D}"/>
              </a:ext>
            </a:extLst>
          </p:cNvPr>
          <p:cNvSpPr/>
          <p:nvPr/>
        </p:nvSpPr>
        <p:spPr>
          <a:xfrm>
            <a:off x="2622175" y="2185182"/>
            <a:ext cx="2395701" cy="680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a:solidFill>
                  <a:schemeClr val="tx1"/>
                </a:solidFill>
              </a:rPr>
              <a:t>Only 2% of test users feel it is hard to see </a:t>
            </a:r>
          </a:p>
        </p:txBody>
      </p:sp>
      <p:cxnSp>
        <p:nvCxnSpPr>
          <p:cNvPr id="14" name="Straight Connector 13">
            <a:extLst>
              <a:ext uri="{FF2B5EF4-FFF2-40B4-BE49-F238E27FC236}">
                <a16:creationId xmlns:a16="http://schemas.microsoft.com/office/drawing/2014/main" id="{0DA1654E-7DE6-677E-7D41-C5BE1AF21CC6}"/>
              </a:ext>
            </a:extLst>
          </p:cNvPr>
          <p:cNvCxnSpPr>
            <a:cxnSpLocks/>
          </p:cNvCxnSpPr>
          <p:nvPr/>
        </p:nvCxnSpPr>
        <p:spPr>
          <a:xfrm flipH="1">
            <a:off x="2622175" y="2677216"/>
            <a:ext cx="625717" cy="634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382D407-8E1A-3335-06E5-8130390A8127}"/>
              </a:ext>
            </a:extLst>
          </p:cNvPr>
          <p:cNvSpPr/>
          <p:nvPr/>
        </p:nvSpPr>
        <p:spPr>
          <a:xfrm>
            <a:off x="5677599" y="2525486"/>
            <a:ext cx="2395701" cy="680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a:solidFill>
                  <a:schemeClr val="tx1"/>
                </a:solidFill>
              </a:rPr>
              <a:t>But 12% of control users feel it is hard to see </a:t>
            </a:r>
          </a:p>
        </p:txBody>
      </p:sp>
      <p:cxnSp>
        <p:nvCxnSpPr>
          <p:cNvPr id="21" name="Straight Connector 20">
            <a:extLst>
              <a:ext uri="{FF2B5EF4-FFF2-40B4-BE49-F238E27FC236}">
                <a16:creationId xmlns:a16="http://schemas.microsoft.com/office/drawing/2014/main" id="{1B5959CD-E25C-6AB7-3AF4-78E1DA0F3C10}"/>
              </a:ext>
            </a:extLst>
          </p:cNvPr>
          <p:cNvCxnSpPr>
            <a:cxnSpLocks/>
          </p:cNvCxnSpPr>
          <p:nvPr/>
        </p:nvCxnSpPr>
        <p:spPr>
          <a:xfrm flipH="1">
            <a:off x="6069679" y="3017520"/>
            <a:ext cx="233637"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DD76646-18BD-64AC-AB16-891E0A6FB512}"/>
              </a:ext>
            </a:extLst>
          </p:cNvPr>
          <p:cNvSpPr/>
          <p:nvPr/>
        </p:nvSpPr>
        <p:spPr>
          <a:xfrm>
            <a:off x="9714670" y="2743312"/>
            <a:ext cx="2395701" cy="680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00">
              <a:solidFill>
                <a:schemeClr val="tx1"/>
              </a:solidFill>
            </a:endParaRPr>
          </a:p>
        </p:txBody>
      </p:sp>
      <p:sp>
        <p:nvSpPr>
          <p:cNvPr id="26" name="Text Placeholder 3">
            <a:extLst>
              <a:ext uri="{FF2B5EF4-FFF2-40B4-BE49-F238E27FC236}">
                <a16:creationId xmlns:a16="http://schemas.microsoft.com/office/drawing/2014/main" id="{B87F10E0-EC7A-2A45-FDDF-10BDCF968781}"/>
              </a:ext>
            </a:extLst>
          </p:cNvPr>
          <p:cNvSpPr txBox="1">
            <a:spLocks/>
          </p:cNvSpPr>
          <p:nvPr/>
        </p:nvSpPr>
        <p:spPr>
          <a:xfrm>
            <a:off x="9115666" y="1821412"/>
            <a:ext cx="2464057" cy="523220"/>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i="0" u="none" strike="noStrike" kern="1200" cap="none" spc="0" normalizeH="0" baseline="0" noProof="0">
                <a:ln>
                  <a:noFill/>
                </a:ln>
                <a:solidFill>
                  <a:prstClr val="black"/>
                </a:solidFill>
                <a:effectLst/>
                <a:uLnTx/>
                <a:uFillTx/>
                <a:latin typeface="Segoe UI Semilight"/>
                <a:ea typeface="+mn-ea"/>
                <a:cs typeface="+mn-cs"/>
              </a:rPr>
              <a:t>Priority seating users’ vs. non-users’ perceptions </a:t>
            </a:r>
          </a:p>
        </p:txBody>
      </p:sp>
      <p:sp>
        <p:nvSpPr>
          <p:cNvPr id="27" name="Rectangle 26">
            <a:extLst>
              <a:ext uri="{FF2B5EF4-FFF2-40B4-BE49-F238E27FC236}">
                <a16:creationId xmlns:a16="http://schemas.microsoft.com/office/drawing/2014/main" id="{3F0EFA4C-3DD8-D400-F06E-807B9C31EE36}"/>
              </a:ext>
            </a:extLst>
          </p:cNvPr>
          <p:cNvSpPr/>
          <p:nvPr/>
        </p:nvSpPr>
        <p:spPr>
          <a:xfrm>
            <a:off x="9493972" y="2843050"/>
            <a:ext cx="1961881" cy="68060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solidFill>
                  <a:schemeClr val="tx1"/>
                </a:solidFill>
              </a:rPr>
              <a:t>None of the surveyed priority seating users on test buses find the seating hard to see </a:t>
            </a:r>
          </a:p>
        </p:txBody>
      </p:sp>
      <p:sp>
        <p:nvSpPr>
          <p:cNvPr id="29" name="Rectangle 28">
            <a:extLst>
              <a:ext uri="{FF2B5EF4-FFF2-40B4-BE49-F238E27FC236}">
                <a16:creationId xmlns:a16="http://schemas.microsoft.com/office/drawing/2014/main" id="{21B9879E-CB00-B5E2-585B-A30A1EE710E3}"/>
              </a:ext>
            </a:extLst>
          </p:cNvPr>
          <p:cNvSpPr/>
          <p:nvPr/>
        </p:nvSpPr>
        <p:spPr>
          <a:xfrm>
            <a:off x="9581322" y="4688643"/>
            <a:ext cx="2014325" cy="68060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a:solidFill>
                  <a:schemeClr val="tx1"/>
                </a:solidFill>
              </a:rPr>
              <a:t>It is still easier to see the seating on test buses, even for those who don’t need it </a:t>
            </a:r>
          </a:p>
        </p:txBody>
      </p:sp>
      <p:cxnSp>
        <p:nvCxnSpPr>
          <p:cNvPr id="32" name="Straight Connector 31">
            <a:extLst>
              <a:ext uri="{FF2B5EF4-FFF2-40B4-BE49-F238E27FC236}">
                <a16:creationId xmlns:a16="http://schemas.microsoft.com/office/drawing/2014/main" id="{08CBC487-D93E-DBD8-8D9D-BDF0B6FB7046}"/>
              </a:ext>
            </a:extLst>
          </p:cNvPr>
          <p:cNvCxnSpPr/>
          <p:nvPr/>
        </p:nvCxnSpPr>
        <p:spPr>
          <a:xfrm>
            <a:off x="8386159" y="2525486"/>
            <a:ext cx="0" cy="354992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D1FE53-2D97-A408-C57D-539535B0AF53}"/>
              </a:ext>
            </a:extLst>
          </p:cNvPr>
          <p:cNvSpPr/>
          <p:nvPr/>
        </p:nvSpPr>
        <p:spPr>
          <a:xfrm>
            <a:off x="8673249" y="3375698"/>
            <a:ext cx="788801" cy="293026"/>
          </a:xfrm>
          <a:prstGeom prst="rect">
            <a:avLst/>
          </a:prstGeom>
          <a:solidFill>
            <a:schemeClr val="accent3">
              <a:lumMod val="5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solidFill>
                  <a:schemeClr val="bg1"/>
                </a:solidFill>
              </a:rPr>
              <a:t>88%</a:t>
            </a:r>
          </a:p>
        </p:txBody>
      </p:sp>
      <p:sp>
        <p:nvSpPr>
          <p:cNvPr id="12" name="Rectangle 11">
            <a:extLst>
              <a:ext uri="{FF2B5EF4-FFF2-40B4-BE49-F238E27FC236}">
                <a16:creationId xmlns:a16="http://schemas.microsoft.com/office/drawing/2014/main" id="{0C5B9D84-012A-20B3-A69D-404C6F0719A5}"/>
              </a:ext>
            </a:extLst>
          </p:cNvPr>
          <p:cNvSpPr/>
          <p:nvPr/>
        </p:nvSpPr>
        <p:spPr>
          <a:xfrm>
            <a:off x="8673249" y="4509598"/>
            <a:ext cx="788801" cy="293026"/>
          </a:xfrm>
          <a:prstGeom prst="rect">
            <a:avLst/>
          </a:prstGeom>
          <a:solidFill>
            <a:schemeClr val="tx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solidFill>
                  <a:schemeClr val="bg1"/>
                </a:solidFill>
              </a:rPr>
              <a:t>84% </a:t>
            </a:r>
          </a:p>
        </p:txBody>
      </p:sp>
      <p:sp>
        <p:nvSpPr>
          <p:cNvPr id="13" name="Rectangle 12">
            <a:extLst>
              <a:ext uri="{FF2B5EF4-FFF2-40B4-BE49-F238E27FC236}">
                <a16:creationId xmlns:a16="http://schemas.microsoft.com/office/drawing/2014/main" id="{A33A6215-F184-1AD7-0AAF-120A979F4EE5}"/>
              </a:ext>
            </a:extLst>
          </p:cNvPr>
          <p:cNvSpPr/>
          <p:nvPr/>
        </p:nvSpPr>
        <p:spPr>
          <a:xfrm>
            <a:off x="8673249" y="5178019"/>
            <a:ext cx="788801" cy="293026"/>
          </a:xfrm>
          <a:prstGeom prst="rect">
            <a:avLst/>
          </a:prstGeom>
          <a:solidFill>
            <a:schemeClr val="accent3">
              <a:lumMod val="5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solidFill>
                  <a:schemeClr val="bg1"/>
                </a:solidFill>
              </a:rPr>
              <a:t>63%</a:t>
            </a:r>
          </a:p>
        </p:txBody>
      </p:sp>
      <p:graphicFrame>
        <p:nvGraphicFramePr>
          <p:cNvPr id="15" name="Table 14">
            <a:extLst>
              <a:ext uri="{FF2B5EF4-FFF2-40B4-BE49-F238E27FC236}">
                <a16:creationId xmlns:a16="http://schemas.microsoft.com/office/drawing/2014/main" id="{F2F22154-20E6-6013-D1D0-4C4681876305}"/>
              </a:ext>
            </a:extLst>
          </p:cNvPr>
          <p:cNvGraphicFramePr>
            <a:graphicFrameLocks noGrp="1"/>
          </p:cNvGraphicFramePr>
          <p:nvPr>
            <p:extLst>
              <p:ext uri="{D42A27DB-BD31-4B8C-83A1-F6EECF244321}">
                <p14:modId xmlns:p14="http://schemas.microsoft.com/office/powerpoint/2010/main" val="1807594086"/>
              </p:ext>
            </p:extLst>
          </p:nvPr>
        </p:nvGraphicFramePr>
        <p:xfrm>
          <a:off x="9976157" y="5765438"/>
          <a:ext cx="1018756" cy="487680"/>
        </p:xfrm>
        <a:graphic>
          <a:graphicData uri="http://schemas.openxmlformats.org/drawingml/2006/table">
            <a:tbl>
              <a:tblPr/>
              <a:tblGrid>
                <a:gridCol w="427514">
                  <a:extLst>
                    <a:ext uri="{9D8B030D-6E8A-4147-A177-3AD203B41FA5}">
                      <a16:colId xmlns:a16="http://schemas.microsoft.com/office/drawing/2014/main" val="2846434361"/>
                    </a:ext>
                  </a:extLst>
                </a:gridCol>
                <a:gridCol w="591242">
                  <a:extLst>
                    <a:ext uri="{9D8B030D-6E8A-4147-A177-3AD203B41FA5}">
                      <a16:colId xmlns:a16="http://schemas.microsoft.com/office/drawing/2014/main" val="2646870754"/>
                    </a:ext>
                  </a:extLst>
                </a:gridCol>
              </a:tblGrid>
              <a:tr h="212547">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a:r>
                        <a:rPr lang="en-GB" sz="1000"/>
                        <a:t>Test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8394658"/>
                  </a:ext>
                </a:extLst>
              </a:tr>
              <a:tr h="212547">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50000"/>
                      </a:schemeClr>
                    </a:solidFill>
                  </a:tcPr>
                </a:tc>
                <a:tc>
                  <a:txBody>
                    <a:bodyPr/>
                    <a:lstStyle/>
                    <a:p>
                      <a:pPr algn="ctr"/>
                      <a:r>
                        <a:rPr lang="en-GB" sz="1000"/>
                        <a:t>Control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98726094"/>
                  </a:ext>
                </a:extLst>
              </a:tr>
            </a:tbl>
          </a:graphicData>
        </a:graphic>
      </p:graphicFrame>
      <p:sp>
        <p:nvSpPr>
          <p:cNvPr id="4" name="Text Placeholder 3">
            <a:extLst>
              <a:ext uri="{FF2B5EF4-FFF2-40B4-BE49-F238E27FC236}">
                <a16:creationId xmlns:a16="http://schemas.microsoft.com/office/drawing/2014/main" id="{7E30C5F8-0227-2C04-06B6-E5550FF40214}"/>
              </a:ext>
            </a:extLst>
          </p:cNvPr>
          <p:cNvSpPr txBox="1">
            <a:spLocks/>
          </p:cNvSpPr>
          <p:nvPr/>
        </p:nvSpPr>
        <p:spPr>
          <a:xfrm>
            <a:off x="8991796" y="2409131"/>
            <a:ext cx="2987479" cy="246221"/>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i="0" u="none" strike="noStrike" kern="1200" cap="none" spc="0" normalizeH="0" baseline="0" noProof="0">
                <a:ln>
                  <a:noFill/>
                </a:ln>
                <a:solidFill>
                  <a:prstClr val="black"/>
                </a:solidFill>
                <a:effectLst/>
                <a:uLnTx/>
                <a:uFillTx/>
                <a:latin typeface="Segoe UI Semilight"/>
                <a:ea typeface="+mn-ea"/>
                <a:cs typeface="+mn-cs"/>
              </a:rPr>
              <a:t>Ease of visibility (T2B) – priority seating users</a:t>
            </a:r>
          </a:p>
        </p:txBody>
      </p:sp>
      <p:sp>
        <p:nvSpPr>
          <p:cNvPr id="5" name="Text Placeholder 3">
            <a:extLst>
              <a:ext uri="{FF2B5EF4-FFF2-40B4-BE49-F238E27FC236}">
                <a16:creationId xmlns:a16="http://schemas.microsoft.com/office/drawing/2014/main" id="{D0B4BFEF-69EA-5705-0190-F700A117F41F}"/>
              </a:ext>
            </a:extLst>
          </p:cNvPr>
          <p:cNvSpPr txBox="1">
            <a:spLocks/>
          </p:cNvSpPr>
          <p:nvPr/>
        </p:nvSpPr>
        <p:spPr>
          <a:xfrm>
            <a:off x="8874566" y="4184008"/>
            <a:ext cx="3221940" cy="246221"/>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i="0" u="none" strike="noStrike" kern="1200" cap="none" spc="0" normalizeH="0" baseline="0" noProof="0">
                <a:ln>
                  <a:noFill/>
                </a:ln>
                <a:solidFill>
                  <a:prstClr val="black"/>
                </a:solidFill>
                <a:effectLst/>
                <a:uLnTx/>
                <a:uFillTx/>
                <a:latin typeface="Segoe UI Semilight"/>
                <a:ea typeface="+mn-ea"/>
                <a:cs typeface="+mn-cs"/>
              </a:rPr>
              <a:t>Ease of visibility (T2B) – non-users of priority seating </a:t>
            </a:r>
          </a:p>
        </p:txBody>
      </p:sp>
      <p:sp>
        <p:nvSpPr>
          <p:cNvPr id="19" name="TextBox 18">
            <a:extLst>
              <a:ext uri="{FF2B5EF4-FFF2-40B4-BE49-F238E27FC236}">
                <a16:creationId xmlns:a16="http://schemas.microsoft.com/office/drawing/2014/main" id="{2CDEA22C-36C3-B67F-6B7C-5EAD3204A1E7}"/>
              </a:ext>
            </a:extLst>
          </p:cNvPr>
          <p:cNvSpPr txBox="1"/>
          <p:nvPr/>
        </p:nvSpPr>
        <p:spPr>
          <a:xfrm>
            <a:off x="6844078" y="6331156"/>
            <a:ext cx="4447142" cy="400110"/>
          </a:xfrm>
          <a:prstGeom prst="rect">
            <a:avLst/>
          </a:prstGeom>
          <a:noFill/>
        </p:spPr>
        <p:txBody>
          <a:bodyPr wrap="square" rtlCol="0">
            <a:spAutoFit/>
          </a:bodyPr>
          <a:lstStyle/>
          <a:p>
            <a:pPr algn="r"/>
            <a:r>
              <a:rPr lang="en-GB" sz="1000">
                <a:solidFill>
                  <a:srgbClr val="00B050"/>
                </a:solidFill>
              </a:rPr>
              <a:t>Statistically significant compared to control routes </a:t>
            </a:r>
          </a:p>
          <a:p>
            <a:pPr algn="r"/>
            <a:r>
              <a:rPr lang="en-GB" sz="1000">
                <a:solidFill>
                  <a:srgbClr val="00B050"/>
                </a:solidFill>
              </a:rPr>
              <a:t>@ 95% CL </a:t>
            </a:r>
          </a:p>
        </p:txBody>
      </p:sp>
    </p:spTree>
    <p:extLst>
      <p:ext uri="{BB962C8B-B14F-4D97-AF65-F5344CB8AC3E}">
        <p14:creationId xmlns:p14="http://schemas.microsoft.com/office/powerpoint/2010/main" val="19466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fL admits to New Routemaster bus battery problems - Air Quality News">
            <a:extLst>
              <a:ext uri="{FF2B5EF4-FFF2-40B4-BE49-F238E27FC236}">
                <a16:creationId xmlns:a16="http://schemas.microsoft.com/office/drawing/2014/main" id="{85478700-72E9-BBDA-C08E-330EF5298A35}"/>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20697" r="2069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12CEBEEF-7E4F-460A-BC61-CADB07494319}"/>
              </a:ext>
            </a:extLst>
          </p:cNvPr>
          <p:cNvSpPr>
            <a:spLocks noGrp="1"/>
          </p:cNvSpPr>
          <p:nvPr>
            <p:ph type="title"/>
          </p:nvPr>
        </p:nvSpPr>
        <p:spPr/>
        <p:txBody>
          <a:bodyPr/>
          <a:lstStyle/>
          <a:p>
            <a:r>
              <a:rPr lang="en-GB"/>
              <a:t>Contents</a:t>
            </a:r>
          </a:p>
        </p:txBody>
      </p:sp>
      <p:sp>
        <p:nvSpPr>
          <p:cNvPr id="6" name="Text Placeholder 5">
            <a:extLst>
              <a:ext uri="{FF2B5EF4-FFF2-40B4-BE49-F238E27FC236}">
                <a16:creationId xmlns:a16="http://schemas.microsoft.com/office/drawing/2014/main" id="{61B18100-4DC5-4119-B06B-1EC2D7E3DE69}"/>
              </a:ext>
            </a:extLst>
          </p:cNvPr>
          <p:cNvSpPr>
            <a:spLocks noGrp="1"/>
          </p:cNvSpPr>
          <p:nvPr>
            <p:ph type="body" sz="quarter" idx="11"/>
          </p:nvPr>
        </p:nvSpPr>
        <p:spPr/>
        <p:txBody>
          <a:bodyPr/>
          <a:lstStyle/>
          <a:p>
            <a:r>
              <a:rPr lang="en-GB" dirty="0"/>
              <a:t>Background </a:t>
            </a:r>
          </a:p>
          <a:p>
            <a:r>
              <a:rPr lang="en-GB" dirty="0"/>
              <a:t>Understanding customer satisfaction</a:t>
            </a:r>
          </a:p>
          <a:p>
            <a:r>
              <a:rPr lang="en-GB" dirty="0"/>
              <a:t>Understanding priority seating </a:t>
            </a:r>
          </a:p>
          <a:p>
            <a:r>
              <a:rPr lang="en-GB" dirty="0"/>
              <a:t>Appendix</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403890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E0A3-DCEC-3529-99FF-53F6C6DD60A1}"/>
              </a:ext>
            </a:extLst>
          </p:cNvPr>
          <p:cNvSpPr>
            <a:spLocks noGrp="1"/>
          </p:cNvSpPr>
          <p:nvPr>
            <p:ph type="title"/>
          </p:nvPr>
        </p:nvSpPr>
        <p:spPr>
          <a:xfrm>
            <a:off x="336753" y="433385"/>
            <a:ext cx="11643123" cy="867930"/>
          </a:xfrm>
        </p:spPr>
        <p:txBody>
          <a:bodyPr/>
          <a:lstStyle/>
          <a:p>
            <a:r>
              <a:rPr lang="en-GB"/>
              <a:t>This also feeds into satisfaction scores – people who see priority seating more easily are more likely to enjoy their journey  </a:t>
            </a:r>
          </a:p>
        </p:txBody>
      </p:sp>
      <p:sp>
        <p:nvSpPr>
          <p:cNvPr id="3" name="Text Placeholder 2">
            <a:extLst>
              <a:ext uri="{FF2B5EF4-FFF2-40B4-BE49-F238E27FC236}">
                <a16:creationId xmlns:a16="http://schemas.microsoft.com/office/drawing/2014/main" id="{37A12E54-0BD4-1A61-B524-9D4BF4D64092}"/>
              </a:ext>
            </a:extLst>
          </p:cNvPr>
          <p:cNvSpPr>
            <a:spLocks noGrp="1"/>
          </p:cNvSpPr>
          <p:nvPr>
            <p:ph type="body" sz="quarter" idx="10"/>
          </p:nvPr>
        </p:nvSpPr>
        <p:spPr/>
        <p:txBody>
          <a:bodyPr/>
          <a:lstStyle/>
          <a:p>
            <a:r>
              <a:rPr lang="en-GB"/>
              <a:t>For customers who need priority seating, this suggests how easily they see it could effect their experience</a:t>
            </a:r>
          </a:p>
        </p:txBody>
      </p:sp>
      <p:sp>
        <p:nvSpPr>
          <p:cNvPr id="10" name="Text Placeholder 3">
            <a:extLst>
              <a:ext uri="{FF2B5EF4-FFF2-40B4-BE49-F238E27FC236}">
                <a16:creationId xmlns:a16="http://schemas.microsoft.com/office/drawing/2014/main" id="{18DA0E05-B307-37A6-79A9-C6E0C8263C60}"/>
              </a:ext>
            </a:extLst>
          </p:cNvPr>
          <p:cNvSpPr txBox="1">
            <a:spLocks/>
          </p:cNvSpPr>
          <p:nvPr/>
        </p:nvSpPr>
        <p:spPr>
          <a:xfrm>
            <a:off x="336550" y="1840561"/>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prstClr val="black"/>
                </a:solidFill>
                <a:effectLst/>
                <a:uLnTx/>
                <a:uFillTx/>
                <a:latin typeface="Segoe UI Semilight"/>
                <a:ea typeface="+mn-ea"/>
                <a:cs typeface="+mn-cs"/>
              </a:rPr>
              <a:t>Ease of seating visibility and satisfaction score (T3B) | All passengers</a:t>
            </a:r>
          </a:p>
        </p:txBody>
      </p:sp>
      <p:sp>
        <p:nvSpPr>
          <p:cNvPr id="11" name="TextBox 10">
            <a:extLst>
              <a:ext uri="{FF2B5EF4-FFF2-40B4-BE49-F238E27FC236}">
                <a16:creationId xmlns:a16="http://schemas.microsoft.com/office/drawing/2014/main" id="{395BDD1F-75B2-F1EB-6C2F-59B4C560B294}"/>
              </a:ext>
            </a:extLst>
          </p:cNvPr>
          <p:cNvSpPr txBox="1"/>
          <p:nvPr/>
        </p:nvSpPr>
        <p:spPr>
          <a:xfrm>
            <a:off x="-1751" y="6418894"/>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egoe UI Semilight"/>
                <a:ea typeface="+mn-ea"/>
                <a:cs typeface="+mn-cs"/>
              </a:rPr>
              <a:t>B2. How easy or hard is it to notice priority seating on this bus? A1. On a scale of 0-10, how satisfied are you with your experience on this bus today?</a:t>
            </a:r>
            <a:r>
              <a:rPr lang="en-GB" sz="1050" dirty="0">
                <a:solidFill>
                  <a:prstClr val="black"/>
                </a:solidFill>
                <a:latin typeface="Segoe UI Semilight"/>
              </a:rPr>
              <a:t> </a:t>
            </a:r>
            <a:r>
              <a:rPr kumimoji="0" lang="en-GB" sz="1050" b="0" i="0" u="none" strike="noStrike" kern="1200" cap="none" spc="0" normalizeH="0" baseline="0" noProof="0" dirty="0">
                <a:ln>
                  <a:noFill/>
                </a:ln>
                <a:solidFill>
                  <a:prstClr val="black"/>
                </a:solidFill>
                <a:effectLst/>
                <a:uLnTx/>
                <a:uFillTx/>
                <a:latin typeface="Segoe UI Semilight"/>
                <a:ea typeface="+mn-ea"/>
                <a:cs typeface="+mn-cs"/>
              </a:rPr>
              <a:t>Base:</a:t>
            </a:r>
            <a:r>
              <a:rPr lang="en-GB" sz="1050" dirty="0"/>
              <a:t> High visibility satisfaction score (441) low visibility satisfaction score (74)</a:t>
            </a:r>
            <a:endParaRPr kumimoji="0" lang="en-GB" sz="1050" b="0" i="0" u="none" strike="noStrike" kern="1200" cap="none" spc="0" normalizeH="0" baseline="0" noProof="0" dirty="0">
              <a:ln>
                <a:noFill/>
              </a:ln>
              <a:solidFill>
                <a:prstClr val="black"/>
              </a:solidFill>
              <a:effectLst/>
              <a:uLnTx/>
              <a:uFillTx/>
              <a:latin typeface="Segoe UI Semilight"/>
              <a:ea typeface="+mn-ea"/>
              <a:cs typeface="+mn-cs"/>
            </a:endParaRPr>
          </a:p>
        </p:txBody>
      </p:sp>
      <p:sp>
        <p:nvSpPr>
          <p:cNvPr id="40" name="Rectangle 39">
            <a:extLst>
              <a:ext uri="{FF2B5EF4-FFF2-40B4-BE49-F238E27FC236}">
                <a16:creationId xmlns:a16="http://schemas.microsoft.com/office/drawing/2014/main" id="{BC6E6EE0-08DB-5F3D-0A16-33673B092B9C}"/>
              </a:ext>
            </a:extLst>
          </p:cNvPr>
          <p:cNvSpPr/>
          <p:nvPr/>
        </p:nvSpPr>
        <p:spPr>
          <a:xfrm>
            <a:off x="0" y="4051005"/>
            <a:ext cx="12192000" cy="2164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7F16C7C6-7FEA-F451-9B87-EA89E2A92A40}"/>
              </a:ext>
            </a:extLst>
          </p:cNvPr>
          <p:cNvGrpSpPr/>
          <p:nvPr/>
        </p:nvGrpSpPr>
        <p:grpSpPr>
          <a:xfrm>
            <a:off x="1998654" y="2446293"/>
            <a:ext cx="3216418" cy="3216418"/>
            <a:chOff x="1714879" y="2446293"/>
            <a:chExt cx="3216418" cy="3216418"/>
          </a:xfrm>
        </p:grpSpPr>
        <p:sp>
          <p:nvSpPr>
            <p:cNvPr id="41" name="Oval 40">
              <a:extLst>
                <a:ext uri="{FF2B5EF4-FFF2-40B4-BE49-F238E27FC236}">
                  <a16:creationId xmlns:a16="http://schemas.microsoft.com/office/drawing/2014/main" id="{3394E118-6FD6-2CBB-85F7-445F27561D5B}"/>
                </a:ext>
              </a:extLst>
            </p:cNvPr>
            <p:cNvSpPr/>
            <p:nvPr/>
          </p:nvSpPr>
          <p:spPr>
            <a:xfrm>
              <a:off x="1714879" y="2446293"/>
              <a:ext cx="3216418" cy="321641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a:solidFill>
                    <a:srgbClr val="00B050"/>
                  </a:solidFill>
                </a:rPr>
                <a:t>84%</a:t>
              </a:r>
            </a:p>
          </p:txBody>
        </p:sp>
        <p:sp>
          <p:nvSpPr>
            <p:cNvPr id="43" name="Arc 42">
              <a:extLst>
                <a:ext uri="{FF2B5EF4-FFF2-40B4-BE49-F238E27FC236}">
                  <a16:creationId xmlns:a16="http://schemas.microsoft.com/office/drawing/2014/main" id="{7492DBE9-1766-056B-060E-75B440100833}"/>
                </a:ext>
              </a:extLst>
            </p:cNvPr>
            <p:cNvSpPr/>
            <p:nvPr/>
          </p:nvSpPr>
          <p:spPr>
            <a:xfrm>
              <a:off x="1920689" y="2673070"/>
              <a:ext cx="2798695" cy="2762864"/>
            </a:xfrm>
            <a:prstGeom prst="arc">
              <a:avLst>
                <a:gd name="adj1" fmla="val 16200000"/>
                <a:gd name="adj2" fmla="val 13409041"/>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Tw Cen MT" panose="020B0602020104020603" pitchFamily="34" charset="0"/>
              </a:endParaRPr>
            </a:p>
          </p:txBody>
        </p:sp>
      </p:grpSp>
      <p:sp>
        <p:nvSpPr>
          <p:cNvPr id="45" name="TextBox 44">
            <a:extLst>
              <a:ext uri="{FF2B5EF4-FFF2-40B4-BE49-F238E27FC236}">
                <a16:creationId xmlns:a16="http://schemas.microsoft.com/office/drawing/2014/main" id="{ACD5E6E1-6DDD-53E9-1F8D-0FCAACE38B17}"/>
              </a:ext>
            </a:extLst>
          </p:cNvPr>
          <p:cNvSpPr txBox="1"/>
          <p:nvPr/>
        </p:nvSpPr>
        <p:spPr>
          <a:xfrm>
            <a:off x="1642676" y="5749412"/>
            <a:ext cx="3922270" cy="338554"/>
          </a:xfrm>
          <a:prstGeom prst="rect">
            <a:avLst/>
          </a:prstGeom>
          <a:noFill/>
        </p:spPr>
        <p:txBody>
          <a:bodyPr wrap="square" rtlCol="0">
            <a:spAutoFit/>
          </a:bodyPr>
          <a:lstStyle/>
          <a:p>
            <a:pPr algn="ctr"/>
            <a:r>
              <a:rPr lang="en-GB" sz="1600">
                <a:solidFill>
                  <a:sysClr val="windowText" lastClr="000000"/>
                </a:solidFill>
              </a:rPr>
              <a:t>High visibility* satisfaction score (T3B)</a:t>
            </a:r>
          </a:p>
        </p:txBody>
      </p:sp>
      <p:sp>
        <p:nvSpPr>
          <p:cNvPr id="46" name="TextBox 45">
            <a:extLst>
              <a:ext uri="{FF2B5EF4-FFF2-40B4-BE49-F238E27FC236}">
                <a16:creationId xmlns:a16="http://schemas.microsoft.com/office/drawing/2014/main" id="{9A20A671-B280-A4E7-2B30-188E66EE99AF}"/>
              </a:ext>
            </a:extLst>
          </p:cNvPr>
          <p:cNvSpPr txBox="1"/>
          <p:nvPr/>
        </p:nvSpPr>
        <p:spPr>
          <a:xfrm>
            <a:off x="6415938" y="5758927"/>
            <a:ext cx="3638652" cy="338554"/>
          </a:xfrm>
          <a:prstGeom prst="rect">
            <a:avLst/>
          </a:prstGeom>
          <a:noFill/>
        </p:spPr>
        <p:txBody>
          <a:bodyPr wrap="square" rtlCol="0">
            <a:spAutoFit/>
          </a:bodyPr>
          <a:lstStyle/>
          <a:p>
            <a:pPr algn="ctr"/>
            <a:r>
              <a:rPr lang="en-GB" sz="1600">
                <a:solidFill>
                  <a:sysClr val="windowText" lastClr="000000"/>
                </a:solidFill>
              </a:rPr>
              <a:t>Low visibility* satisfaction score (T3B)</a:t>
            </a:r>
          </a:p>
        </p:txBody>
      </p:sp>
      <p:grpSp>
        <p:nvGrpSpPr>
          <p:cNvPr id="48" name="Group 47">
            <a:extLst>
              <a:ext uri="{FF2B5EF4-FFF2-40B4-BE49-F238E27FC236}">
                <a16:creationId xmlns:a16="http://schemas.microsoft.com/office/drawing/2014/main" id="{C4DA945E-09AE-479C-5296-4E3B55D493D0}"/>
              </a:ext>
            </a:extLst>
          </p:cNvPr>
          <p:cNvGrpSpPr/>
          <p:nvPr/>
        </p:nvGrpSpPr>
        <p:grpSpPr>
          <a:xfrm>
            <a:off x="6627055" y="2446293"/>
            <a:ext cx="3216418" cy="3216418"/>
            <a:chOff x="1714879" y="2446293"/>
            <a:chExt cx="3216418" cy="3216418"/>
          </a:xfrm>
        </p:grpSpPr>
        <p:sp>
          <p:nvSpPr>
            <p:cNvPr id="49" name="Oval 48">
              <a:extLst>
                <a:ext uri="{FF2B5EF4-FFF2-40B4-BE49-F238E27FC236}">
                  <a16:creationId xmlns:a16="http://schemas.microsoft.com/office/drawing/2014/main" id="{2293E3CE-E946-8BFB-55DC-9DBB86EDE1AB}"/>
                </a:ext>
              </a:extLst>
            </p:cNvPr>
            <p:cNvSpPr/>
            <p:nvPr/>
          </p:nvSpPr>
          <p:spPr>
            <a:xfrm>
              <a:off x="1714879" y="2446293"/>
              <a:ext cx="3216418" cy="32164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a:t>57%</a:t>
              </a:r>
            </a:p>
          </p:txBody>
        </p:sp>
        <p:sp>
          <p:nvSpPr>
            <p:cNvPr id="50" name="Arc 49">
              <a:extLst>
                <a:ext uri="{FF2B5EF4-FFF2-40B4-BE49-F238E27FC236}">
                  <a16:creationId xmlns:a16="http://schemas.microsoft.com/office/drawing/2014/main" id="{49C1112F-D02F-A5BD-1530-117374D50016}"/>
                </a:ext>
              </a:extLst>
            </p:cNvPr>
            <p:cNvSpPr/>
            <p:nvPr/>
          </p:nvSpPr>
          <p:spPr>
            <a:xfrm>
              <a:off x="1920689" y="2673070"/>
              <a:ext cx="2798695" cy="2762864"/>
            </a:xfrm>
            <a:prstGeom prst="arc">
              <a:avLst>
                <a:gd name="adj1" fmla="val 16200000"/>
                <a:gd name="adj2" fmla="val 6657248"/>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Tw Cen MT" panose="020B0602020104020603" pitchFamily="34" charset="0"/>
              </a:endParaRPr>
            </a:p>
          </p:txBody>
        </p:sp>
      </p:grpSp>
      <p:sp>
        <p:nvSpPr>
          <p:cNvPr id="51" name="TextBox 50">
            <a:extLst>
              <a:ext uri="{FF2B5EF4-FFF2-40B4-BE49-F238E27FC236}">
                <a16:creationId xmlns:a16="http://schemas.microsoft.com/office/drawing/2014/main" id="{ADA2E720-C271-3426-143F-B2F6498D3168}"/>
              </a:ext>
            </a:extLst>
          </p:cNvPr>
          <p:cNvSpPr txBox="1"/>
          <p:nvPr/>
        </p:nvSpPr>
        <p:spPr>
          <a:xfrm>
            <a:off x="9064483" y="1845163"/>
            <a:ext cx="3216417" cy="553998"/>
          </a:xfrm>
          <a:prstGeom prst="rect">
            <a:avLst/>
          </a:prstGeom>
          <a:noFill/>
        </p:spPr>
        <p:txBody>
          <a:bodyPr wrap="square" rtlCol="0">
            <a:spAutoFit/>
          </a:bodyPr>
          <a:lstStyle/>
          <a:p>
            <a:r>
              <a:rPr lang="en-GB" sz="1000" i="1"/>
              <a:t>* High visibility = very/quite easy to see priority seating</a:t>
            </a:r>
          </a:p>
          <a:p>
            <a:r>
              <a:rPr lang="en-GB" sz="1000" i="1"/>
              <a:t>* Low visibility = quite/very hard to see priority seating/I’m not sure  </a:t>
            </a:r>
            <a:endParaRPr lang="en-GB" sz="1000"/>
          </a:p>
        </p:txBody>
      </p:sp>
      <p:sp>
        <p:nvSpPr>
          <p:cNvPr id="5" name="TextBox 4">
            <a:extLst>
              <a:ext uri="{FF2B5EF4-FFF2-40B4-BE49-F238E27FC236}">
                <a16:creationId xmlns:a16="http://schemas.microsoft.com/office/drawing/2014/main" id="{639C6800-8254-B0C1-470D-5915A3211CEB}"/>
              </a:ext>
            </a:extLst>
          </p:cNvPr>
          <p:cNvSpPr txBox="1"/>
          <p:nvPr/>
        </p:nvSpPr>
        <p:spPr>
          <a:xfrm>
            <a:off x="6844078" y="6331156"/>
            <a:ext cx="4447142" cy="400110"/>
          </a:xfrm>
          <a:prstGeom prst="rect">
            <a:avLst/>
          </a:prstGeom>
          <a:noFill/>
        </p:spPr>
        <p:txBody>
          <a:bodyPr wrap="square" rtlCol="0">
            <a:spAutoFit/>
          </a:bodyPr>
          <a:lstStyle/>
          <a:p>
            <a:pPr algn="r"/>
            <a:r>
              <a:rPr lang="en-GB" sz="1000">
                <a:solidFill>
                  <a:srgbClr val="00B050"/>
                </a:solidFill>
              </a:rPr>
              <a:t>Statistically significant compared to control routes </a:t>
            </a:r>
          </a:p>
          <a:p>
            <a:pPr algn="r"/>
            <a:r>
              <a:rPr lang="en-GB" sz="1000">
                <a:solidFill>
                  <a:srgbClr val="00B050"/>
                </a:solidFill>
              </a:rPr>
              <a:t>@ 95% CL </a:t>
            </a:r>
          </a:p>
        </p:txBody>
      </p:sp>
    </p:spTree>
    <p:extLst>
      <p:ext uri="{BB962C8B-B14F-4D97-AF65-F5344CB8AC3E}">
        <p14:creationId xmlns:p14="http://schemas.microsoft.com/office/powerpoint/2010/main" val="377537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E0A3-DCEC-3529-99FF-53F6C6DD60A1}"/>
              </a:ext>
            </a:extLst>
          </p:cNvPr>
          <p:cNvSpPr>
            <a:spLocks noGrp="1"/>
          </p:cNvSpPr>
          <p:nvPr>
            <p:ph type="title"/>
          </p:nvPr>
        </p:nvSpPr>
        <p:spPr>
          <a:xfrm>
            <a:off x="336753" y="433385"/>
            <a:ext cx="11643123" cy="867930"/>
          </a:xfrm>
        </p:spPr>
        <p:txBody>
          <a:bodyPr/>
          <a:lstStyle/>
          <a:p>
            <a:r>
              <a:rPr lang="en-GB"/>
              <a:t>At worst, passengers are apathetic toward priority seating improving their journey, but at best it is a recognised benefit for all</a:t>
            </a:r>
          </a:p>
        </p:txBody>
      </p:sp>
      <p:sp>
        <p:nvSpPr>
          <p:cNvPr id="3" name="Text Placeholder 2">
            <a:extLst>
              <a:ext uri="{FF2B5EF4-FFF2-40B4-BE49-F238E27FC236}">
                <a16:creationId xmlns:a16="http://schemas.microsoft.com/office/drawing/2014/main" id="{37A12E54-0BD4-1A61-B524-9D4BF4D64092}"/>
              </a:ext>
            </a:extLst>
          </p:cNvPr>
          <p:cNvSpPr>
            <a:spLocks noGrp="1"/>
          </p:cNvSpPr>
          <p:nvPr>
            <p:ph type="body" sz="quarter" idx="10"/>
          </p:nvPr>
        </p:nvSpPr>
        <p:spPr>
          <a:xfrm>
            <a:off x="336550" y="1386956"/>
            <a:ext cx="11643123" cy="341632"/>
          </a:xfrm>
        </p:spPr>
        <p:txBody>
          <a:bodyPr/>
          <a:lstStyle/>
          <a:p>
            <a:r>
              <a:rPr lang="en-GB"/>
              <a:t>Whilst not all customers feel the benefit of priority seating, virtually none see any drawbacks to it </a:t>
            </a:r>
          </a:p>
        </p:txBody>
      </p:sp>
      <p:sp>
        <p:nvSpPr>
          <p:cNvPr id="10" name="Text Placeholder 3">
            <a:extLst>
              <a:ext uri="{FF2B5EF4-FFF2-40B4-BE49-F238E27FC236}">
                <a16:creationId xmlns:a16="http://schemas.microsoft.com/office/drawing/2014/main" id="{18DA0E05-B307-37A6-79A9-C6E0C8263C60}"/>
              </a:ext>
            </a:extLst>
          </p:cNvPr>
          <p:cNvSpPr txBox="1">
            <a:spLocks/>
          </p:cNvSpPr>
          <p:nvPr/>
        </p:nvSpPr>
        <p:spPr>
          <a:xfrm>
            <a:off x="336550" y="1840561"/>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Priority seating impact on journey experience | All passengers</a:t>
            </a:r>
          </a:p>
        </p:txBody>
      </p:sp>
      <p:sp>
        <p:nvSpPr>
          <p:cNvPr id="11" name="TextBox 10">
            <a:extLst>
              <a:ext uri="{FF2B5EF4-FFF2-40B4-BE49-F238E27FC236}">
                <a16:creationId xmlns:a16="http://schemas.microsoft.com/office/drawing/2014/main" id="{395BDD1F-75B2-F1EB-6C2F-59B4C560B294}"/>
              </a:ext>
            </a:extLst>
          </p:cNvPr>
          <p:cNvSpPr txBox="1"/>
          <p:nvPr/>
        </p:nvSpPr>
        <p:spPr>
          <a:xfrm>
            <a:off x="-1751" y="6418894"/>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egoe UI Semilight"/>
                <a:ea typeface="+mn-ea"/>
                <a:cs typeface="+mn-cs"/>
              </a:rPr>
              <a:t>B3. How has the priority seating impacted your experience of using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egoe UI Semilight"/>
                <a:ea typeface="+mn-ea"/>
                <a:cs typeface="+mn-cs"/>
              </a:rPr>
              <a:t>Base:</a:t>
            </a:r>
            <a:r>
              <a:rPr lang="en-GB" sz="1050" dirty="0"/>
              <a:t> All passengers (651)</a:t>
            </a:r>
            <a:endParaRPr kumimoji="0" lang="en-GB" sz="1050" b="0" i="0" u="none" strike="noStrike" kern="1200" cap="none" spc="0" normalizeH="0" baseline="0" noProof="0" dirty="0">
              <a:ln>
                <a:noFill/>
              </a:ln>
              <a:solidFill>
                <a:prstClr val="black"/>
              </a:solidFill>
              <a:effectLst/>
              <a:uLnTx/>
              <a:uFillTx/>
              <a:latin typeface="Segoe UI Semilight"/>
              <a:ea typeface="+mn-ea"/>
              <a:cs typeface="+mn-cs"/>
            </a:endParaRPr>
          </a:p>
        </p:txBody>
      </p:sp>
      <p:graphicFrame>
        <p:nvGraphicFramePr>
          <p:cNvPr id="5" name="Chart 4">
            <a:extLst>
              <a:ext uri="{FF2B5EF4-FFF2-40B4-BE49-F238E27FC236}">
                <a16:creationId xmlns:a16="http://schemas.microsoft.com/office/drawing/2014/main" id="{C9D923EB-AF7C-8ED1-46DB-C1AC8A45237E}"/>
              </a:ext>
            </a:extLst>
          </p:cNvPr>
          <p:cNvGraphicFramePr/>
          <p:nvPr>
            <p:extLst>
              <p:ext uri="{D42A27DB-BD31-4B8C-83A1-F6EECF244321}">
                <p14:modId xmlns:p14="http://schemas.microsoft.com/office/powerpoint/2010/main" val="2164702858"/>
              </p:ext>
            </p:extLst>
          </p:nvPr>
        </p:nvGraphicFramePr>
        <p:xfrm>
          <a:off x="336550" y="2685504"/>
          <a:ext cx="11526587" cy="3405693"/>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Brace 8">
            <a:extLst>
              <a:ext uri="{FF2B5EF4-FFF2-40B4-BE49-F238E27FC236}">
                <a16:creationId xmlns:a16="http://schemas.microsoft.com/office/drawing/2014/main" id="{856BE15C-6F47-7A31-40ED-2F0606019655}"/>
              </a:ext>
            </a:extLst>
          </p:cNvPr>
          <p:cNvSpPr/>
          <p:nvPr/>
        </p:nvSpPr>
        <p:spPr>
          <a:xfrm rot="5400000">
            <a:off x="9334500" y="3568700"/>
            <a:ext cx="241300" cy="23749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B51FDB38-CBDF-DAAD-1B88-928F41264F95}"/>
              </a:ext>
            </a:extLst>
          </p:cNvPr>
          <p:cNvSpPr txBox="1"/>
          <p:nvPr/>
        </p:nvSpPr>
        <p:spPr>
          <a:xfrm>
            <a:off x="8140700" y="4157517"/>
            <a:ext cx="2705100" cy="461665"/>
          </a:xfrm>
          <a:prstGeom prst="rect">
            <a:avLst/>
          </a:prstGeom>
          <a:noFill/>
        </p:spPr>
        <p:txBody>
          <a:bodyPr wrap="square" rtlCol="0">
            <a:spAutoFit/>
          </a:bodyPr>
          <a:lstStyle/>
          <a:p>
            <a:pPr algn="ctr"/>
            <a:r>
              <a:rPr lang="en-GB" sz="1200"/>
              <a:t>Virtually no negatives to priority seating </a:t>
            </a:r>
          </a:p>
        </p:txBody>
      </p:sp>
      <p:sp>
        <p:nvSpPr>
          <p:cNvPr id="15" name="TextBox 14">
            <a:extLst>
              <a:ext uri="{FF2B5EF4-FFF2-40B4-BE49-F238E27FC236}">
                <a16:creationId xmlns:a16="http://schemas.microsoft.com/office/drawing/2014/main" id="{7457ACFD-EB7A-477C-0BF6-7A485026B7AB}"/>
              </a:ext>
            </a:extLst>
          </p:cNvPr>
          <p:cNvSpPr txBox="1"/>
          <p:nvPr/>
        </p:nvSpPr>
        <p:spPr>
          <a:xfrm>
            <a:off x="8485359" y="2164656"/>
            <a:ext cx="2880087" cy="851297"/>
          </a:xfrm>
          <a:prstGeom prst="wedgeRoundRectCallout">
            <a:avLst>
              <a:gd name="adj1" fmla="val -55124"/>
              <a:gd name="adj2" fmla="val 31641"/>
              <a:gd name="adj3" fmla="val 16667"/>
            </a:avLst>
          </a:prstGeom>
          <a:noFill/>
          <a:ln w="28575">
            <a:solidFill>
              <a:schemeClr val="accent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Segoe UI Semilight"/>
                <a:ea typeface="+mn-ea"/>
                <a:cs typeface="+mn-cs"/>
              </a:rPr>
              <a:t>“Great idea and it's about time that priority seats are easily obtained on the bus for fairness”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prstClr val="black"/>
                </a:solidFill>
                <a:latin typeface="Segoe UI Semilight"/>
              </a:rPr>
              <a:t>Refurbished bus user, non-priority </a:t>
            </a:r>
            <a:endParaRPr kumimoji="0" lang="en-GB" sz="1100" b="1" i="1"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133449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ABE407D-AD67-930C-B238-090C7F913046}"/>
              </a:ext>
            </a:extLst>
          </p:cNvPr>
          <p:cNvGraphicFramePr>
            <a:graphicFrameLocks/>
          </p:cNvGraphicFramePr>
          <p:nvPr>
            <p:extLst>
              <p:ext uri="{D42A27DB-BD31-4B8C-83A1-F6EECF244321}">
                <p14:modId xmlns:p14="http://schemas.microsoft.com/office/powerpoint/2010/main" val="3922858488"/>
              </p:ext>
            </p:extLst>
          </p:nvPr>
        </p:nvGraphicFramePr>
        <p:xfrm>
          <a:off x="336551" y="2260311"/>
          <a:ext cx="9798050" cy="38780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1141271-710C-9317-968B-CA2697EEA91A}"/>
              </a:ext>
            </a:extLst>
          </p:cNvPr>
          <p:cNvSpPr>
            <a:spLocks noGrp="1"/>
          </p:cNvSpPr>
          <p:nvPr>
            <p:ph type="title"/>
          </p:nvPr>
        </p:nvSpPr>
        <p:spPr>
          <a:xfrm>
            <a:off x="336753" y="433385"/>
            <a:ext cx="11753647" cy="867930"/>
          </a:xfrm>
        </p:spPr>
        <p:txBody>
          <a:bodyPr/>
          <a:lstStyle/>
          <a:p>
            <a:r>
              <a:rPr lang="en-GB"/>
              <a:t>The importance of priority seating is recognised by </a:t>
            </a:r>
            <a:r>
              <a:rPr lang="en-GB" i="1"/>
              <a:t>all </a:t>
            </a:r>
            <a:r>
              <a:rPr lang="en-GB"/>
              <a:t>passengers, not just those who need or use it</a:t>
            </a:r>
          </a:p>
        </p:txBody>
      </p:sp>
      <p:sp>
        <p:nvSpPr>
          <p:cNvPr id="3" name="Text Placeholder 2">
            <a:extLst>
              <a:ext uri="{FF2B5EF4-FFF2-40B4-BE49-F238E27FC236}">
                <a16:creationId xmlns:a16="http://schemas.microsoft.com/office/drawing/2014/main" id="{ACC547B0-B9B6-2006-9BF6-D257DBC5E3DA}"/>
              </a:ext>
            </a:extLst>
          </p:cNvPr>
          <p:cNvSpPr>
            <a:spLocks noGrp="1"/>
          </p:cNvSpPr>
          <p:nvPr>
            <p:ph type="body" sz="quarter" idx="10"/>
          </p:nvPr>
        </p:nvSpPr>
        <p:spPr/>
        <p:txBody>
          <a:bodyPr/>
          <a:lstStyle/>
          <a:p>
            <a:r>
              <a:rPr lang="en-GB"/>
              <a:t>This may be due to the increased visibility of the priority seating moquettes </a:t>
            </a:r>
          </a:p>
        </p:txBody>
      </p:sp>
      <p:sp>
        <p:nvSpPr>
          <p:cNvPr id="4" name="Text Placeholder 3">
            <a:extLst>
              <a:ext uri="{FF2B5EF4-FFF2-40B4-BE49-F238E27FC236}">
                <a16:creationId xmlns:a16="http://schemas.microsoft.com/office/drawing/2014/main" id="{D0A19417-48ED-F2EC-091E-503248E5F050}"/>
              </a:ext>
            </a:extLst>
          </p:cNvPr>
          <p:cNvSpPr>
            <a:spLocks noGrp="1"/>
          </p:cNvSpPr>
          <p:nvPr>
            <p:ph type="body" sz="quarter" idx="11"/>
          </p:nvPr>
        </p:nvSpPr>
        <p:spPr>
          <a:xfrm>
            <a:off x="336550" y="1840561"/>
            <a:ext cx="11642725" cy="307777"/>
          </a:xfrm>
        </p:spPr>
        <p:txBody>
          <a:bodyPr/>
          <a:lstStyle/>
          <a:p>
            <a:pPr marL="0" indent="0">
              <a:buNone/>
            </a:pPr>
            <a:r>
              <a:rPr lang="en-GB"/>
              <a:t>The importance of priority seating – full scale  | Users and non-users of priority seating </a:t>
            </a:r>
          </a:p>
        </p:txBody>
      </p:sp>
      <p:sp>
        <p:nvSpPr>
          <p:cNvPr id="5" name="TextBox 4">
            <a:extLst>
              <a:ext uri="{FF2B5EF4-FFF2-40B4-BE49-F238E27FC236}">
                <a16:creationId xmlns:a16="http://schemas.microsoft.com/office/drawing/2014/main" id="{0C917456-D189-F7F5-A930-1D70E61E0C51}"/>
              </a:ext>
            </a:extLst>
          </p:cNvPr>
          <p:cNvSpPr txBox="1"/>
          <p:nvPr/>
        </p:nvSpPr>
        <p:spPr>
          <a:xfrm>
            <a:off x="0" y="6438263"/>
            <a:ext cx="64553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B5. On a scale of 1-10, how important is it to have priority seating that is easily identifiable from standard seating on buses? Base: </a:t>
            </a:r>
            <a:r>
              <a:rPr lang="en-GB" sz="1050"/>
              <a:t> Priority seating user (147); Non-priority seating user (389)</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1" name="Rectangle 20">
            <a:extLst>
              <a:ext uri="{FF2B5EF4-FFF2-40B4-BE49-F238E27FC236}">
                <a16:creationId xmlns:a16="http://schemas.microsoft.com/office/drawing/2014/main" id="{13EDA95A-D252-B2B0-F861-31B0164EC37E}"/>
              </a:ext>
            </a:extLst>
          </p:cNvPr>
          <p:cNvSpPr/>
          <p:nvPr/>
        </p:nvSpPr>
        <p:spPr>
          <a:xfrm>
            <a:off x="9241276" y="3281266"/>
            <a:ext cx="2950723" cy="1163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1F1EABE-4CA3-32AC-1B80-94D55B47D79D}"/>
              </a:ext>
            </a:extLst>
          </p:cNvPr>
          <p:cNvSpPr/>
          <p:nvPr/>
        </p:nvSpPr>
        <p:spPr>
          <a:xfrm>
            <a:off x="10179308" y="3407451"/>
            <a:ext cx="2014325" cy="949129"/>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a:solidFill>
                  <a:schemeClr val="tx1"/>
                </a:solidFill>
              </a:rPr>
              <a:t>Non-users of priority seating recognise the importance of it more on refurbished buses </a:t>
            </a:r>
          </a:p>
        </p:txBody>
      </p:sp>
      <p:sp>
        <p:nvSpPr>
          <p:cNvPr id="23" name="Rectangle 22">
            <a:extLst>
              <a:ext uri="{FF2B5EF4-FFF2-40B4-BE49-F238E27FC236}">
                <a16:creationId xmlns:a16="http://schemas.microsoft.com/office/drawing/2014/main" id="{362AB0FC-D5EB-F73D-FDEA-1DA0E726DCB8}"/>
              </a:ext>
            </a:extLst>
          </p:cNvPr>
          <p:cNvSpPr/>
          <p:nvPr/>
        </p:nvSpPr>
        <p:spPr>
          <a:xfrm>
            <a:off x="9345800" y="3444165"/>
            <a:ext cx="788801" cy="293026"/>
          </a:xfrm>
          <a:prstGeom prst="rect">
            <a:avLst/>
          </a:prstGeom>
          <a:solidFill>
            <a:schemeClr val="tx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solidFill>
                  <a:schemeClr val="tx1"/>
                </a:solidFill>
              </a:rPr>
              <a:t>59% </a:t>
            </a:r>
          </a:p>
        </p:txBody>
      </p:sp>
      <p:sp>
        <p:nvSpPr>
          <p:cNvPr id="24" name="Rectangle 23">
            <a:extLst>
              <a:ext uri="{FF2B5EF4-FFF2-40B4-BE49-F238E27FC236}">
                <a16:creationId xmlns:a16="http://schemas.microsoft.com/office/drawing/2014/main" id="{6A918446-C184-0A56-0E05-1CE1E9975460}"/>
              </a:ext>
            </a:extLst>
          </p:cNvPr>
          <p:cNvSpPr/>
          <p:nvPr/>
        </p:nvSpPr>
        <p:spPr>
          <a:xfrm>
            <a:off x="9345800" y="3949687"/>
            <a:ext cx="788801" cy="293026"/>
          </a:xfrm>
          <a:prstGeom prst="rect">
            <a:avLst/>
          </a:prstGeom>
          <a:solidFill>
            <a:schemeClr val="accent3">
              <a:lumMod val="5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solidFill>
                  <a:schemeClr val="bg1"/>
                </a:solidFill>
              </a:rPr>
              <a:t>49%</a:t>
            </a:r>
          </a:p>
        </p:txBody>
      </p:sp>
      <p:sp>
        <p:nvSpPr>
          <p:cNvPr id="25" name="Text Placeholder 3">
            <a:extLst>
              <a:ext uri="{FF2B5EF4-FFF2-40B4-BE49-F238E27FC236}">
                <a16:creationId xmlns:a16="http://schemas.microsoft.com/office/drawing/2014/main" id="{F9B2266B-1584-DB88-908B-A78478CE7D7A}"/>
              </a:ext>
            </a:extLst>
          </p:cNvPr>
          <p:cNvSpPr txBox="1">
            <a:spLocks/>
          </p:cNvSpPr>
          <p:nvPr/>
        </p:nvSpPr>
        <p:spPr>
          <a:xfrm>
            <a:off x="9239642" y="3034993"/>
            <a:ext cx="2886100" cy="246221"/>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i="0" u="none" strike="noStrike" kern="1200" cap="none" spc="0" normalizeH="0" baseline="0" noProof="0">
                <a:ln>
                  <a:noFill/>
                </a:ln>
                <a:solidFill>
                  <a:prstClr val="black"/>
                </a:solidFill>
                <a:effectLst/>
                <a:uLnTx/>
                <a:uFillTx/>
                <a:latin typeface="Segoe UI Semilight"/>
                <a:ea typeface="+mn-ea"/>
                <a:cs typeface="+mn-cs"/>
              </a:rPr>
              <a:t>Importance of priority seating (T2B) </a:t>
            </a:r>
          </a:p>
        </p:txBody>
      </p:sp>
      <p:sp>
        <p:nvSpPr>
          <p:cNvPr id="26" name="TextBox 25">
            <a:extLst>
              <a:ext uri="{FF2B5EF4-FFF2-40B4-BE49-F238E27FC236}">
                <a16:creationId xmlns:a16="http://schemas.microsoft.com/office/drawing/2014/main" id="{6A79C28B-9786-E276-B775-FBD3CDB21ACD}"/>
              </a:ext>
            </a:extLst>
          </p:cNvPr>
          <p:cNvSpPr txBox="1"/>
          <p:nvPr/>
        </p:nvSpPr>
        <p:spPr>
          <a:xfrm>
            <a:off x="10610849" y="5131138"/>
            <a:ext cx="1581149" cy="553998"/>
          </a:xfrm>
          <a:prstGeom prst="rect">
            <a:avLst/>
          </a:prstGeom>
          <a:noFill/>
        </p:spPr>
        <p:txBody>
          <a:bodyPr wrap="square" rtlCol="0">
            <a:spAutoFit/>
          </a:bodyPr>
          <a:lstStyle/>
          <a:p>
            <a:pPr algn="r"/>
            <a:r>
              <a:rPr lang="en-GB" sz="1000">
                <a:solidFill>
                  <a:srgbClr val="00B050"/>
                </a:solidFill>
              </a:rPr>
              <a:t>Statistically significant compared to control routes @ 95% CL </a:t>
            </a:r>
          </a:p>
        </p:txBody>
      </p:sp>
      <p:cxnSp>
        <p:nvCxnSpPr>
          <p:cNvPr id="27" name="Straight Arrow Connector 26">
            <a:extLst>
              <a:ext uri="{FF2B5EF4-FFF2-40B4-BE49-F238E27FC236}">
                <a16:creationId xmlns:a16="http://schemas.microsoft.com/office/drawing/2014/main" id="{417146CE-642C-4F1A-B9ED-2C86706FBEB9}"/>
              </a:ext>
            </a:extLst>
          </p:cNvPr>
          <p:cNvCxnSpPr/>
          <p:nvPr/>
        </p:nvCxnSpPr>
        <p:spPr>
          <a:xfrm flipV="1">
            <a:off x="10750808" y="5225143"/>
            <a:ext cx="0" cy="33855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06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DDDD-55E7-8CD7-2D85-440D24BBBF61}"/>
              </a:ext>
            </a:extLst>
          </p:cNvPr>
          <p:cNvSpPr>
            <a:spLocks noGrp="1"/>
          </p:cNvSpPr>
          <p:nvPr>
            <p:ph type="title"/>
          </p:nvPr>
        </p:nvSpPr>
        <p:spPr>
          <a:xfrm>
            <a:off x="336753" y="433385"/>
            <a:ext cx="11643123" cy="867930"/>
          </a:xfrm>
        </p:spPr>
        <p:txBody>
          <a:bodyPr/>
          <a:lstStyle/>
          <a:p>
            <a:r>
              <a:rPr lang="en-GB"/>
              <a:t>Those who do need priority seating feel that TfL is taking their needs seriously and helping to improve their journeys</a:t>
            </a:r>
          </a:p>
        </p:txBody>
      </p:sp>
      <p:sp>
        <p:nvSpPr>
          <p:cNvPr id="3" name="Text Placeholder 2">
            <a:extLst>
              <a:ext uri="{FF2B5EF4-FFF2-40B4-BE49-F238E27FC236}">
                <a16:creationId xmlns:a16="http://schemas.microsoft.com/office/drawing/2014/main" id="{815B7250-A8E3-E73A-27CF-B5A505C80CCE}"/>
              </a:ext>
            </a:extLst>
          </p:cNvPr>
          <p:cNvSpPr>
            <a:spLocks noGrp="1"/>
          </p:cNvSpPr>
          <p:nvPr>
            <p:ph type="body" sz="quarter" idx="10"/>
          </p:nvPr>
        </p:nvSpPr>
        <p:spPr>
          <a:xfrm>
            <a:off x="336550" y="1386956"/>
            <a:ext cx="11643123" cy="341632"/>
          </a:xfrm>
        </p:spPr>
        <p:txBody>
          <a:bodyPr/>
          <a:lstStyle/>
          <a:p>
            <a:r>
              <a:rPr lang="en-GB"/>
              <a:t>Some say it makes them want to travel more or feel more comfortable on board</a:t>
            </a:r>
          </a:p>
        </p:txBody>
      </p:sp>
      <p:sp>
        <p:nvSpPr>
          <p:cNvPr id="13" name="Content Placeholder 3">
            <a:extLst>
              <a:ext uri="{FF2B5EF4-FFF2-40B4-BE49-F238E27FC236}">
                <a16:creationId xmlns:a16="http://schemas.microsoft.com/office/drawing/2014/main" id="{4B1391E2-9C12-FE66-5E01-4E1F157BE43B}"/>
              </a:ext>
            </a:extLst>
          </p:cNvPr>
          <p:cNvSpPr txBox="1">
            <a:spLocks/>
          </p:cNvSpPr>
          <p:nvPr/>
        </p:nvSpPr>
        <p:spPr>
          <a:xfrm>
            <a:off x="336550" y="1721290"/>
            <a:ext cx="6330950" cy="276999"/>
          </a:xfrm>
          <a:prstGeom prst="rect">
            <a:avLst/>
          </a:prstGeom>
        </p:spPr>
        <p:txBody>
          <a:bodyPr vert="horz" wrap="square" lIns="91440" tIns="45720" rIns="91440" bIns="45720" rtlCol="0" anchor="t">
            <a:spAutoFit/>
          </a:bodyPr>
          <a:lstStyle>
            <a:lvl1pPr marL="176213" indent="-176213" algn="l" defTabSz="914400" rtl="0" eaLnBrk="1" latinLnBrk="0" hangingPunct="1">
              <a:lnSpc>
                <a:spcPct val="100000"/>
              </a:lnSpc>
              <a:spcBef>
                <a:spcPts val="500"/>
              </a:spcBef>
              <a:spcAft>
                <a:spcPts val="400"/>
              </a:spcAft>
              <a:buClrTx/>
              <a:buSzPct val="100000"/>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400"/>
              </a:spcAft>
              <a:buClrTx/>
              <a:buSzPct val="100000"/>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Segoe UI Semilight" panose="020B0402040204020203" pitchFamily="34" charset="0"/>
                <a:ea typeface="Segoe UI Semilight" panose="020B0402040204020203" pitchFamily="34" charset="0"/>
                <a:cs typeface="Times New Roman" panose="02020603050405020304" pitchFamily="18" charset="0"/>
              </a:rPr>
              <a:t>Priority seating effect opinions (open end) | Users of priority seating – refurbished buses </a:t>
            </a:r>
          </a:p>
        </p:txBody>
      </p:sp>
      <p:sp>
        <p:nvSpPr>
          <p:cNvPr id="8" name="TextBox 7">
            <a:extLst>
              <a:ext uri="{FF2B5EF4-FFF2-40B4-BE49-F238E27FC236}">
                <a16:creationId xmlns:a16="http://schemas.microsoft.com/office/drawing/2014/main" id="{39AEE9E5-A84B-CA39-CE80-24F63B713200}"/>
              </a:ext>
            </a:extLst>
          </p:cNvPr>
          <p:cNvSpPr txBox="1"/>
          <p:nvPr/>
        </p:nvSpPr>
        <p:spPr>
          <a:xfrm>
            <a:off x="8895555" y="4337290"/>
            <a:ext cx="2880087" cy="1293971"/>
          </a:xfrm>
          <a:prstGeom prst="wedgeRoundRectCallout">
            <a:avLst>
              <a:gd name="adj1" fmla="val -54262"/>
              <a:gd name="adj2" fmla="val 11404"/>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“It's a huge relief for people like myself who are struggling to stand. Thanks for the wonderful help”</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0" name="TextBox 9">
            <a:extLst>
              <a:ext uri="{FF2B5EF4-FFF2-40B4-BE49-F238E27FC236}">
                <a16:creationId xmlns:a16="http://schemas.microsoft.com/office/drawing/2014/main" id="{FBFA1706-5D32-518A-B2E8-3552F4C12890}"/>
              </a:ext>
            </a:extLst>
          </p:cNvPr>
          <p:cNvSpPr txBox="1"/>
          <p:nvPr/>
        </p:nvSpPr>
        <p:spPr>
          <a:xfrm>
            <a:off x="3908961" y="4334247"/>
            <a:ext cx="2101019" cy="1055608"/>
          </a:xfrm>
          <a:prstGeom prst="wedgeRoundRectCallout">
            <a:avLst>
              <a:gd name="adj1" fmla="val -54169"/>
              <a:gd name="adj2" fmla="val 16875"/>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“It's very enjoyable travelling on the bus now”</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1" name="TextBox 10">
            <a:extLst>
              <a:ext uri="{FF2B5EF4-FFF2-40B4-BE49-F238E27FC236}">
                <a16:creationId xmlns:a16="http://schemas.microsoft.com/office/drawing/2014/main" id="{090F5EB1-7E86-31E1-7EED-68AE10C118C8}"/>
              </a:ext>
            </a:extLst>
          </p:cNvPr>
          <p:cNvSpPr txBox="1"/>
          <p:nvPr/>
        </p:nvSpPr>
        <p:spPr>
          <a:xfrm>
            <a:off x="1854035" y="2444052"/>
            <a:ext cx="2880087" cy="1293971"/>
          </a:xfrm>
          <a:prstGeom prst="wedgeRoundRectCallout">
            <a:avLst>
              <a:gd name="adj1" fmla="val -55124"/>
              <a:gd name="adj2" fmla="val 31641"/>
              <a:gd name="adj3" fmla="val 16667"/>
            </a:avLst>
          </a:prstGeom>
          <a:noFill/>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“It's just perfect for me as a pregnant mum of two. I feel very loved that I have been prioritised. Thanks TfL”</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4" name="TextBox 13">
            <a:extLst>
              <a:ext uri="{FF2B5EF4-FFF2-40B4-BE49-F238E27FC236}">
                <a16:creationId xmlns:a16="http://schemas.microsoft.com/office/drawing/2014/main" id="{580F6CB6-BF47-23C2-69F9-0E5D0B344469}"/>
              </a:ext>
            </a:extLst>
          </p:cNvPr>
          <p:cNvSpPr txBox="1"/>
          <p:nvPr/>
        </p:nvSpPr>
        <p:spPr>
          <a:xfrm>
            <a:off x="5843973" y="2388687"/>
            <a:ext cx="2738624" cy="1770698"/>
          </a:xfrm>
          <a:prstGeom prst="wedgeRoundRectCallout">
            <a:avLst>
              <a:gd name="adj1" fmla="val -62091"/>
              <a:gd name="adj2" fmla="val 35075"/>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“Thanks for this wonderful help. It's makes me more relaxed and comfortable traveling on the bus to Church and it's really makes me wants to travel more”</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20" name="TextBox 19">
            <a:extLst>
              <a:ext uri="{FF2B5EF4-FFF2-40B4-BE49-F238E27FC236}">
                <a16:creationId xmlns:a16="http://schemas.microsoft.com/office/drawing/2014/main" id="{4BEA4923-6EA8-6868-9BC4-C582B4B0CB0A}"/>
              </a:ext>
            </a:extLst>
          </p:cNvPr>
          <p:cNvSpPr txBox="1"/>
          <p:nvPr/>
        </p:nvSpPr>
        <p:spPr>
          <a:xfrm>
            <a:off x="236962" y="3883976"/>
            <a:ext cx="2957529" cy="817245"/>
          </a:xfrm>
          <a:prstGeom prst="wedgeRoundRectCallout">
            <a:avLst>
              <a:gd name="adj1" fmla="val -54776"/>
              <a:gd name="adj2" fmla="val 13032"/>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“Thanks for making the priority seat easily available”</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4" name="TextBox 3">
            <a:extLst>
              <a:ext uri="{FF2B5EF4-FFF2-40B4-BE49-F238E27FC236}">
                <a16:creationId xmlns:a16="http://schemas.microsoft.com/office/drawing/2014/main" id="{5173DA09-7BD5-9629-D772-1A3C7EA5C9B9}"/>
              </a:ext>
            </a:extLst>
          </p:cNvPr>
          <p:cNvSpPr txBox="1"/>
          <p:nvPr/>
        </p:nvSpPr>
        <p:spPr>
          <a:xfrm>
            <a:off x="9543549" y="2282498"/>
            <a:ext cx="2436124" cy="1532334"/>
          </a:xfrm>
          <a:prstGeom prst="wedgeRoundRectCallout">
            <a:avLst>
              <a:gd name="adj1" fmla="val -62091"/>
              <a:gd name="adj2" fmla="val 35075"/>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“Thanks for considering people like myself by making seats readily available. It makes me feel part of the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5" name="TextBox 4">
            <a:extLst>
              <a:ext uri="{FF2B5EF4-FFF2-40B4-BE49-F238E27FC236}">
                <a16:creationId xmlns:a16="http://schemas.microsoft.com/office/drawing/2014/main" id="{5199FB6A-F598-FC12-89C0-86A61B963D0C}"/>
              </a:ext>
            </a:extLst>
          </p:cNvPr>
          <p:cNvSpPr txBox="1"/>
          <p:nvPr/>
        </p:nvSpPr>
        <p:spPr>
          <a:xfrm>
            <a:off x="724831" y="4972888"/>
            <a:ext cx="2673178" cy="1055608"/>
          </a:xfrm>
          <a:prstGeom prst="wedgeRoundRectCallout">
            <a:avLst>
              <a:gd name="adj1" fmla="val -54776"/>
              <a:gd name="adj2" fmla="val 13032"/>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“It feels great knowing that we're now being considered as priority. Thanks</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7" name="TextBox 16">
            <a:extLst>
              <a:ext uri="{FF2B5EF4-FFF2-40B4-BE49-F238E27FC236}">
                <a16:creationId xmlns:a16="http://schemas.microsoft.com/office/drawing/2014/main" id="{B6EC38FB-3462-0715-D9E9-624C1E1638B8}"/>
              </a:ext>
            </a:extLst>
          </p:cNvPr>
          <p:cNvSpPr txBox="1"/>
          <p:nvPr/>
        </p:nvSpPr>
        <p:spPr>
          <a:xfrm>
            <a:off x="6283584" y="5415930"/>
            <a:ext cx="2436124" cy="817245"/>
          </a:xfrm>
          <a:prstGeom prst="wedgeRoundRectCallout">
            <a:avLst>
              <a:gd name="adj1" fmla="val -62091"/>
              <a:gd name="adj2" fmla="val 35075"/>
              <a:gd name="adj3" fmla="val 16667"/>
            </a:avLst>
          </a:prstGeom>
          <a:noFill/>
          <a:ln w="28575">
            <a:solidFill>
              <a:schemeClr val="tx2"/>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“Great initiative and thanks for helping us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6" name="TextBox 5">
            <a:extLst>
              <a:ext uri="{FF2B5EF4-FFF2-40B4-BE49-F238E27FC236}">
                <a16:creationId xmlns:a16="http://schemas.microsoft.com/office/drawing/2014/main" id="{ECB2B2E3-21BF-399E-FA8B-5206C4F39F0C}"/>
              </a:ext>
            </a:extLst>
          </p:cNvPr>
          <p:cNvSpPr txBox="1"/>
          <p:nvPr/>
        </p:nvSpPr>
        <p:spPr>
          <a:xfrm>
            <a:off x="-1751" y="6418894"/>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effectLst/>
                <a:latin typeface="Segoe UI Semilight" panose="020B0402040204020203" pitchFamily="34" charset="0"/>
                <a:ea typeface="Segoe UI Semilight" panose="020B0402040204020203" pitchFamily="34" charset="0"/>
              </a:rPr>
              <a:t>B4. Could you discuss in further detail how priority seating has affected your experience of using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Test route user of priority seating (76) </a:t>
            </a:r>
          </a:p>
        </p:txBody>
      </p:sp>
    </p:spTree>
    <p:extLst>
      <p:ext uri="{BB962C8B-B14F-4D97-AF65-F5344CB8AC3E}">
        <p14:creationId xmlns:p14="http://schemas.microsoft.com/office/powerpoint/2010/main" val="152314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DDDD-55E7-8CD7-2D85-440D24BBBF61}"/>
              </a:ext>
            </a:extLst>
          </p:cNvPr>
          <p:cNvSpPr>
            <a:spLocks noGrp="1"/>
          </p:cNvSpPr>
          <p:nvPr>
            <p:ph type="title"/>
          </p:nvPr>
        </p:nvSpPr>
        <p:spPr>
          <a:xfrm>
            <a:off x="336753" y="433385"/>
            <a:ext cx="11643123" cy="867930"/>
          </a:xfrm>
        </p:spPr>
        <p:txBody>
          <a:bodyPr/>
          <a:lstStyle/>
          <a:p>
            <a:r>
              <a:rPr lang="en-GB"/>
              <a:t>And those who don’t use priority seating recognise the importance and impact the moquettes can have for those who need it the most</a:t>
            </a:r>
          </a:p>
        </p:txBody>
      </p:sp>
      <p:sp>
        <p:nvSpPr>
          <p:cNvPr id="3" name="Text Placeholder 2">
            <a:extLst>
              <a:ext uri="{FF2B5EF4-FFF2-40B4-BE49-F238E27FC236}">
                <a16:creationId xmlns:a16="http://schemas.microsoft.com/office/drawing/2014/main" id="{815B7250-A8E3-E73A-27CF-B5A505C80CCE}"/>
              </a:ext>
            </a:extLst>
          </p:cNvPr>
          <p:cNvSpPr>
            <a:spLocks noGrp="1"/>
          </p:cNvSpPr>
          <p:nvPr>
            <p:ph type="body" sz="quarter" idx="10"/>
          </p:nvPr>
        </p:nvSpPr>
        <p:spPr>
          <a:xfrm>
            <a:off x="336550" y="1386956"/>
            <a:ext cx="11643123" cy="341632"/>
          </a:xfrm>
        </p:spPr>
        <p:txBody>
          <a:bodyPr/>
          <a:lstStyle/>
          <a:p>
            <a:r>
              <a:rPr lang="en-GB"/>
              <a:t>Customers almost universally support the new design, with many expressing positive sentiment to TfL</a:t>
            </a:r>
          </a:p>
        </p:txBody>
      </p:sp>
      <p:sp>
        <p:nvSpPr>
          <p:cNvPr id="13" name="Content Placeholder 3">
            <a:extLst>
              <a:ext uri="{FF2B5EF4-FFF2-40B4-BE49-F238E27FC236}">
                <a16:creationId xmlns:a16="http://schemas.microsoft.com/office/drawing/2014/main" id="{4B1391E2-9C12-FE66-5E01-4E1F157BE43B}"/>
              </a:ext>
            </a:extLst>
          </p:cNvPr>
          <p:cNvSpPr txBox="1">
            <a:spLocks/>
          </p:cNvSpPr>
          <p:nvPr/>
        </p:nvSpPr>
        <p:spPr>
          <a:xfrm>
            <a:off x="336550" y="1708941"/>
            <a:ext cx="6330950" cy="276999"/>
          </a:xfrm>
          <a:prstGeom prst="rect">
            <a:avLst/>
          </a:prstGeom>
        </p:spPr>
        <p:txBody>
          <a:bodyPr vert="horz" wrap="square" lIns="91440" tIns="45720" rIns="91440" bIns="45720" rtlCol="0" anchor="t">
            <a:spAutoFit/>
          </a:bodyPr>
          <a:lstStyle>
            <a:lvl1pPr marL="176213" indent="-176213" algn="l" defTabSz="914400" rtl="0" eaLnBrk="1" latinLnBrk="0" hangingPunct="1">
              <a:lnSpc>
                <a:spcPct val="100000"/>
              </a:lnSpc>
              <a:spcBef>
                <a:spcPts val="500"/>
              </a:spcBef>
              <a:spcAft>
                <a:spcPts val="400"/>
              </a:spcAft>
              <a:buClrTx/>
              <a:buSzPct val="100000"/>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400"/>
              </a:spcAft>
              <a:buClrTx/>
              <a:buSzPct val="100000"/>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Segoe UI Semilight" panose="020B0402040204020203" pitchFamily="34" charset="0"/>
                <a:ea typeface="Segoe UI Semilight" panose="020B0402040204020203" pitchFamily="34" charset="0"/>
                <a:cs typeface="Times New Roman" panose="02020603050405020304" pitchFamily="18" charset="0"/>
              </a:rPr>
              <a:t>Priority seating effect opinions (open end) | Non-users of priority seating – refurbished buses </a:t>
            </a:r>
          </a:p>
        </p:txBody>
      </p:sp>
      <p:sp>
        <p:nvSpPr>
          <p:cNvPr id="8" name="TextBox 7">
            <a:extLst>
              <a:ext uri="{FF2B5EF4-FFF2-40B4-BE49-F238E27FC236}">
                <a16:creationId xmlns:a16="http://schemas.microsoft.com/office/drawing/2014/main" id="{39AEE9E5-A84B-CA39-CE80-24F63B713200}"/>
              </a:ext>
            </a:extLst>
          </p:cNvPr>
          <p:cNvSpPr txBox="1"/>
          <p:nvPr/>
        </p:nvSpPr>
        <p:spPr>
          <a:xfrm>
            <a:off x="484540" y="5086943"/>
            <a:ext cx="2880087" cy="817245"/>
          </a:xfrm>
          <a:prstGeom prst="wedgeRoundRectCallout">
            <a:avLst>
              <a:gd name="adj1" fmla="val -54262"/>
              <a:gd name="adj2" fmla="val 11404"/>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“Makes people who require it most have somewhere to sit”</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0" name="TextBox 9">
            <a:extLst>
              <a:ext uri="{FF2B5EF4-FFF2-40B4-BE49-F238E27FC236}">
                <a16:creationId xmlns:a16="http://schemas.microsoft.com/office/drawing/2014/main" id="{FBFA1706-5D32-518A-B2E8-3552F4C12890}"/>
              </a:ext>
            </a:extLst>
          </p:cNvPr>
          <p:cNvSpPr txBox="1"/>
          <p:nvPr/>
        </p:nvSpPr>
        <p:spPr>
          <a:xfrm>
            <a:off x="7097455" y="3492183"/>
            <a:ext cx="2101019" cy="817245"/>
          </a:xfrm>
          <a:prstGeom prst="wedgeRoundRectCallout">
            <a:avLst>
              <a:gd name="adj1" fmla="val -54169"/>
              <a:gd name="adj2" fmla="val 16875"/>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“Very inclusive and welcoming”</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4" name="TextBox 13">
            <a:extLst>
              <a:ext uri="{FF2B5EF4-FFF2-40B4-BE49-F238E27FC236}">
                <a16:creationId xmlns:a16="http://schemas.microsoft.com/office/drawing/2014/main" id="{580F6CB6-BF47-23C2-69F9-0E5D0B344469}"/>
              </a:ext>
            </a:extLst>
          </p:cNvPr>
          <p:cNvSpPr txBox="1"/>
          <p:nvPr/>
        </p:nvSpPr>
        <p:spPr>
          <a:xfrm>
            <a:off x="8689878" y="2186703"/>
            <a:ext cx="1927090" cy="817245"/>
          </a:xfrm>
          <a:prstGeom prst="wedgeRoundRectCallout">
            <a:avLst>
              <a:gd name="adj1" fmla="val -62091"/>
              <a:gd name="adj2" fmla="val 35075"/>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“Caring more for passengers”</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20" name="TextBox 19">
            <a:extLst>
              <a:ext uri="{FF2B5EF4-FFF2-40B4-BE49-F238E27FC236}">
                <a16:creationId xmlns:a16="http://schemas.microsoft.com/office/drawing/2014/main" id="{4BEA4923-6EA8-6868-9BC4-C582B4B0CB0A}"/>
              </a:ext>
            </a:extLst>
          </p:cNvPr>
          <p:cNvSpPr txBox="1"/>
          <p:nvPr/>
        </p:nvSpPr>
        <p:spPr>
          <a:xfrm>
            <a:off x="4896007" y="2568855"/>
            <a:ext cx="2673178" cy="817245"/>
          </a:xfrm>
          <a:prstGeom prst="wedgeRoundRectCallout">
            <a:avLst>
              <a:gd name="adj1" fmla="val -54776"/>
              <a:gd name="adj2" fmla="val 13032"/>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“Made me feel that TfL recognise passenger needs.”</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4" name="TextBox 3">
            <a:extLst>
              <a:ext uri="{FF2B5EF4-FFF2-40B4-BE49-F238E27FC236}">
                <a16:creationId xmlns:a16="http://schemas.microsoft.com/office/drawing/2014/main" id="{5173DA09-7BD5-9629-D772-1A3C7EA5C9B9}"/>
              </a:ext>
            </a:extLst>
          </p:cNvPr>
          <p:cNvSpPr txBox="1"/>
          <p:nvPr/>
        </p:nvSpPr>
        <p:spPr>
          <a:xfrm>
            <a:off x="1775464" y="2814997"/>
            <a:ext cx="2436124" cy="1770698"/>
          </a:xfrm>
          <a:prstGeom prst="wedgeRoundRectCallout">
            <a:avLst>
              <a:gd name="adj1" fmla="val -62091"/>
              <a:gd name="adj2" fmla="val 35075"/>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“There are times when I have deliberately not sat in them so they are free for those who need it however I tend to sit upstairs”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5" name="TextBox 4">
            <a:extLst>
              <a:ext uri="{FF2B5EF4-FFF2-40B4-BE49-F238E27FC236}">
                <a16:creationId xmlns:a16="http://schemas.microsoft.com/office/drawing/2014/main" id="{5199FB6A-F598-FC12-89C0-86A61B963D0C}"/>
              </a:ext>
            </a:extLst>
          </p:cNvPr>
          <p:cNvSpPr txBox="1"/>
          <p:nvPr/>
        </p:nvSpPr>
        <p:spPr>
          <a:xfrm>
            <a:off x="4621961" y="4819120"/>
            <a:ext cx="2673178" cy="817245"/>
          </a:xfrm>
          <a:prstGeom prst="wedgeRoundRectCallout">
            <a:avLst>
              <a:gd name="adj1" fmla="val -54776"/>
              <a:gd name="adj2" fmla="val 13032"/>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“The thinking behind this idea is awesome.”</a:t>
            </a:r>
          </a:p>
          <a:p>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7" name="TextBox 16">
            <a:extLst>
              <a:ext uri="{FF2B5EF4-FFF2-40B4-BE49-F238E27FC236}">
                <a16:creationId xmlns:a16="http://schemas.microsoft.com/office/drawing/2014/main" id="{B6EC38FB-3462-0715-D9E9-624C1E1638B8}"/>
              </a:ext>
            </a:extLst>
          </p:cNvPr>
          <p:cNvSpPr txBox="1"/>
          <p:nvPr/>
        </p:nvSpPr>
        <p:spPr>
          <a:xfrm>
            <a:off x="8917491" y="4585695"/>
            <a:ext cx="2436124" cy="1770698"/>
          </a:xfrm>
          <a:prstGeom prst="wedgeRoundRectCallout">
            <a:avLst>
              <a:gd name="adj1" fmla="val -62091"/>
              <a:gd name="adj2" fmla="val 35075"/>
              <a:gd name="adj3" fmla="val 16667"/>
            </a:avLst>
          </a:prstGeom>
          <a:noFill/>
          <a:ln w="28575">
            <a:solidFill>
              <a:schemeClr val="accent3"/>
            </a:solidFill>
          </a:ln>
        </p:spPr>
        <p:txBody>
          <a:bodyPr wrap="square">
            <a:spAutoFit/>
          </a:bodyPr>
          <a:lstStyle>
            <a:defPPr>
              <a:defRPr lang="en-US"/>
            </a:defPPr>
            <a:lvl1pPr>
              <a:defRPr sz="1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“Well done raising awareness but more publicity needs to be shared, also more stickers advising of priority seating”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Segoe UI Semilight"/>
              </a:rPr>
              <a:t>Refurbished bus user </a:t>
            </a:r>
            <a:endParaRPr kumimoji="0" lang="en-GB" sz="1400" b="1" i="1" u="none" strike="noStrike" kern="1200" cap="none" spc="0" normalizeH="0" baseline="0" noProof="0">
              <a:ln>
                <a:noFill/>
              </a:ln>
              <a:solidFill>
                <a:prstClr val="black"/>
              </a:solidFill>
              <a:effectLst/>
              <a:uLnTx/>
              <a:uFillTx/>
              <a:latin typeface="Segoe UI Semilight"/>
              <a:ea typeface="+mn-ea"/>
              <a:cs typeface="+mn-cs"/>
            </a:endParaRPr>
          </a:p>
        </p:txBody>
      </p:sp>
      <p:sp>
        <p:nvSpPr>
          <p:cNvPr id="18" name="TextBox 17">
            <a:extLst>
              <a:ext uri="{FF2B5EF4-FFF2-40B4-BE49-F238E27FC236}">
                <a16:creationId xmlns:a16="http://schemas.microsoft.com/office/drawing/2014/main" id="{84B1CE76-E0DC-88B7-261B-05446058D1F8}"/>
              </a:ext>
            </a:extLst>
          </p:cNvPr>
          <p:cNvSpPr txBox="1"/>
          <p:nvPr/>
        </p:nvSpPr>
        <p:spPr>
          <a:xfrm>
            <a:off x="-1751" y="6418894"/>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effectLst/>
                <a:latin typeface="Segoe UI Semilight" panose="020B0402040204020203" pitchFamily="34" charset="0"/>
                <a:ea typeface="Segoe UI Semilight" panose="020B0402040204020203" pitchFamily="34" charset="0"/>
              </a:rPr>
              <a:t>B4. Could you discuss in further detail how priority seating has affected your experience of using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Test route non-user of priority seating (266)</a:t>
            </a:r>
          </a:p>
        </p:txBody>
      </p:sp>
    </p:spTree>
    <p:extLst>
      <p:ext uri="{BB962C8B-B14F-4D97-AF65-F5344CB8AC3E}">
        <p14:creationId xmlns:p14="http://schemas.microsoft.com/office/powerpoint/2010/main" val="188129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TfL admits to New Routemaster bus battery problems - Air Quality News">
            <a:extLst>
              <a:ext uri="{FF2B5EF4-FFF2-40B4-BE49-F238E27FC236}">
                <a16:creationId xmlns:a16="http://schemas.microsoft.com/office/drawing/2014/main" id="{B3736C2D-4FC8-1219-3478-8EC9E8262326}"/>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5526" r="5526"/>
          <a:stretch/>
        </p:blipFill>
        <p:spPr bwMode="auto">
          <a:xfrm>
            <a:off x="3824288" y="0"/>
            <a:ext cx="8367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269D084-BCFF-4708-8584-6089734D3430}"/>
              </a:ext>
            </a:extLst>
          </p:cNvPr>
          <p:cNvSpPr/>
          <p:nvPr/>
        </p:nvSpPr>
        <p:spPr>
          <a:xfrm>
            <a:off x="0" y="0"/>
            <a:ext cx="258417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pic>
        <p:nvPicPr>
          <p:cNvPr id="18" name="Graphic 17">
            <a:extLst>
              <a:ext uri="{FF2B5EF4-FFF2-40B4-BE49-F238E27FC236}">
                <a16:creationId xmlns:a16="http://schemas.microsoft.com/office/drawing/2014/main" id="{1F30661C-1B03-4C49-8C23-2C5AA73AC275}"/>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864" t="20137" b="21824"/>
          <a:stretch/>
        </p:blipFill>
        <p:spPr>
          <a:xfrm>
            <a:off x="3496" y="0"/>
            <a:ext cx="6421607" cy="6858000"/>
          </a:xfrm>
          <a:prstGeom prst="rect">
            <a:avLst/>
          </a:prstGeom>
        </p:spPr>
      </p:pic>
      <p:sp>
        <p:nvSpPr>
          <p:cNvPr id="19" name="Title 8">
            <a:extLst>
              <a:ext uri="{FF2B5EF4-FFF2-40B4-BE49-F238E27FC236}">
                <a16:creationId xmlns:a16="http://schemas.microsoft.com/office/drawing/2014/main" id="{96EDE8EF-48DF-4B96-98B9-07BA404FE909}"/>
              </a:ext>
            </a:extLst>
          </p:cNvPr>
          <p:cNvSpPr txBox="1">
            <a:spLocks/>
          </p:cNvSpPr>
          <p:nvPr/>
        </p:nvSpPr>
        <p:spPr>
          <a:xfrm>
            <a:off x="450937" y="3385585"/>
            <a:ext cx="4367806" cy="701731"/>
          </a:xfrm>
          <a:prstGeom prst="rect">
            <a:avLst/>
          </a:prstGeom>
        </p:spPr>
        <p:txBody>
          <a:bodyPr wrap="square" anchor="t">
            <a:sp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t>Appendix</a:t>
            </a:r>
            <a:endParaRPr kumimoji="0" lang="en-GB" sz="4400" b="1" i="0" u="none" strike="sngStrike" kern="1200" cap="none" spc="0" normalizeH="0" baseline="0" noProof="0">
              <a:ln>
                <a:noFill/>
              </a:ln>
              <a:solidFill>
                <a:schemeClr val="tx2"/>
              </a:solidFill>
              <a:effectLst/>
              <a:highlight>
                <a:srgbClr val="FFFF00"/>
              </a:highlight>
              <a:uLnTx/>
              <a:uFillTx/>
              <a:latin typeface="Segoe UI"/>
              <a:ea typeface="+mj-ea"/>
              <a:cs typeface="+mj-cs"/>
            </a:endParaRPr>
          </a:p>
        </p:txBody>
      </p:sp>
      <p:cxnSp>
        <p:nvCxnSpPr>
          <p:cNvPr id="20" name="Straight Connector 19">
            <a:extLst>
              <a:ext uri="{FF2B5EF4-FFF2-40B4-BE49-F238E27FC236}">
                <a16:creationId xmlns:a16="http://schemas.microsoft.com/office/drawing/2014/main" id="{EFDE489E-9A59-4430-8FE0-D0F7A9FF9373}"/>
              </a:ext>
            </a:extLst>
          </p:cNvPr>
          <p:cNvCxnSpPr>
            <a:cxnSpLocks/>
          </p:cNvCxnSpPr>
          <p:nvPr/>
        </p:nvCxnSpPr>
        <p:spPr>
          <a:xfrm>
            <a:off x="547728" y="3291736"/>
            <a:ext cx="646049" cy="0"/>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C8F9865-9A53-4670-988C-BB8A8E133045}"/>
              </a:ext>
            </a:extLst>
          </p:cNvPr>
          <p:cNvGrpSpPr/>
          <p:nvPr/>
        </p:nvGrpSpPr>
        <p:grpSpPr>
          <a:xfrm>
            <a:off x="501237" y="2237021"/>
            <a:ext cx="940033" cy="785748"/>
            <a:chOff x="11080509" y="269721"/>
            <a:chExt cx="821264" cy="669978"/>
          </a:xfrm>
        </p:grpSpPr>
        <p:sp>
          <p:nvSpPr>
            <p:cNvPr id="22" name="Freeform: Shape 21">
              <a:extLst>
                <a:ext uri="{FF2B5EF4-FFF2-40B4-BE49-F238E27FC236}">
                  <a16:creationId xmlns:a16="http://schemas.microsoft.com/office/drawing/2014/main" id="{E7B34B9D-8B4F-4D40-BD32-205289282F67}"/>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3" name="Freeform: Shape 22">
              <a:extLst>
                <a:ext uri="{FF2B5EF4-FFF2-40B4-BE49-F238E27FC236}">
                  <a16:creationId xmlns:a16="http://schemas.microsoft.com/office/drawing/2014/main" id="{9D4315E1-EF9B-42F9-AF33-BA658BBE8671}"/>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4" name="Freeform: Shape 23">
              <a:extLst>
                <a:ext uri="{FF2B5EF4-FFF2-40B4-BE49-F238E27FC236}">
                  <a16:creationId xmlns:a16="http://schemas.microsoft.com/office/drawing/2014/main" id="{3D0BA23E-C220-4066-83C0-1753E7355CDB}"/>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5" name="Freeform: Shape 24">
              <a:extLst>
                <a:ext uri="{FF2B5EF4-FFF2-40B4-BE49-F238E27FC236}">
                  <a16:creationId xmlns:a16="http://schemas.microsoft.com/office/drawing/2014/main" id="{B903CF88-76E1-4EBA-8B0C-A88421B5E14C}"/>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6" name="Freeform: Shape 25">
              <a:extLst>
                <a:ext uri="{FF2B5EF4-FFF2-40B4-BE49-F238E27FC236}">
                  <a16:creationId xmlns:a16="http://schemas.microsoft.com/office/drawing/2014/main" id="{05E655AE-D181-4667-9F5C-43CC151BAB5E}"/>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 name="Freeform: Shape 26">
              <a:extLst>
                <a:ext uri="{FF2B5EF4-FFF2-40B4-BE49-F238E27FC236}">
                  <a16:creationId xmlns:a16="http://schemas.microsoft.com/office/drawing/2014/main" id="{8588AFFB-B922-4C37-A937-D29491395965}"/>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8" name="Freeform: Shape 27">
              <a:extLst>
                <a:ext uri="{FF2B5EF4-FFF2-40B4-BE49-F238E27FC236}">
                  <a16:creationId xmlns:a16="http://schemas.microsoft.com/office/drawing/2014/main" id="{EC056A42-DA08-4E46-B47A-C8813BEAD719}"/>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9" name="Freeform: Shape 28">
              <a:extLst>
                <a:ext uri="{FF2B5EF4-FFF2-40B4-BE49-F238E27FC236}">
                  <a16:creationId xmlns:a16="http://schemas.microsoft.com/office/drawing/2014/main" id="{0144D2DB-5137-4CF2-AF5D-4E80CA3ACD7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 name="Freeform: Shape 29">
              <a:extLst>
                <a:ext uri="{FF2B5EF4-FFF2-40B4-BE49-F238E27FC236}">
                  <a16:creationId xmlns:a16="http://schemas.microsoft.com/office/drawing/2014/main" id="{56A242F0-F1AA-408F-8657-36387185F9BA}"/>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 name="Freeform: Shape 30">
              <a:extLst>
                <a:ext uri="{FF2B5EF4-FFF2-40B4-BE49-F238E27FC236}">
                  <a16:creationId xmlns:a16="http://schemas.microsoft.com/office/drawing/2014/main" id="{1A2E29A2-281B-4717-B833-D4D916015EC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 name="Freeform: Shape 31">
              <a:extLst>
                <a:ext uri="{FF2B5EF4-FFF2-40B4-BE49-F238E27FC236}">
                  <a16:creationId xmlns:a16="http://schemas.microsoft.com/office/drawing/2014/main" id="{9ED941E5-C804-406A-AAA2-3B95E83CCDAE}"/>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3" name="Freeform: Shape 32">
              <a:extLst>
                <a:ext uri="{FF2B5EF4-FFF2-40B4-BE49-F238E27FC236}">
                  <a16:creationId xmlns:a16="http://schemas.microsoft.com/office/drawing/2014/main" id="{CFC6F7F4-AB55-4960-ABA7-A11EE69420C8}"/>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 name="Freeform: Shape 33">
              <a:extLst>
                <a:ext uri="{FF2B5EF4-FFF2-40B4-BE49-F238E27FC236}">
                  <a16:creationId xmlns:a16="http://schemas.microsoft.com/office/drawing/2014/main" id="{390578C8-D20B-4393-B0EF-87714380C06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5" name="Freeform: Shape 34">
              <a:extLst>
                <a:ext uri="{FF2B5EF4-FFF2-40B4-BE49-F238E27FC236}">
                  <a16:creationId xmlns:a16="http://schemas.microsoft.com/office/drawing/2014/main" id="{14CCA5DD-EBAE-4C29-8017-5DC68DA8B4B4}"/>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6" name="Freeform: Shape 35">
              <a:extLst>
                <a:ext uri="{FF2B5EF4-FFF2-40B4-BE49-F238E27FC236}">
                  <a16:creationId xmlns:a16="http://schemas.microsoft.com/office/drawing/2014/main" id="{5CC99EF7-37C3-4A38-9445-9D3102811F41}"/>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7" name="Freeform: Shape 36">
              <a:extLst>
                <a:ext uri="{FF2B5EF4-FFF2-40B4-BE49-F238E27FC236}">
                  <a16:creationId xmlns:a16="http://schemas.microsoft.com/office/drawing/2014/main" id="{49150C3D-7E15-424D-B17C-2A3E814FC82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8" name="Freeform: Shape 37">
              <a:extLst>
                <a:ext uri="{FF2B5EF4-FFF2-40B4-BE49-F238E27FC236}">
                  <a16:creationId xmlns:a16="http://schemas.microsoft.com/office/drawing/2014/main" id="{0ADDEC0E-492A-4EDD-8627-32100FD56D67}"/>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9" name="Freeform: Shape 38">
              <a:extLst>
                <a:ext uri="{FF2B5EF4-FFF2-40B4-BE49-F238E27FC236}">
                  <a16:creationId xmlns:a16="http://schemas.microsoft.com/office/drawing/2014/main" id="{654D8077-23C9-45F9-93E1-E73BB9B9430C}"/>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0" name="Freeform: Shape 39">
              <a:extLst>
                <a:ext uri="{FF2B5EF4-FFF2-40B4-BE49-F238E27FC236}">
                  <a16:creationId xmlns:a16="http://schemas.microsoft.com/office/drawing/2014/main" id="{D0031627-88A2-4697-BD4D-A39210F69D42}"/>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1" name="Freeform: Shape 40">
              <a:extLst>
                <a:ext uri="{FF2B5EF4-FFF2-40B4-BE49-F238E27FC236}">
                  <a16:creationId xmlns:a16="http://schemas.microsoft.com/office/drawing/2014/main" id="{16F5F20D-25F2-4DA6-8200-A52594AF0257}"/>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2" name="Freeform: Shape 41">
              <a:extLst>
                <a:ext uri="{FF2B5EF4-FFF2-40B4-BE49-F238E27FC236}">
                  <a16:creationId xmlns:a16="http://schemas.microsoft.com/office/drawing/2014/main" id="{6E9BF58C-AB22-48C4-9C5D-A63B7287CF0C}"/>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3" name="Freeform: Shape 42">
              <a:extLst>
                <a:ext uri="{FF2B5EF4-FFF2-40B4-BE49-F238E27FC236}">
                  <a16:creationId xmlns:a16="http://schemas.microsoft.com/office/drawing/2014/main" id="{5E2B5E36-A086-4E12-AE11-987560298283}"/>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4" name="Freeform: Shape 43">
              <a:extLst>
                <a:ext uri="{FF2B5EF4-FFF2-40B4-BE49-F238E27FC236}">
                  <a16:creationId xmlns:a16="http://schemas.microsoft.com/office/drawing/2014/main" id="{C26EB60B-776B-4BDD-99FD-12D209251457}"/>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5" name="Freeform: Shape 44">
              <a:extLst>
                <a:ext uri="{FF2B5EF4-FFF2-40B4-BE49-F238E27FC236}">
                  <a16:creationId xmlns:a16="http://schemas.microsoft.com/office/drawing/2014/main" id="{C43F1931-EDC4-47E0-BF2D-315C4FC981A7}"/>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6" name="Freeform: Shape 45">
              <a:extLst>
                <a:ext uri="{FF2B5EF4-FFF2-40B4-BE49-F238E27FC236}">
                  <a16:creationId xmlns:a16="http://schemas.microsoft.com/office/drawing/2014/main" id="{91E0ABDE-64AE-4E26-B12B-8FC443571DB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7" name="Freeform: Shape 46">
              <a:extLst>
                <a:ext uri="{FF2B5EF4-FFF2-40B4-BE49-F238E27FC236}">
                  <a16:creationId xmlns:a16="http://schemas.microsoft.com/office/drawing/2014/main" id="{38487256-4FC7-4CC8-B096-F50FE12BBFDE}"/>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8" name="Freeform: Shape 47">
              <a:extLst>
                <a:ext uri="{FF2B5EF4-FFF2-40B4-BE49-F238E27FC236}">
                  <a16:creationId xmlns:a16="http://schemas.microsoft.com/office/drawing/2014/main" id="{36AD5B43-C92F-438F-8F46-2134ADBA24F8}"/>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9" name="Freeform: Shape 48">
              <a:extLst>
                <a:ext uri="{FF2B5EF4-FFF2-40B4-BE49-F238E27FC236}">
                  <a16:creationId xmlns:a16="http://schemas.microsoft.com/office/drawing/2014/main" id="{60A799DC-3F45-4B9D-A2AF-499118109CD0}"/>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0" name="Freeform: Shape 49">
              <a:extLst>
                <a:ext uri="{FF2B5EF4-FFF2-40B4-BE49-F238E27FC236}">
                  <a16:creationId xmlns:a16="http://schemas.microsoft.com/office/drawing/2014/main" id="{F77E1DC2-B703-43FC-8342-56A788B2BC4F}"/>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Freeform: Shape 50">
              <a:extLst>
                <a:ext uri="{FF2B5EF4-FFF2-40B4-BE49-F238E27FC236}">
                  <a16:creationId xmlns:a16="http://schemas.microsoft.com/office/drawing/2014/main" id="{74199FD3-09DB-41CC-9BCA-2C90D6400DE7}"/>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2" name="Freeform: Shape 51">
              <a:extLst>
                <a:ext uri="{FF2B5EF4-FFF2-40B4-BE49-F238E27FC236}">
                  <a16:creationId xmlns:a16="http://schemas.microsoft.com/office/drawing/2014/main" id="{0ED9CA48-8987-43BB-A424-78CA0AEE0E3F}"/>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3" name="Freeform: Shape 52">
              <a:extLst>
                <a:ext uri="{FF2B5EF4-FFF2-40B4-BE49-F238E27FC236}">
                  <a16:creationId xmlns:a16="http://schemas.microsoft.com/office/drawing/2014/main" id="{CEDF10ED-DBB4-4542-B63B-B294E713EF7F}"/>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4" name="Freeform: Shape 53">
              <a:extLst>
                <a:ext uri="{FF2B5EF4-FFF2-40B4-BE49-F238E27FC236}">
                  <a16:creationId xmlns:a16="http://schemas.microsoft.com/office/drawing/2014/main" id="{85FBEEFF-7796-4B13-8F18-81538A0AE3B3}"/>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5" name="Freeform: Shape 54">
              <a:extLst>
                <a:ext uri="{FF2B5EF4-FFF2-40B4-BE49-F238E27FC236}">
                  <a16:creationId xmlns:a16="http://schemas.microsoft.com/office/drawing/2014/main" id="{C4765D0B-0901-412F-BD53-76F530F2DF35}"/>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6" name="Freeform: Shape 55">
              <a:extLst>
                <a:ext uri="{FF2B5EF4-FFF2-40B4-BE49-F238E27FC236}">
                  <a16:creationId xmlns:a16="http://schemas.microsoft.com/office/drawing/2014/main" id="{A77695AD-CCFE-470F-8506-C0170B697B4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7" name="Freeform: Shape 56">
              <a:extLst>
                <a:ext uri="{FF2B5EF4-FFF2-40B4-BE49-F238E27FC236}">
                  <a16:creationId xmlns:a16="http://schemas.microsoft.com/office/drawing/2014/main" id="{8D81F235-F80F-42B5-89AB-AEEDD38C9214}"/>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8" name="Freeform: Shape 57">
              <a:extLst>
                <a:ext uri="{FF2B5EF4-FFF2-40B4-BE49-F238E27FC236}">
                  <a16:creationId xmlns:a16="http://schemas.microsoft.com/office/drawing/2014/main" id="{29C4CA24-22A6-4257-8BA7-DDFC0CCF565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9" name="Freeform: Shape 58">
              <a:extLst>
                <a:ext uri="{FF2B5EF4-FFF2-40B4-BE49-F238E27FC236}">
                  <a16:creationId xmlns:a16="http://schemas.microsoft.com/office/drawing/2014/main" id="{F5CC0280-6A26-4B11-8FB4-ABC7BBC32B75}"/>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0" name="Freeform: Shape 59">
              <a:extLst>
                <a:ext uri="{FF2B5EF4-FFF2-40B4-BE49-F238E27FC236}">
                  <a16:creationId xmlns:a16="http://schemas.microsoft.com/office/drawing/2014/main" id="{4536D280-DD59-4F6C-8283-7F6143768BB5}"/>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1" name="Freeform: Shape 60">
              <a:extLst>
                <a:ext uri="{FF2B5EF4-FFF2-40B4-BE49-F238E27FC236}">
                  <a16:creationId xmlns:a16="http://schemas.microsoft.com/office/drawing/2014/main" id="{59F6FCE0-70C4-44A8-B5AD-BC3F1FF82507}"/>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2" name="Freeform: Shape 61">
              <a:extLst>
                <a:ext uri="{FF2B5EF4-FFF2-40B4-BE49-F238E27FC236}">
                  <a16:creationId xmlns:a16="http://schemas.microsoft.com/office/drawing/2014/main" id="{B344E1EA-721D-4FB6-A9E3-CE23DD5F146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3" name="Freeform: Shape 62">
              <a:extLst>
                <a:ext uri="{FF2B5EF4-FFF2-40B4-BE49-F238E27FC236}">
                  <a16:creationId xmlns:a16="http://schemas.microsoft.com/office/drawing/2014/main" id="{6BD4C82A-65D6-458C-BB34-83E0A58EB1E2}"/>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grpSp>
    </p:spTree>
    <p:extLst>
      <p:ext uri="{BB962C8B-B14F-4D97-AF65-F5344CB8AC3E}">
        <p14:creationId xmlns:p14="http://schemas.microsoft.com/office/powerpoint/2010/main" val="64853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ABE407D-AD67-930C-B238-090C7F913046}"/>
              </a:ext>
            </a:extLst>
          </p:cNvPr>
          <p:cNvGraphicFramePr>
            <a:graphicFrameLocks/>
          </p:cNvGraphicFramePr>
          <p:nvPr>
            <p:extLst>
              <p:ext uri="{D42A27DB-BD31-4B8C-83A1-F6EECF244321}">
                <p14:modId xmlns:p14="http://schemas.microsoft.com/office/powerpoint/2010/main" val="3706110581"/>
              </p:ext>
            </p:extLst>
          </p:nvPr>
        </p:nvGraphicFramePr>
        <p:xfrm>
          <a:off x="336550" y="2260311"/>
          <a:ext cx="11642724" cy="38780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1141271-710C-9317-968B-CA2697EEA91A}"/>
              </a:ext>
            </a:extLst>
          </p:cNvPr>
          <p:cNvSpPr>
            <a:spLocks noGrp="1"/>
          </p:cNvSpPr>
          <p:nvPr>
            <p:ph type="title"/>
          </p:nvPr>
        </p:nvSpPr>
        <p:spPr>
          <a:xfrm>
            <a:off x="336753" y="433385"/>
            <a:ext cx="11753647" cy="867930"/>
          </a:xfrm>
        </p:spPr>
        <p:txBody>
          <a:bodyPr/>
          <a:lstStyle/>
          <a:p>
            <a:r>
              <a:rPr lang="en-GB"/>
              <a:t>Customers are largely satisfied with the journeys they take on TfL buses, but there is room for improvement </a:t>
            </a:r>
          </a:p>
        </p:txBody>
      </p:sp>
      <p:sp>
        <p:nvSpPr>
          <p:cNvPr id="3" name="Text Placeholder 2">
            <a:extLst>
              <a:ext uri="{FF2B5EF4-FFF2-40B4-BE49-F238E27FC236}">
                <a16:creationId xmlns:a16="http://schemas.microsoft.com/office/drawing/2014/main" id="{ACC547B0-B9B6-2006-9BF6-D257DBC5E3DA}"/>
              </a:ext>
            </a:extLst>
          </p:cNvPr>
          <p:cNvSpPr>
            <a:spLocks noGrp="1"/>
          </p:cNvSpPr>
          <p:nvPr>
            <p:ph type="body" sz="quarter" idx="10"/>
          </p:nvPr>
        </p:nvSpPr>
        <p:spPr>
          <a:xfrm>
            <a:off x="336550" y="1386956"/>
            <a:ext cx="11643123" cy="341632"/>
          </a:xfrm>
        </p:spPr>
        <p:txBody>
          <a:bodyPr/>
          <a:lstStyle/>
          <a:p>
            <a:r>
              <a:rPr lang="en-GB"/>
              <a:t>Journeys can increase from being generally good to becoming consistently excellent </a:t>
            </a:r>
            <a:endParaRPr lang="en-GB">
              <a:highlight>
                <a:srgbClr val="FFFF00"/>
              </a:highlight>
            </a:endParaRPr>
          </a:p>
        </p:txBody>
      </p:sp>
      <p:sp>
        <p:nvSpPr>
          <p:cNvPr id="4" name="Text Placeholder 3">
            <a:extLst>
              <a:ext uri="{FF2B5EF4-FFF2-40B4-BE49-F238E27FC236}">
                <a16:creationId xmlns:a16="http://schemas.microsoft.com/office/drawing/2014/main" id="{D0A19417-48ED-F2EC-091E-503248E5F050}"/>
              </a:ext>
            </a:extLst>
          </p:cNvPr>
          <p:cNvSpPr>
            <a:spLocks noGrp="1"/>
          </p:cNvSpPr>
          <p:nvPr>
            <p:ph type="body" sz="quarter" idx="11"/>
          </p:nvPr>
        </p:nvSpPr>
        <p:spPr>
          <a:xfrm>
            <a:off x="336550" y="1840561"/>
            <a:ext cx="11642725" cy="307777"/>
          </a:xfrm>
        </p:spPr>
        <p:txBody>
          <a:bodyPr/>
          <a:lstStyle/>
          <a:p>
            <a:pPr marL="0" indent="0">
              <a:buNone/>
            </a:pPr>
            <a:r>
              <a:rPr lang="en-GB"/>
              <a:t>Customer satisfaction with bus journey – full scale  | All passengers</a:t>
            </a:r>
          </a:p>
        </p:txBody>
      </p:sp>
      <p:sp>
        <p:nvSpPr>
          <p:cNvPr id="5" name="TextBox 4">
            <a:extLst>
              <a:ext uri="{FF2B5EF4-FFF2-40B4-BE49-F238E27FC236}">
                <a16:creationId xmlns:a16="http://schemas.microsoft.com/office/drawing/2014/main" id="{0C917456-D189-F7F5-A930-1D70E61E0C51}"/>
              </a:ext>
            </a:extLst>
          </p:cNvPr>
          <p:cNvSpPr txBox="1"/>
          <p:nvPr/>
        </p:nvSpPr>
        <p:spPr>
          <a:xfrm>
            <a:off x="0" y="6438263"/>
            <a:ext cx="6455391" cy="430887"/>
          </a:xfrm>
          <a:prstGeom prst="rect">
            <a:avLst/>
          </a:prstGeom>
          <a:noFill/>
        </p:spPr>
        <p:txBody>
          <a:bodyPr wrap="square" rtlCol="0">
            <a:spAutoFit/>
          </a:bodyPr>
          <a:lstStyle/>
          <a:p>
            <a:r>
              <a:rPr lang="en-GB" sz="1050"/>
              <a:t>A1. On a scale of 0-10, how satisfied are you with your experience on this bus today?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All passengers (651)</a:t>
            </a:r>
          </a:p>
        </p:txBody>
      </p:sp>
      <p:cxnSp>
        <p:nvCxnSpPr>
          <p:cNvPr id="7" name="Straight Arrow Connector 6">
            <a:extLst>
              <a:ext uri="{FF2B5EF4-FFF2-40B4-BE49-F238E27FC236}">
                <a16:creationId xmlns:a16="http://schemas.microsoft.com/office/drawing/2014/main" id="{BC40A640-3ED1-B8AD-B18E-0DD9B0F6087A}"/>
              </a:ext>
            </a:extLst>
          </p:cNvPr>
          <p:cNvCxnSpPr>
            <a:cxnSpLocks/>
          </p:cNvCxnSpPr>
          <p:nvPr/>
        </p:nvCxnSpPr>
        <p:spPr>
          <a:xfrm>
            <a:off x="1968500" y="3146879"/>
            <a:ext cx="41275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F1406D-77F3-5EC4-8B4D-8E899238B22C}"/>
              </a:ext>
            </a:extLst>
          </p:cNvPr>
          <p:cNvSpPr txBox="1"/>
          <p:nvPr/>
        </p:nvSpPr>
        <p:spPr>
          <a:xfrm>
            <a:off x="2460171" y="2645118"/>
            <a:ext cx="3733800" cy="461665"/>
          </a:xfrm>
          <a:prstGeom prst="rect">
            <a:avLst/>
          </a:prstGeom>
          <a:noFill/>
        </p:spPr>
        <p:txBody>
          <a:bodyPr wrap="square" rtlCol="0">
            <a:spAutoFit/>
          </a:bodyPr>
          <a:lstStyle/>
          <a:p>
            <a:pPr algn="ctr"/>
            <a:r>
              <a:rPr lang="en-GB" sz="1200"/>
              <a:t>Middle ground of passengers who are only partially satisfied with their journeys</a:t>
            </a:r>
          </a:p>
        </p:txBody>
      </p:sp>
    </p:spTree>
    <p:extLst>
      <p:ext uri="{BB962C8B-B14F-4D97-AF65-F5344CB8AC3E}">
        <p14:creationId xmlns:p14="http://schemas.microsoft.com/office/powerpoint/2010/main" val="418475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E0A3-DCEC-3529-99FF-53F6C6DD60A1}"/>
              </a:ext>
            </a:extLst>
          </p:cNvPr>
          <p:cNvSpPr>
            <a:spLocks noGrp="1"/>
          </p:cNvSpPr>
          <p:nvPr>
            <p:ph type="title"/>
          </p:nvPr>
        </p:nvSpPr>
        <p:spPr>
          <a:xfrm>
            <a:off x="336753" y="433385"/>
            <a:ext cx="11643123" cy="867930"/>
          </a:xfrm>
        </p:spPr>
        <p:txBody>
          <a:bodyPr/>
          <a:lstStyle/>
          <a:p>
            <a:r>
              <a:rPr lang="en-GB"/>
              <a:t>Most passengers say they don’t require priority seating, but it still makes up 1 out of every 5 refurbished bus journeys</a:t>
            </a:r>
          </a:p>
        </p:txBody>
      </p:sp>
      <p:sp>
        <p:nvSpPr>
          <p:cNvPr id="3" name="Text Placeholder 2">
            <a:extLst>
              <a:ext uri="{FF2B5EF4-FFF2-40B4-BE49-F238E27FC236}">
                <a16:creationId xmlns:a16="http://schemas.microsoft.com/office/drawing/2014/main" id="{37A12E54-0BD4-1A61-B524-9D4BF4D64092}"/>
              </a:ext>
            </a:extLst>
          </p:cNvPr>
          <p:cNvSpPr>
            <a:spLocks noGrp="1"/>
          </p:cNvSpPr>
          <p:nvPr>
            <p:ph type="body" sz="quarter" idx="10"/>
          </p:nvPr>
        </p:nvSpPr>
        <p:spPr/>
        <p:txBody>
          <a:bodyPr/>
          <a:lstStyle/>
          <a:p>
            <a:r>
              <a:rPr lang="en-GB"/>
              <a:t>A higher proportion of people on control routes said they require priority seating</a:t>
            </a:r>
          </a:p>
        </p:txBody>
      </p:sp>
      <p:sp>
        <p:nvSpPr>
          <p:cNvPr id="10" name="Text Placeholder 3">
            <a:extLst>
              <a:ext uri="{FF2B5EF4-FFF2-40B4-BE49-F238E27FC236}">
                <a16:creationId xmlns:a16="http://schemas.microsoft.com/office/drawing/2014/main" id="{18DA0E05-B307-37A6-79A9-C6E0C8263C60}"/>
              </a:ext>
            </a:extLst>
          </p:cNvPr>
          <p:cNvSpPr txBox="1">
            <a:spLocks/>
          </p:cNvSpPr>
          <p:nvPr/>
        </p:nvSpPr>
        <p:spPr>
          <a:xfrm>
            <a:off x="336550" y="1840561"/>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Priority seating requirements | Test and Control routes</a:t>
            </a:r>
          </a:p>
        </p:txBody>
      </p:sp>
      <p:sp>
        <p:nvSpPr>
          <p:cNvPr id="11" name="TextBox 10">
            <a:extLst>
              <a:ext uri="{FF2B5EF4-FFF2-40B4-BE49-F238E27FC236}">
                <a16:creationId xmlns:a16="http://schemas.microsoft.com/office/drawing/2014/main" id="{395BDD1F-75B2-F1EB-6C2F-59B4C560B294}"/>
              </a:ext>
            </a:extLst>
          </p:cNvPr>
          <p:cNvSpPr txBox="1"/>
          <p:nvPr/>
        </p:nvSpPr>
        <p:spPr>
          <a:xfrm>
            <a:off x="0" y="6421587"/>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B1. When travelling on buses or other forms of public transport, do you require priority seating?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Base: </a:t>
            </a:r>
            <a:r>
              <a:rPr lang="en-GB" sz="1050"/>
              <a:t>Test Routes (340) Control Routes (311)</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graphicFrame>
        <p:nvGraphicFramePr>
          <p:cNvPr id="19" name="Table 18">
            <a:extLst>
              <a:ext uri="{FF2B5EF4-FFF2-40B4-BE49-F238E27FC236}">
                <a16:creationId xmlns:a16="http://schemas.microsoft.com/office/drawing/2014/main" id="{2713E179-847D-2B8D-5094-9BAADD92964A}"/>
              </a:ext>
            </a:extLst>
          </p:cNvPr>
          <p:cNvGraphicFramePr>
            <a:graphicFrameLocks noGrp="1"/>
          </p:cNvGraphicFramePr>
          <p:nvPr/>
        </p:nvGraphicFramePr>
        <p:xfrm>
          <a:off x="5363099" y="5390667"/>
          <a:ext cx="1725731" cy="536456"/>
        </p:xfrm>
        <a:graphic>
          <a:graphicData uri="http://schemas.openxmlformats.org/drawingml/2006/table">
            <a:tbl>
              <a:tblPr/>
              <a:tblGrid>
                <a:gridCol w="724190">
                  <a:extLst>
                    <a:ext uri="{9D8B030D-6E8A-4147-A177-3AD203B41FA5}">
                      <a16:colId xmlns:a16="http://schemas.microsoft.com/office/drawing/2014/main" val="2846434361"/>
                    </a:ext>
                  </a:extLst>
                </a:gridCol>
                <a:gridCol w="1001541">
                  <a:extLst>
                    <a:ext uri="{9D8B030D-6E8A-4147-A177-3AD203B41FA5}">
                      <a16:colId xmlns:a16="http://schemas.microsoft.com/office/drawing/2014/main" val="2646870754"/>
                    </a:ext>
                  </a:extLst>
                </a:gridCol>
              </a:tblGrid>
              <a:tr h="268228">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000"/>
                        <a:t>Unrequired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8394658"/>
                  </a:ext>
                </a:extLst>
              </a:tr>
              <a:tr h="268228">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75000"/>
                      </a:schemeClr>
                    </a:solidFill>
                  </a:tcPr>
                </a:tc>
                <a:tc>
                  <a:txBody>
                    <a:bodyPr/>
                    <a:lstStyle/>
                    <a:p>
                      <a:pPr algn="ctr"/>
                      <a:r>
                        <a:rPr lang="en-GB" sz="1000"/>
                        <a:t>Required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98726094"/>
                  </a:ext>
                </a:extLst>
              </a:tr>
            </a:tbl>
          </a:graphicData>
        </a:graphic>
      </p:graphicFrame>
      <p:sp>
        <p:nvSpPr>
          <p:cNvPr id="21" name="TextBox 20">
            <a:extLst>
              <a:ext uri="{FF2B5EF4-FFF2-40B4-BE49-F238E27FC236}">
                <a16:creationId xmlns:a16="http://schemas.microsoft.com/office/drawing/2014/main" id="{A0CB3FB6-362D-2C7B-EF2C-B19EEED8C68D}"/>
              </a:ext>
            </a:extLst>
          </p:cNvPr>
          <p:cNvSpPr txBox="1"/>
          <p:nvPr/>
        </p:nvSpPr>
        <p:spPr>
          <a:xfrm>
            <a:off x="1548887" y="2322000"/>
            <a:ext cx="357886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light"/>
                <a:ea typeface="+mn-ea"/>
                <a:cs typeface="+mn-cs"/>
              </a:rPr>
              <a:t>Priority seating requirements: Test:</a:t>
            </a:r>
          </a:p>
        </p:txBody>
      </p:sp>
      <p:graphicFrame>
        <p:nvGraphicFramePr>
          <p:cNvPr id="29" name="Chart 28">
            <a:extLst>
              <a:ext uri="{FF2B5EF4-FFF2-40B4-BE49-F238E27FC236}">
                <a16:creationId xmlns:a16="http://schemas.microsoft.com/office/drawing/2014/main" id="{B82E7FB7-C338-DE6B-5938-90A2764F78C7}"/>
              </a:ext>
            </a:extLst>
          </p:cNvPr>
          <p:cNvGraphicFramePr/>
          <p:nvPr/>
        </p:nvGraphicFramePr>
        <p:xfrm>
          <a:off x="1269981" y="2741750"/>
          <a:ext cx="3905250" cy="3476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D55B3BD2-E17B-560C-F1AB-C0AD3AFCCA6B}"/>
              </a:ext>
            </a:extLst>
          </p:cNvPr>
          <p:cNvGraphicFramePr/>
          <p:nvPr/>
        </p:nvGraphicFramePr>
        <p:xfrm>
          <a:off x="7276699" y="2741750"/>
          <a:ext cx="3905250" cy="3476322"/>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8F129A2C-313C-DCA9-EDAD-7FBF0F06B7CF}"/>
              </a:ext>
            </a:extLst>
          </p:cNvPr>
          <p:cNvSpPr txBox="1"/>
          <p:nvPr/>
        </p:nvSpPr>
        <p:spPr>
          <a:xfrm>
            <a:off x="7382145" y="2287188"/>
            <a:ext cx="39314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light"/>
                <a:ea typeface="+mn-ea"/>
                <a:cs typeface="+mn-cs"/>
              </a:rPr>
              <a:t>Priority seating requirements: Control:</a:t>
            </a:r>
          </a:p>
        </p:txBody>
      </p:sp>
    </p:spTree>
    <p:extLst>
      <p:ext uri="{BB962C8B-B14F-4D97-AF65-F5344CB8AC3E}">
        <p14:creationId xmlns:p14="http://schemas.microsoft.com/office/powerpoint/2010/main" val="1975295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E391C13-D3E9-065D-A8C7-CD7C3876C0FD}"/>
              </a:ext>
            </a:extLst>
          </p:cNvPr>
          <p:cNvSpPr/>
          <p:nvPr/>
        </p:nvSpPr>
        <p:spPr>
          <a:xfrm>
            <a:off x="6397690" y="4676775"/>
            <a:ext cx="2298635" cy="1601148"/>
          </a:xfrm>
          <a:prstGeom prst="rect">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263AE5-3444-4F6A-E923-6BB91574D8C7}"/>
              </a:ext>
            </a:extLst>
          </p:cNvPr>
          <p:cNvSpPr>
            <a:spLocks noGrp="1"/>
          </p:cNvSpPr>
          <p:nvPr>
            <p:ph type="title"/>
          </p:nvPr>
        </p:nvSpPr>
        <p:spPr>
          <a:xfrm>
            <a:off x="336753" y="433385"/>
            <a:ext cx="11643123" cy="867930"/>
          </a:xfrm>
        </p:spPr>
        <p:txBody>
          <a:bodyPr/>
          <a:lstStyle/>
          <a:p>
            <a:r>
              <a:rPr lang="en-GB"/>
              <a:t>The vast majority claim to notice all bus features listed, but there are some that are more likely to go unnoticed than others</a:t>
            </a:r>
            <a:endParaRPr lang="en-GB">
              <a:highlight>
                <a:srgbClr val="FFFF00"/>
              </a:highlight>
            </a:endParaRPr>
          </a:p>
        </p:txBody>
      </p:sp>
      <p:sp>
        <p:nvSpPr>
          <p:cNvPr id="25" name="Text Placeholder 24">
            <a:extLst>
              <a:ext uri="{FF2B5EF4-FFF2-40B4-BE49-F238E27FC236}">
                <a16:creationId xmlns:a16="http://schemas.microsoft.com/office/drawing/2014/main" id="{B2012A24-5D5F-5633-A416-CF8E8B476235}"/>
              </a:ext>
            </a:extLst>
          </p:cNvPr>
          <p:cNvSpPr>
            <a:spLocks noGrp="1"/>
          </p:cNvSpPr>
          <p:nvPr>
            <p:ph type="body" sz="quarter" idx="10"/>
          </p:nvPr>
        </p:nvSpPr>
        <p:spPr>
          <a:xfrm>
            <a:off x="336550" y="1386956"/>
            <a:ext cx="11643123" cy="590931"/>
          </a:xfrm>
        </p:spPr>
        <p:txBody>
          <a:bodyPr/>
          <a:lstStyle/>
          <a:p>
            <a:r>
              <a:rPr lang="en-GB"/>
              <a:t>The bus exterior is least likely to be noticed, and there is a small amount of evidence that passengers notice their safety and flooring more on refurbished buses </a:t>
            </a:r>
          </a:p>
        </p:txBody>
      </p:sp>
      <p:sp>
        <p:nvSpPr>
          <p:cNvPr id="26" name="Text Placeholder 25">
            <a:extLst>
              <a:ext uri="{FF2B5EF4-FFF2-40B4-BE49-F238E27FC236}">
                <a16:creationId xmlns:a16="http://schemas.microsoft.com/office/drawing/2014/main" id="{1B2ED303-7B7F-8A73-D868-87547863BA27}"/>
              </a:ext>
            </a:extLst>
          </p:cNvPr>
          <p:cNvSpPr>
            <a:spLocks noGrp="1"/>
          </p:cNvSpPr>
          <p:nvPr>
            <p:ph type="body" sz="quarter" idx="11"/>
          </p:nvPr>
        </p:nvSpPr>
        <p:spPr>
          <a:xfrm>
            <a:off x="336550" y="2025985"/>
            <a:ext cx="11642725" cy="307777"/>
          </a:xfrm>
        </p:spPr>
        <p:txBody>
          <a:bodyPr/>
          <a:lstStyle/>
          <a:p>
            <a:pPr marL="0" indent="0">
              <a:buNone/>
            </a:pPr>
            <a:r>
              <a:rPr lang="en-GB"/>
              <a:t>Features not noticed whilst on bus | Test and Control routes</a:t>
            </a:r>
          </a:p>
        </p:txBody>
      </p:sp>
      <p:sp>
        <p:nvSpPr>
          <p:cNvPr id="27" name="TextBox 26">
            <a:extLst>
              <a:ext uri="{FF2B5EF4-FFF2-40B4-BE49-F238E27FC236}">
                <a16:creationId xmlns:a16="http://schemas.microsoft.com/office/drawing/2014/main" id="{6EC1449C-FA26-67F1-F7B0-DE8E3D961EC9}"/>
              </a:ext>
            </a:extLst>
          </p:cNvPr>
          <p:cNvSpPr txBox="1"/>
          <p:nvPr/>
        </p:nvSpPr>
        <p:spPr>
          <a:xfrm>
            <a:off x="0" y="6442502"/>
            <a:ext cx="8133348" cy="415498"/>
          </a:xfrm>
          <a:prstGeom prst="rect">
            <a:avLst/>
          </a:prstGeom>
          <a:noFill/>
        </p:spPr>
        <p:txBody>
          <a:bodyPr wrap="square" rtlCol="0">
            <a:spAutoFit/>
          </a:bodyPr>
          <a:lstStyle/>
          <a:p>
            <a:r>
              <a:rPr lang="en-GB" sz="1050"/>
              <a:t>A2. Now thinking about the following aspects on the ... bus, on the same scale how satisfied are you?</a:t>
            </a:r>
          </a:p>
          <a:p>
            <a:r>
              <a:rPr lang="en-GB" sz="1050"/>
              <a:t>Base: Test Routes (340) Control Routes (311)</a:t>
            </a:r>
          </a:p>
        </p:txBody>
      </p:sp>
      <p:sp>
        <p:nvSpPr>
          <p:cNvPr id="28" name="Rectangle 27">
            <a:extLst>
              <a:ext uri="{FF2B5EF4-FFF2-40B4-BE49-F238E27FC236}">
                <a16:creationId xmlns:a16="http://schemas.microsoft.com/office/drawing/2014/main" id="{F6C92632-9E83-ADAE-36E5-96E7CA3246B9}"/>
              </a:ext>
            </a:extLst>
          </p:cNvPr>
          <p:cNvSpPr/>
          <p:nvPr/>
        </p:nvSpPr>
        <p:spPr>
          <a:xfrm>
            <a:off x="401373" y="2750843"/>
            <a:ext cx="2767264" cy="771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Condition of the bus exterior </a:t>
            </a:r>
          </a:p>
        </p:txBody>
      </p:sp>
      <p:sp>
        <p:nvSpPr>
          <p:cNvPr id="29" name="Rectangle 28">
            <a:extLst>
              <a:ext uri="{FF2B5EF4-FFF2-40B4-BE49-F238E27FC236}">
                <a16:creationId xmlns:a16="http://schemas.microsoft.com/office/drawing/2014/main" id="{4BAF754C-6650-3090-9CEA-D730FB93EC37}"/>
              </a:ext>
            </a:extLst>
          </p:cNvPr>
          <p:cNvSpPr/>
          <p:nvPr/>
        </p:nvSpPr>
        <p:spPr>
          <a:xfrm>
            <a:off x="401373" y="3627550"/>
            <a:ext cx="2767264" cy="771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Priority seating available</a:t>
            </a:r>
            <a:endParaRPr lang="en-GB" sz="1600" b="1"/>
          </a:p>
        </p:txBody>
      </p:sp>
      <p:sp>
        <p:nvSpPr>
          <p:cNvPr id="30" name="Rectangle 29">
            <a:extLst>
              <a:ext uri="{FF2B5EF4-FFF2-40B4-BE49-F238E27FC236}">
                <a16:creationId xmlns:a16="http://schemas.microsoft.com/office/drawing/2014/main" id="{9C4BF4A2-B5D6-87F0-4D6B-994D0D0A66AA}"/>
              </a:ext>
            </a:extLst>
          </p:cNvPr>
          <p:cNvSpPr/>
          <p:nvPr/>
        </p:nvSpPr>
        <p:spPr>
          <a:xfrm>
            <a:off x="401373" y="4504257"/>
            <a:ext cx="2767264" cy="771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Personal safety on the bus</a:t>
            </a:r>
            <a:endParaRPr lang="en-GB" sz="1600" b="1"/>
          </a:p>
        </p:txBody>
      </p:sp>
      <p:sp>
        <p:nvSpPr>
          <p:cNvPr id="31" name="Rectangle 30">
            <a:extLst>
              <a:ext uri="{FF2B5EF4-FFF2-40B4-BE49-F238E27FC236}">
                <a16:creationId xmlns:a16="http://schemas.microsoft.com/office/drawing/2014/main" id="{BA25C36D-8F95-6329-69C5-F0396045F96D}"/>
              </a:ext>
            </a:extLst>
          </p:cNvPr>
          <p:cNvSpPr/>
          <p:nvPr/>
        </p:nvSpPr>
        <p:spPr>
          <a:xfrm>
            <a:off x="401373" y="5380963"/>
            <a:ext cx="2767264" cy="771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Flooring and steps in the bus</a:t>
            </a:r>
          </a:p>
        </p:txBody>
      </p:sp>
      <p:cxnSp>
        <p:nvCxnSpPr>
          <p:cNvPr id="33" name="Straight Connector 32">
            <a:extLst>
              <a:ext uri="{FF2B5EF4-FFF2-40B4-BE49-F238E27FC236}">
                <a16:creationId xmlns:a16="http://schemas.microsoft.com/office/drawing/2014/main" id="{FA6E0242-CCDC-9CA3-7E6B-29FB6CA1E1A1}"/>
              </a:ext>
            </a:extLst>
          </p:cNvPr>
          <p:cNvCxnSpPr/>
          <p:nvPr/>
        </p:nvCxnSpPr>
        <p:spPr>
          <a:xfrm>
            <a:off x="3807565" y="2728002"/>
            <a:ext cx="0" cy="3549921"/>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9" name="Chart 38">
            <a:extLst>
              <a:ext uri="{FF2B5EF4-FFF2-40B4-BE49-F238E27FC236}">
                <a16:creationId xmlns:a16="http://schemas.microsoft.com/office/drawing/2014/main" id="{99C6BE29-6C7B-7A6E-3B0B-CDE2B4C42BF5}"/>
              </a:ext>
            </a:extLst>
          </p:cNvPr>
          <p:cNvGraphicFramePr/>
          <p:nvPr>
            <p:extLst>
              <p:ext uri="{D42A27DB-BD31-4B8C-83A1-F6EECF244321}">
                <p14:modId xmlns:p14="http://schemas.microsoft.com/office/powerpoint/2010/main" val="3352343678"/>
              </p:ext>
            </p:extLst>
          </p:nvPr>
        </p:nvGraphicFramePr>
        <p:xfrm>
          <a:off x="4019894" y="2623750"/>
          <a:ext cx="2247554" cy="3825178"/>
        </p:xfrm>
        <a:graphic>
          <a:graphicData uri="http://schemas.openxmlformats.org/drawingml/2006/chart">
            <c:chart xmlns:c="http://schemas.openxmlformats.org/drawingml/2006/chart" xmlns:r="http://schemas.openxmlformats.org/officeDocument/2006/relationships" r:id="rId3"/>
          </a:graphicData>
        </a:graphic>
      </p:graphicFrame>
      <p:cxnSp>
        <p:nvCxnSpPr>
          <p:cNvPr id="40" name="Straight Connector 39">
            <a:extLst>
              <a:ext uri="{FF2B5EF4-FFF2-40B4-BE49-F238E27FC236}">
                <a16:creationId xmlns:a16="http://schemas.microsoft.com/office/drawing/2014/main" id="{20C28C94-A6AA-6F27-52CB-0E0B68DADAE6}"/>
              </a:ext>
            </a:extLst>
          </p:cNvPr>
          <p:cNvCxnSpPr/>
          <p:nvPr/>
        </p:nvCxnSpPr>
        <p:spPr>
          <a:xfrm>
            <a:off x="6267446" y="2728002"/>
            <a:ext cx="0" cy="35499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2553C6-C3DC-98D3-A785-B550D45C1321}"/>
              </a:ext>
            </a:extLst>
          </p:cNvPr>
          <p:cNvCxnSpPr/>
          <p:nvPr/>
        </p:nvCxnSpPr>
        <p:spPr>
          <a:xfrm>
            <a:off x="8826568" y="2728002"/>
            <a:ext cx="0" cy="3549921"/>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44" name="Chart 43">
            <a:extLst>
              <a:ext uri="{FF2B5EF4-FFF2-40B4-BE49-F238E27FC236}">
                <a16:creationId xmlns:a16="http://schemas.microsoft.com/office/drawing/2014/main" id="{AF608026-79EF-31EB-397F-5A5684EF8EF0}"/>
              </a:ext>
            </a:extLst>
          </p:cNvPr>
          <p:cNvGraphicFramePr/>
          <p:nvPr>
            <p:extLst>
              <p:ext uri="{D42A27DB-BD31-4B8C-83A1-F6EECF244321}">
                <p14:modId xmlns:p14="http://schemas.microsoft.com/office/powerpoint/2010/main" val="2275058359"/>
              </p:ext>
            </p:extLst>
          </p:nvPr>
        </p:nvGraphicFramePr>
        <p:xfrm>
          <a:off x="9038897" y="2623750"/>
          <a:ext cx="2247554" cy="3825178"/>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Placeholder 25">
            <a:extLst>
              <a:ext uri="{FF2B5EF4-FFF2-40B4-BE49-F238E27FC236}">
                <a16:creationId xmlns:a16="http://schemas.microsoft.com/office/drawing/2014/main" id="{33983C35-7AA7-074F-32FA-B840266B4EDB}"/>
              </a:ext>
            </a:extLst>
          </p:cNvPr>
          <p:cNvSpPr txBox="1">
            <a:spLocks/>
          </p:cNvSpPr>
          <p:nvPr/>
        </p:nvSpPr>
        <p:spPr>
          <a:xfrm>
            <a:off x="4043323" y="2491824"/>
            <a:ext cx="1836743" cy="307777"/>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Not seen %</a:t>
            </a:r>
          </a:p>
        </p:txBody>
      </p:sp>
      <p:sp>
        <p:nvSpPr>
          <p:cNvPr id="47" name="Text Placeholder 25">
            <a:extLst>
              <a:ext uri="{FF2B5EF4-FFF2-40B4-BE49-F238E27FC236}">
                <a16:creationId xmlns:a16="http://schemas.microsoft.com/office/drawing/2014/main" id="{7B1991F6-EB69-1A98-5AB3-DA68B4013BE1}"/>
              </a:ext>
            </a:extLst>
          </p:cNvPr>
          <p:cNvSpPr txBox="1">
            <a:spLocks/>
          </p:cNvSpPr>
          <p:nvPr/>
        </p:nvSpPr>
        <p:spPr>
          <a:xfrm>
            <a:off x="6579015" y="2491824"/>
            <a:ext cx="1836743" cy="307777"/>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Test %</a:t>
            </a:r>
          </a:p>
        </p:txBody>
      </p:sp>
      <p:sp>
        <p:nvSpPr>
          <p:cNvPr id="48" name="Text Placeholder 25">
            <a:extLst>
              <a:ext uri="{FF2B5EF4-FFF2-40B4-BE49-F238E27FC236}">
                <a16:creationId xmlns:a16="http://schemas.microsoft.com/office/drawing/2014/main" id="{3DAFD6FB-7A97-97C5-7BCC-88258B457D34}"/>
              </a:ext>
            </a:extLst>
          </p:cNvPr>
          <p:cNvSpPr txBox="1">
            <a:spLocks/>
          </p:cNvSpPr>
          <p:nvPr/>
        </p:nvSpPr>
        <p:spPr>
          <a:xfrm>
            <a:off x="9114707" y="2491824"/>
            <a:ext cx="1836743" cy="307777"/>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Control %</a:t>
            </a:r>
          </a:p>
        </p:txBody>
      </p:sp>
      <p:graphicFrame>
        <p:nvGraphicFramePr>
          <p:cNvPr id="50" name="Chart 49">
            <a:extLst>
              <a:ext uri="{FF2B5EF4-FFF2-40B4-BE49-F238E27FC236}">
                <a16:creationId xmlns:a16="http://schemas.microsoft.com/office/drawing/2014/main" id="{E1BBA588-11E4-7804-D151-870C152E363B}"/>
              </a:ext>
            </a:extLst>
          </p:cNvPr>
          <p:cNvGraphicFramePr/>
          <p:nvPr>
            <p:extLst>
              <p:ext uri="{D42A27DB-BD31-4B8C-83A1-F6EECF244321}">
                <p14:modId xmlns:p14="http://schemas.microsoft.com/office/powerpoint/2010/main" val="2253334033"/>
              </p:ext>
            </p:extLst>
          </p:nvPr>
        </p:nvGraphicFramePr>
        <p:xfrm>
          <a:off x="6479775" y="2623750"/>
          <a:ext cx="2216550" cy="3825178"/>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Box 50">
            <a:extLst>
              <a:ext uri="{FF2B5EF4-FFF2-40B4-BE49-F238E27FC236}">
                <a16:creationId xmlns:a16="http://schemas.microsoft.com/office/drawing/2014/main" id="{7DE9DA27-3AAF-78AA-7568-0E6E47E7E991}"/>
              </a:ext>
            </a:extLst>
          </p:cNvPr>
          <p:cNvSpPr txBox="1"/>
          <p:nvPr/>
        </p:nvSpPr>
        <p:spPr>
          <a:xfrm>
            <a:off x="7610826" y="5088753"/>
            <a:ext cx="1085499" cy="707886"/>
          </a:xfrm>
          <a:prstGeom prst="rect">
            <a:avLst/>
          </a:prstGeom>
          <a:noFill/>
        </p:spPr>
        <p:txBody>
          <a:bodyPr wrap="square" rtlCol="0">
            <a:spAutoFit/>
          </a:bodyPr>
          <a:lstStyle/>
          <a:p>
            <a:r>
              <a:rPr lang="en-GB" sz="1000"/>
              <a:t>These features are noticed more on test buses </a:t>
            </a:r>
          </a:p>
        </p:txBody>
      </p:sp>
      <p:sp>
        <p:nvSpPr>
          <p:cNvPr id="52" name="Right Brace 51">
            <a:extLst>
              <a:ext uri="{FF2B5EF4-FFF2-40B4-BE49-F238E27FC236}">
                <a16:creationId xmlns:a16="http://schemas.microsoft.com/office/drawing/2014/main" id="{DB7E463D-374F-E78A-BF17-7FCD5911500A}"/>
              </a:ext>
            </a:extLst>
          </p:cNvPr>
          <p:cNvSpPr/>
          <p:nvPr/>
        </p:nvSpPr>
        <p:spPr>
          <a:xfrm>
            <a:off x="7443789" y="4944216"/>
            <a:ext cx="157162" cy="85242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0219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E0A3-DCEC-3529-99FF-53F6C6DD60A1}"/>
              </a:ext>
            </a:extLst>
          </p:cNvPr>
          <p:cNvSpPr>
            <a:spLocks noGrp="1"/>
          </p:cNvSpPr>
          <p:nvPr>
            <p:ph type="title"/>
          </p:nvPr>
        </p:nvSpPr>
        <p:spPr>
          <a:xfrm>
            <a:off x="336753" y="433385"/>
            <a:ext cx="11643123" cy="867930"/>
          </a:xfrm>
        </p:spPr>
        <p:txBody>
          <a:bodyPr/>
          <a:lstStyle/>
          <a:p>
            <a:r>
              <a:rPr lang="en-GB"/>
              <a:t>Customers on refurbished buses with new, clear </a:t>
            </a:r>
            <a:r>
              <a:rPr lang="en-GB" err="1"/>
              <a:t>moquettes</a:t>
            </a:r>
            <a:r>
              <a:rPr lang="en-GB"/>
              <a:t> see a greater benefit to their journey in having priority seating</a:t>
            </a:r>
          </a:p>
        </p:txBody>
      </p:sp>
      <p:sp>
        <p:nvSpPr>
          <p:cNvPr id="3" name="Text Placeholder 2">
            <a:extLst>
              <a:ext uri="{FF2B5EF4-FFF2-40B4-BE49-F238E27FC236}">
                <a16:creationId xmlns:a16="http://schemas.microsoft.com/office/drawing/2014/main" id="{37A12E54-0BD4-1A61-B524-9D4BF4D64092}"/>
              </a:ext>
            </a:extLst>
          </p:cNvPr>
          <p:cNvSpPr>
            <a:spLocks noGrp="1"/>
          </p:cNvSpPr>
          <p:nvPr>
            <p:ph type="body" sz="quarter" idx="10"/>
          </p:nvPr>
        </p:nvSpPr>
        <p:spPr>
          <a:xfrm>
            <a:off x="336550" y="1386956"/>
            <a:ext cx="11643123" cy="341632"/>
          </a:xfrm>
        </p:spPr>
        <p:txBody>
          <a:bodyPr/>
          <a:lstStyle/>
          <a:p>
            <a:r>
              <a:rPr lang="en-GB"/>
              <a:t>Those in test routes, especially those who require the seating feel their journeys have improved greatly</a:t>
            </a:r>
          </a:p>
        </p:txBody>
      </p:sp>
      <p:sp>
        <p:nvSpPr>
          <p:cNvPr id="10" name="Text Placeholder 3">
            <a:extLst>
              <a:ext uri="{FF2B5EF4-FFF2-40B4-BE49-F238E27FC236}">
                <a16:creationId xmlns:a16="http://schemas.microsoft.com/office/drawing/2014/main" id="{18DA0E05-B307-37A6-79A9-C6E0C8263C60}"/>
              </a:ext>
            </a:extLst>
          </p:cNvPr>
          <p:cNvSpPr txBox="1">
            <a:spLocks/>
          </p:cNvSpPr>
          <p:nvPr/>
        </p:nvSpPr>
        <p:spPr>
          <a:xfrm>
            <a:off x="336550" y="2131738"/>
            <a:ext cx="11642725" cy="307777"/>
          </a:xfrm>
          <a:prstGeom prst="rect">
            <a:avLst/>
          </a:prstGeom>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Priority seating impact on journey experience (T2B) | Test and Control routes</a:t>
            </a:r>
          </a:p>
        </p:txBody>
      </p:sp>
      <p:sp>
        <p:nvSpPr>
          <p:cNvPr id="11" name="TextBox 10">
            <a:extLst>
              <a:ext uri="{FF2B5EF4-FFF2-40B4-BE49-F238E27FC236}">
                <a16:creationId xmlns:a16="http://schemas.microsoft.com/office/drawing/2014/main" id="{395BDD1F-75B2-F1EB-6C2F-59B4C560B294}"/>
              </a:ext>
            </a:extLst>
          </p:cNvPr>
          <p:cNvSpPr txBox="1"/>
          <p:nvPr/>
        </p:nvSpPr>
        <p:spPr>
          <a:xfrm>
            <a:off x="-1751" y="6418894"/>
            <a:ext cx="75033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egoe UI Semilight"/>
                <a:ea typeface="+mn-ea"/>
                <a:cs typeface="+mn-cs"/>
              </a:rPr>
              <a:t>B3. How has the priority seating impacted your experience of using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egoe UI Semilight"/>
                <a:ea typeface="+mn-ea"/>
                <a:cs typeface="+mn-cs"/>
              </a:rPr>
              <a:t>Base:</a:t>
            </a:r>
            <a:r>
              <a:rPr lang="en-GB" sz="1050" dirty="0"/>
              <a:t> Test Routes (340) Control Routes (311) Priority seating user (75), (72); Non-priority seating user (179), (210))</a:t>
            </a:r>
            <a:endParaRPr kumimoji="0" lang="en-GB" sz="1050" b="0" i="0" u="none" strike="noStrike" kern="1200" cap="none" spc="0" normalizeH="0" baseline="0" noProof="0" dirty="0">
              <a:ln>
                <a:noFill/>
              </a:ln>
              <a:solidFill>
                <a:prstClr val="black"/>
              </a:solidFill>
              <a:effectLst/>
              <a:uLnTx/>
              <a:uFillTx/>
              <a:latin typeface="Segoe UI Semilight"/>
              <a:ea typeface="+mn-ea"/>
              <a:cs typeface="+mn-cs"/>
            </a:endParaRPr>
          </a:p>
        </p:txBody>
      </p:sp>
      <p:graphicFrame>
        <p:nvGraphicFramePr>
          <p:cNvPr id="5" name="Chart 4">
            <a:extLst>
              <a:ext uri="{FF2B5EF4-FFF2-40B4-BE49-F238E27FC236}">
                <a16:creationId xmlns:a16="http://schemas.microsoft.com/office/drawing/2014/main" id="{C9D923EB-AF7C-8ED1-46DB-C1AC8A45237E}"/>
              </a:ext>
            </a:extLst>
          </p:cNvPr>
          <p:cNvGraphicFramePr/>
          <p:nvPr>
            <p:extLst>
              <p:ext uri="{D42A27DB-BD31-4B8C-83A1-F6EECF244321}">
                <p14:modId xmlns:p14="http://schemas.microsoft.com/office/powerpoint/2010/main" val="768053511"/>
              </p:ext>
            </p:extLst>
          </p:nvPr>
        </p:nvGraphicFramePr>
        <p:xfrm>
          <a:off x="336550" y="2705461"/>
          <a:ext cx="11526587" cy="340569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6A983B3B-3EF9-A97E-2F78-389C4745CE03}"/>
              </a:ext>
            </a:extLst>
          </p:cNvPr>
          <p:cNvCxnSpPr/>
          <p:nvPr/>
        </p:nvCxnSpPr>
        <p:spPr>
          <a:xfrm>
            <a:off x="7188200" y="2940957"/>
            <a:ext cx="0" cy="29718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29D8B182-91F9-9114-55BC-55C6E038BE7B}"/>
              </a:ext>
            </a:extLst>
          </p:cNvPr>
          <p:cNvSpPr txBox="1"/>
          <p:nvPr/>
        </p:nvSpPr>
        <p:spPr>
          <a:xfrm>
            <a:off x="8178804" y="2129082"/>
            <a:ext cx="2501896" cy="307777"/>
          </a:xfrm>
          <a:prstGeom prst="rect">
            <a:avLst/>
          </a:prstGeom>
          <a:noFill/>
        </p:spPr>
        <p:txBody>
          <a:bodyPr wrap="square" rtlCol="0">
            <a:spAutoFit/>
          </a:bodyPr>
          <a:lstStyle/>
          <a:p>
            <a:pPr algn="ctr"/>
            <a:r>
              <a:rPr lang="en-GB" sz="1400"/>
              <a:t>Priority seating requirements </a:t>
            </a:r>
          </a:p>
        </p:txBody>
      </p:sp>
      <p:sp>
        <p:nvSpPr>
          <p:cNvPr id="9" name="TextBox 8">
            <a:extLst>
              <a:ext uri="{FF2B5EF4-FFF2-40B4-BE49-F238E27FC236}">
                <a16:creationId xmlns:a16="http://schemas.microsoft.com/office/drawing/2014/main" id="{0895B59F-3C08-4154-C1A6-CF30DB07D480}"/>
              </a:ext>
            </a:extLst>
          </p:cNvPr>
          <p:cNvSpPr txBox="1"/>
          <p:nvPr/>
        </p:nvSpPr>
        <p:spPr>
          <a:xfrm>
            <a:off x="8877299" y="6141895"/>
            <a:ext cx="2457451" cy="400110"/>
          </a:xfrm>
          <a:prstGeom prst="rect">
            <a:avLst/>
          </a:prstGeom>
          <a:noFill/>
        </p:spPr>
        <p:txBody>
          <a:bodyPr wrap="square" rtlCol="0">
            <a:spAutoFit/>
          </a:bodyPr>
          <a:lstStyle/>
          <a:p>
            <a:pPr algn="r"/>
            <a:r>
              <a:rPr lang="en-GB" sz="1000">
                <a:solidFill>
                  <a:srgbClr val="00B050"/>
                </a:solidFill>
              </a:rPr>
              <a:t>Statistically significant compared to </a:t>
            </a:r>
            <a:r>
              <a:rPr lang="en-GB" sz="1000" i="1">
                <a:solidFill>
                  <a:srgbClr val="00B050"/>
                </a:solidFill>
              </a:rPr>
              <a:t>control</a:t>
            </a:r>
            <a:r>
              <a:rPr lang="en-GB" sz="1000">
                <a:solidFill>
                  <a:srgbClr val="00B050"/>
                </a:solidFill>
              </a:rPr>
              <a:t> routes @ 95% CL </a:t>
            </a:r>
          </a:p>
        </p:txBody>
      </p:sp>
    </p:spTree>
    <p:extLst>
      <p:ext uri="{BB962C8B-B14F-4D97-AF65-F5344CB8AC3E}">
        <p14:creationId xmlns:p14="http://schemas.microsoft.com/office/powerpoint/2010/main" val="50557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descr="A picture containing text&#10;&#10;Description automatically generated">
            <a:extLst>
              <a:ext uri="{FF2B5EF4-FFF2-40B4-BE49-F238E27FC236}">
                <a16:creationId xmlns:a16="http://schemas.microsoft.com/office/drawing/2014/main" id="{9D513E0B-B65E-4B6F-B980-31DA67A614D4}"/>
              </a:ext>
            </a:extLst>
          </p:cNvPr>
          <p:cNvPicPr>
            <a:picLocks noChangeAspect="1"/>
          </p:cNvPicPr>
          <p:nvPr/>
        </p:nvPicPr>
        <p:blipFill>
          <a:blip r:embed="rId2" cstate="screen">
            <a:extLst>
              <a:ext uri="{28A0092B-C50C-407E-A947-70E740481C1C}">
                <a14:useLocalDpi xmlns:a14="http://schemas.microsoft.com/office/drawing/2010/main"/>
              </a:ext>
            </a:extLst>
          </a:blip>
          <a:srcRect l="19260" r="19260"/>
          <a:stretch>
            <a:fillRect/>
          </a:stretch>
        </p:blipFill>
        <p:spPr>
          <a:xfrm rot="5400000">
            <a:off x="4579938" y="-754063"/>
            <a:ext cx="6858000" cy="8366126"/>
          </a:xfrm>
          <a:prstGeom prst="rect">
            <a:avLst/>
          </a:prstGeom>
        </p:spPr>
      </p:pic>
      <p:sp>
        <p:nvSpPr>
          <p:cNvPr id="17" name="Rectangle 16">
            <a:extLst>
              <a:ext uri="{FF2B5EF4-FFF2-40B4-BE49-F238E27FC236}">
                <a16:creationId xmlns:a16="http://schemas.microsoft.com/office/drawing/2014/main" id="{9269D084-BCFF-4708-8584-6089734D3430}"/>
              </a:ext>
            </a:extLst>
          </p:cNvPr>
          <p:cNvSpPr/>
          <p:nvPr/>
        </p:nvSpPr>
        <p:spPr>
          <a:xfrm>
            <a:off x="0" y="0"/>
            <a:ext cx="258417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pic>
        <p:nvPicPr>
          <p:cNvPr id="18" name="Graphic 17">
            <a:extLst>
              <a:ext uri="{FF2B5EF4-FFF2-40B4-BE49-F238E27FC236}">
                <a16:creationId xmlns:a16="http://schemas.microsoft.com/office/drawing/2014/main" id="{1F30661C-1B03-4C49-8C23-2C5AA73AC275}"/>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864" t="20137" b="21824"/>
          <a:stretch/>
        </p:blipFill>
        <p:spPr>
          <a:xfrm>
            <a:off x="3496" y="0"/>
            <a:ext cx="6421607" cy="6858000"/>
          </a:xfrm>
          <a:prstGeom prst="rect">
            <a:avLst/>
          </a:prstGeom>
        </p:spPr>
      </p:pic>
      <p:sp>
        <p:nvSpPr>
          <p:cNvPr id="19" name="Title 8">
            <a:extLst>
              <a:ext uri="{FF2B5EF4-FFF2-40B4-BE49-F238E27FC236}">
                <a16:creationId xmlns:a16="http://schemas.microsoft.com/office/drawing/2014/main" id="{96EDE8EF-48DF-4B96-98B9-07BA404FE909}"/>
              </a:ext>
            </a:extLst>
          </p:cNvPr>
          <p:cNvSpPr txBox="1">
            <a:spLocks/>
          </p:cNvSpPr>
          <p:nvPr/>
        </p:nvSpPr>
        <p:spPr>
          <a:xfrm>
            <a:off x="450937" y="3385585"/>
            <a:ext cx="4152060" cy="701731"/>
          </a:xfrm>
          <a:prstGeom prst="rect">
            <a:avLst/>
          </a:prstGeom>
        </p:spPr>
        <p:txBody>
          <a:bodyPr wrap="square" anchor="t">
            <a:sp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t>Background</a:t>
            </a:r>
            <a:endParaRPr kumimoji="0" lang="en-GB" sz="4400" b="1" i="0" u="none" strike="noStrike" kern="1200" cap="none" spc="0" normalizeH="0" baseline="0" noProof="0">
              <a:ln>
                <a:noFill/>
              </a:ln>
              <a:solidFill>
                <a:prstClr val="white"/>
              </a:solidFill>
              <a:effectLst/>
              <a:uLnTx/>
              <a:uFillTx/>
              <a:latin typeface="Segoe UI"/>
              <a:ea typeface="+mj-ea"/>
              <a:cs typeface="+mj-cs"/>
            </a:endParaRPr>
          </a:p>
        </p:txBody>
      </p:sp>
      <p:cxnSp>
        <p:nvCxnSpPr>
          <p:cNvPr id="20" name="Straight Connector 19">
            <a:extLst>
              <a:ext uri="{FF2B5EF4-FFF2-40B4-BE49-F238E27FC236}">
                <a16:creationId xmlns:a16="http://schemas.microsoft.com/office/drawing/2014/main" id="{EFDE489E-9A59-4430-8FE0-D0F7A9FF9373}"/>
              </a:ext>
            </a:extLst>
          </p:cNvPr>
          <p:cNvCxnSpPr>
            <a:cxnSpLocks/>
          </p:cNvCxnSpPr>
          <p:nvPr/>
        </p:nvCxnSpPr>
        <p:spPr>
          <a:xfrm>
            <a:off x="547728" y="3291736"/>
            <a:ext cx="646049" cy="0"/>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C8F9865-9A53-4670-988C-BB8A8E133045}"/>
              </a:ext>
            </a:extLst>
          </p:cNvPr>
          <p:cNvGrpSpPr/>
          <p:nvPr/>
        </p:nvGrpSpPr>
        <p:grpSpPr>
          <a:xfrm>
            <a:off x="501237" y="2237021"/>
            <a:ext cx="940033" cy="785748"/>
            <a:chOff x="11080509" y="269721"/>
            <a:chExt cx="821264" cy="669978"/>
          </a:xfrm>
        </p:grpSpPr>
        <p:sp>
          <p:nvSpPr>
            <p:cNvPr id="22" name="Freeform: Shape 21">
              <a:extLst>
                <a:ext uri="{FF2B5EF4-FFF2-40B4-BE49-F238E27FC236}">
                  <a16:creationId xmlns:a16="http://schemas.microsoft.com/office/drawing/2014/main" id="{E7B34B9D-8B4F-4D40-BD32-205289282F67}"/>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3" name="Freeform: Shape 22">
              <a:extLst>
                <a:ext uri="{FF2B5EF4-FFF2-40B4-BE49-F238E27FC236}">
                  <a16:creationId xmlns:a16="http://schemas.microsoft.com/office/drawing/2014/main" id="{9D4315E1-EF9B-42F9-AF33-BA658BBE8671}"/>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4" name="Freeform: Shape 23">
              <a:extLst>
                <a:ext uri="{FF2B5EF4-FFF2-40B4-BE49-F238E27FC236}">
                  <a16:creationId xmlns:a16="http://schemas.microsoft.com/office/drawing/2014/main" id="{3D0BA23E-C220-4066-83C0-1753E7355CDB}"/>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5" name="Freeform: Shape 24">
              <a:extLst>
                <a:ext uri="{FF2B5EF4-FFF2-40B4-BE49-F238E27FC236}">
                  <a16:creationId xmlns:a16="http://schemas.microsoft.com/office/drawing/2014/main" id="{B903CF88-76E1-4EBA-8B0C-A88421B5E14C}"/>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6" name="Freeform: Shape 25">
              <a:extLst>
                <a:ext uri="{FF2B5EF4-FFF2-40B4-BE49-F238E27FC236}">
                  <a16:creationId xmlns:a16="http://schemas.microsoft.com/office/drawing/2014/main" id="{05E655AE-D181-4667-9F5C-43CC151BAB5E}"/>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 name="Freeform: Shape 26">
              <a:extLst>
                <a:ext uri="{FF2B5EF4-FFF2-40B4-BE49-F238E27FC236}">
                  <a16:creationId xmlns:a16="http://schemas.microsoft.com/office/drawing/2014/main" id="{8588AFFB-B922-4C37-A937-D29491395965}"/>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8" name="Freeform: Shape 27">
              <a:extLst>
                <a:ext uri="{FF2B5EF4-FFF2-40B4-BE49-F238E27FC236}">
                  <a16:creationId xmlns:a16="http://schemas.microsoft.com/office/drawing/2014/main" id="{EC056A42-DA08-4E46-B47A-C8813BEAD719}"/>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9" name="Freeform: Shape 28">
              <a:extLst>
                <a:ext uri="{FF2B5EF4-FFF2-40B4-BE49-F238E27FC236}">
                  <a16:creationId xmlns:a16="http://schemas.microsoft.com/office/drawing/2014/main" id="{0144D2DB-5137-4CF2-AF5D-4E80CA3ACD7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 name="Freeform: Shape 29">
              <a:extLst>
                <a:ext uri="{FF2B5EF4-FFF2-40B4-BE49-F238E27FC236}">
                  <a16:creationId xmlns:a16="http://schemas.microsoft.com/office/drawing/2014/main" id="{56A242F0-F1AA-408F-8657-36387185F9BA}"/>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 name="Freeform: Shape 30">
              <a:extLst>
                <a:ext uri="{FF2B5EF4-FFF2-40B4-BE49-F238E27FC236}">
                  <a16:creationId xmlns:a16="http://schemas.microsoft.com/office/drawing/2014/main" id="{1A2E29A2-281B-4717-B833-D4D916015EC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 name="Freeform: Shape 31">
              <a:extLst>
                <a:ext uri="{FF2B5EF4-FFF2-40B4-BE49-F238E27FC236}">
                  <a16:creationId xmlns:a16="http://schemas.microsoft.com/office/drawing/2014/main" id="{9ED941E5-C804-406A-AAA2-3B95E83CCDAE}"/>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3" name="Freeform: Shape 32">
              <a:extLst>
                <a:ext uri="{FF2B5EF4-FFF2-40B4-BE49-F238E27FC236}">
                  <a16:creationId xmlns:a16="http://schemas.microsoft.com/office/drawing/2014/main" id="{CFC6F7F4-AB55-4960-ABA7-A11EE69420C8}"/>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 name="Freeform: Shape 33">
              <a:extLst>
                <a:ext uri="{FF2B5EF4-FFF2-40B4-BE49-F238E27FC236}">
                  <a16:creationId xmlns:a16="http://schemas.microsoft.com/office/drawing/2014/main" id="{390578C8-D20B-4393-B0EF-87714380C06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5" name="Freeform: Shape 34">
              <a:extLst>
                <a:ext uri="{FF2B5EF4-FFF2-40B4-BE49-F238E27FC236}">
                  <a16:creationId xmlns:a16="http://schemas.microsoft.com/office/drawing/2014/main" id="{14CCA5DD-EBAE-4C29-8017-5DC68DA8B4B4}"/>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6" name="Freeform: Shape 35">
              <a:extLst>
                <a:ext uri="{FF2B5EF4-FFF2-40B4-BE49-F238E27FC236}">
                  <a16:creationId xmlns:a16="http://schemas.microsoft.com/office/drawing/2014/main" id="{5CC99EF7-37C3-4A38-9445-9D3102811F41}"/>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7" name="Freeform: Shape 36">
              <a:extLst>
                <a:ext uri="{FF2B5EF4-FFF2-40B4-BE49-F238E27FC236}">
                  <a16:creationId xmlns:a16="http://schemas.microsoft.com/office/drawing/2014/main" id="{49150C3D-7E15-424D-B17C-2A3E814FC82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8" name="Freeform: Shape 37">
              <a:extLst>
                <a:ext uri="{FF2B5EF4-FFF2-40B4-BE49-F238E27FC236}">
                  <a16:creationId xmlns:a16="http://schemas.microsoft.com/office/drawing/2014/main" id="{0ADDEC0E-492A-4EDD-8627-32100FD56D67}"/>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9" name="Freeform: Shape 38">
              <a:extLst>
                <a:ext uri="{FF2B5EF4-FFF2-40B4-BE49-F238E27FC236}">
                  <a16:creationId xmlns:a16="http://schemas.microsoft.com/office/drawing/2014/main" id="{654D8077-23C9-45F9-93E1-E73BB9B9430C}"/>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0" name="Freeform: Shape 39">
              <a:extLst>
                <a:ext uri="{FF2B5EF4-FFF2-40B4-BE49-F238E27FC236}">
                  <a16:creationId xmlns:a16="http://schemas.microsoft.com/office/drawing/2014/main" id="{D0031627-88A2-4697-BD4D-A39210F69D42}"/>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1" name="Freeform: Shape 40">
              <a:extLst>
                <a:ext uri="{FF2B5EF4-FFF2-40B4-BE49-F238E27FC236}">
                  <a16:creationId xmlns:a16="http://schemas.microsoft.com/office/drawing/2014/main" id="{16F5F20D-25F2-4DA6-8200-A52594AF0257}"/>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2" name="Freeform: Shape 41">
              <a:extLst>
                <a:ext uri="{FF2B5EF4-FFF2-40B4-BE49-F238E27FC236}">
                  <a16:creationId xmlns:a16="http://schemas.microsoft.com/office/drawing/2014/main" id="{6E9BF58C-AB22-48C4-9C5D-A63B7287CF0C}"/>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3" name="Freeform: Shape 42">
              <a:extLst>
                <a:ext uri="{FF2B5EF4-FFF2-40B4-BE49-F238E27FC236}">
                  <a16:creationId xmlns:a16="http://schemas.microsoft.com/office/drawing/2014/main" id="{5E2B5E36-A086-4E12-AE11-987560298283}"/>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4" name="Freeform: Shape 43">
              <a:extLst>
                <a:ext uri="{FF2B5EF4-FFF2-40B4-BE49-F238E27FC236}">
                  <a16:creationId xmlns:a16="http://schemas.microsoft.com/office/drawing/2014/main" id="{C26EB60B-776B-4BDD-99FD-12D209251457}"/>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5" name="Freeform: Shape 44">
              <a:extLst>
                <a:ext uri="{FF2B5EF4-FFF2-40B4-BE49-F238E27FC236}">
                  <a16:creationId xmlns:a16="http://schemas.microsoft.com/office/drawing/2014/main" id="{C43F1931-EDC4-47E0-BF2D-315C4FC981A7}"/>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6" name="Freeform: Shape 45">
              <a:extLst>
                <a:ext uri="{FF2B5EF4-FFF2-40B4-BE49-F238E27FC236}">
                  <a16:creationId xmlns:a16="http://schemas.microsoft.com/office/drawing/2014/main" id="{91E0ABDE-64AE-4E26-B12B-8FC443571DB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7" name="Freeform: Shape 46">
              <a:extLst>
                <a:ext uri="{FF2B5EF4-FFF2-40B4-BE49-F238E27FC236}">
                  <a16:creationId xmlns:a16="http://schemas.microsoft.com/office/drawing/2014/main" id="{38487256-4FC7-4CC8-B096-F50FE12BBFDE}"/>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8" name="Freeform: Shape 47">
              <a:extLst>
                <a:ext uri="{FF2B5EF4-FFF2-40B4-BE49-F238E27FC236}">
                  <a16:creationId xmlns:a16="http://schemas.microsoft.com/office/drawing/2014/main" id="{36AD5B43-C92F-438F-8F46-2134ADBA24F8}"/>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9" name="Freeform: Shape 48">
              <a:extLst>
                <a:ext uri="{FF2B5EF4-FFF2-40B4-BE49-F238E27FC236}">
                  <a16:creationId xmlns:a16="http://schemas.microsoft.com/office/drawing/2014/main" id="{60A799DC-3F45-4B9D-A2AF-499118109CD0}"/>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0" name="Freeform: Shape 49">
              <a:extLst>
                <a:ext uri="{FF2B5EF4-FFF2-40B4-BE49-F238E27FC236}">
                  <a16:creationId xmlns:a16="http://schemas.microsoft.com/office/drawing/2014/main" id="{F77E1DC2-B703-43FC-8342-56A788B2BC4F}"/>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Freeform: Shape 50">
              <a:extLst>
                <a:ext uri="{FF2B5EF4-FFF2-40B4-BE49-F238E27FC236}">
                  <a16:creationId xmlns:a16="http://schemas.microsoft.com/office/drawing/2014/main" id="{74199FD3-09DB-41CC-9BCA-2C90D6400DE7}"/>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2" name="Freeform: Shape 51">
              <a:extLst>
                <a:ext uri="{FF2B5EF4-FFF2-40B4-BE49-F238E27FC236}">
                  <a16:creationId xmlns:a16="http://schemas.microsoft.com/office/drawing/2014/main" id="{0ED9CA48-8987-43BB-A424-78CA0AEE0E3F}"/>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3" name="Freeform: Shape 52">
              <a:extLst>
                <a:ext uri="{FF2B5EF4-FFF2-40B4-BE49-F238E27FC236}">
                  <a16:creationId xmlns:a16="http://schemas.microsoft.com/office/drawing/2014/main" id="{CEDF10ED-DBB4-4542-B63B-B294E713EF7F}"/>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4" name="Freeform: Shape 53">
              <a:extLst>
                <a:ext uri="{FF2B5EF4-FFF2-40B4-BE49-F238E27FC236}">
                  <a16:creationId xmlns:a16="http://schemas.microsoft.com/office/drawing/2014/main" id="{85FBEEFF-7796-4B13-8F18-81538A0AE3B3}"/>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5" name="Freeform: Shape 54">
              <a:extLst>
                <a:ext uri="{FF2B5EF4-FFF2-40B4-BE49-F238E27FC236}">
                  <a16:creationId xmlns:a16="http://schemas.microsoft.com/office/drawing/2014/main" id="{C4765D0B-0901-412F-BD53-76F530F2DF35}"/>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6" name="Freeform: Shape 55">
              <a:extLst>
                <a:ext uri="{FF2B5EF4-FFF2-40B4-BE49-F238E27FC236}">
                  <a16:creationId xmlns:a16="http://schemas.microsoft.com/office/drawing/2014/main" id="{A77695AD-CCFE-470F-8506-C0170B697B4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7" name="Freeform: Shape 56">
              <a:extLst>
                <a:ext uri="{FF2B5EF4-FFF2-40B4-BE49-F238E27FC236}">
                  <a16:creationId xmlns:a16="http://schemas.microsoft.com/office/drawing/2014/main" id="{8D81F235-F80F-42B5-89AB-AEEDD38C9214}"/>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8" name="Freeform: Shape 57">
              <a:extLst>
                <a:ext uri="{FF2B5EF4-FFF2-40B4-BE49-F238E27FC236}">
                  <a16:creationId xmlns:a16="http://schemas.microsoft.com/office/drawing/2014/main" id="{29C4CA24-22A6-4257-8BA7-DDFC0CCF565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9" name="Freeform: Shape 58">
              <a:extLst>
                <a:ext uri="{FF2B5EF4-FFF2-40B4-BE49-F238E27FC236}">
                  <a16:creationId xmlns:a16="http://schemas.microsoft.com/office/drawing/2014/main" id="{F5CC0280-6A26-4B11-8FB4-ABC7BBC32B75}"/>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0" name="Freeform: Shape 59">
              <a:extLst>
                <a:ext uri="{FF2B5EF4-FFF2-40B4-BE49-F238E27FC236}">
                  <a16:creationId xmlns:a16="http://schemas.microsoft.com/office/drawing/2014/main" id="{4536D280-DD59-4F6C-8283-7F6143768BB5}"/>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1" name="Freeform: Shape 60">
              <a:extLst>
                <a:ext uri="{FF2B5EF4-FFF2-40B4-BE49-F238E27FC236}">
                  <a16:creationId xmlns:a16="http://schemas.microsoft.com/office/drawing/2014/main" id="{59F6FCE0-70C4-44A8-B5AD-BC3F1FF82507}"/>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2" name="Freeform: Shape 61">
              <a:extLst>
                <a:ext uri="{FF2B5EF4-FFF2-40B4-BE49-F238E27FC236}">
                  <a16:creationId xmlns:a16="http://schemas.microsoft.com/office/drawing/2014/main" id="{B344E1EA-721D-4FB6-A9E3-CE23DD5F146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3" name="Freeform: Shape 62">
              <a:extLst>
                <a:ext uri="{FF2B5EF4-FFF2-40B4-BE49-F238E27FC236}">
                  <a16:creationId xmlns:a16="http://schemas.microsoft.com/office/drawing/2014/main" id="{6BD4C82A-65D6-458C-BB34-83E0A58EB1E2}"/>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grpSp>
      <p:sp>
        <p:nvSpPr>
          <p:cNvPr id="3" name="Picture Placeholder 2">
            <a:extLst>
              <a:ext uri="{FF2B5EF4-FFF2-40B4-BE49-F238E27FC236}">
                <a16:creationId xmlns:a16="http://schemas.microsoft.com/office/drawing/2014/main" id="{04C7D75C-B185-2B6A-6BF1-6E161A2003F0}"/>
              </a:ext>
            </a:extLst>
          </p:cNvPr>
          <p:cNvSpPr>
            <a:spLocks noGrp="1"/>
          </p:cNvSpPr>
          <p:nvPr>
            <p:ph type="pic" sz="quarter" idx="10"/>
          </p:nvPr>
        </p:nvSpPr>
        <p:spPr/>
      </p:sp>
    </p:spTree>
    <p:extLst>
      <p:ext uri="{BB962C8B-B14F-4D97-AF65-F5344CB8AC3E}">
        <p14:creationId xmlns:p14="http://schemas.microsoft.com/office/powerpoint/2010/main" val="163557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E756-DC6F-EE71-547D-98D9347C06AC}"/>
              </a:ext>
            </a:extLst>
          </p:cNvPr>
          <p:cNvSpPr>
            <a:spLocks noGrp="1"/>
          </p:cNvSpPr>
          <p:nvPr>
            <p:ph type="title"/>
          </p:nvPr>
        </p:nvSpPr>
        <p:spPr/>
        <p:txBody>
          <a:bodyPr/>
          <a:lstStyle/>
          <a:p>
            <a:r>
              <a:rPr lang="en-GB"/>
              <a:t>Background and objectives</a:t>
            </a:r>
          </a:p>
        </p:txBody>
      </p:sp>
      <p:sp>
        <p:nvSpPr>
          <p:cNvPr id="5" name="Text Placeholder 4">
            <a:extLst>
              <a:ext uri="{FF2B5EF4-FFF2-40B4-BE49-F238E27FC236}">
                <a16:creationId xmlns:a16="http://schemas.microsoft.com/office/drawing/2014/main" id="{01F34BA5-1D81-E35B-5730-C9430A09734D}"/>
              </a:ext>
            </a:extLst>
          </p:cNvPr>
          <p:cNvSpPr>
            <a:spLocks noGrp="1"/>
          </p:cNvSpPr>
          <p:nvPr>
            <p:ph type="body" sz="quarter" idx="10"/>
          </p:nvPr>
        </p:nvSpPr>
        <p:spPr>
          <a:xfrm>
            <a:off x="336550" y="1001984"/>
            <a:ext cx="11643123" cy="341632"/>
          </a:xfrm>
        </p:spPr>
        <p:txBody>
          <a:bodyPr/>
          <a:lstStyle/>
          <a:p>
            <a:r>
              <a:rPr lang="en-GB" dirty="0"/>
              <a:t>Evaluating how NRM refurbishment may affect customer satisfaction and awareness of priority seating</a:t>
            </a:r>
          </a:p>
        </p:txBody>
      </p:sp>
      <p:sp>
        <p:nvSpPr>
          <p:cNvPr id="3" name="Rectangle 2">
            <a:extLst>
              <a:ext uri="{FF2B5EF4-FFF2-40B4-BE49-F238E27FC236}">
                <a16:creationId xmlns:a16="http://schemas.microsoft.com/office/drawing/2014/main" id="{17785FD8-E66B-82AC-8F59-84474B290E7F}"/>
              </a:ext>
            </a:extLst>
          </p:cNvPr>
          <p:cNvSpPr/>
          <p:nvPr/>
        </p:nvSpPr>
        <p:spPr>
          <a:xfrm>
            <a:off x="0" y="1543666"/>
            <a:ext cx="6096000" cy="5314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262D3D23-A6F1-D006-4276-DAFB1330F6EC}"/>
              </a:ext>
            </a:extLst>
          </p:cNvPr>
          <p:cNvSpPr txBox="1"/>
          <p:nvPr/>
        </p:nvSpPr>
        <p:spPr>
          <a:xfrm>
            <a:off x="212724" y="3596276"/>
            <a:ext cx="5759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 these refurbishments come at significant cost to TfL, there is a need to understand whether ultimately there is justification for the investment in terms of improving customer experience. </a:t>
            </a: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 name="Text Placeholder 3">
            <a:extLst>
              <a:ext uri="{FF2B5EF4-FFF2-40B4-BE49-F238E27FC236}">
                <a16:creationId xmlns:a16="http://schemas.microsoft.com/office/drawing/2014/main" id="{0149378D-A6D2-66C2-E056-522F2E56438A}"/>
              </a:ext>
            </a:extLst>
          </p:cNvPr>
          <p:cNvSpPr txBox="1">
            <a:spLocks/>
          </p:cNvSpPr>
          <p:nvPr/>
        </p:nvSpPr>
        <p:spPr>
          <a:xfrm>
            <a:off x="6308725" y="1737869"/>
            <a:ext cx="5883275" cy="713016"/>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Segoe UI Semilight"/>
                <a:ea typeface="+mn-ea"/>
                <a:cs typeface="+mn-cs"/>
              </a:rPr>
              <a:t>Objectives:</a:t>
            </a:r>
          </a:p>
          <a:p>
            <a:pPr marL="182563" marR="0" lvl="0" indent="-1825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17" name="TextBox 16">
            <a:extLst>
              <a:ext uri="{FF2B5EF4-FFF2-40B4-BE49-F238E27FC236}">
                <a16:creationId xmlns:a16="http://schemas.microsoft.com/office/drawing/2014/main" id="{7EBCA414-FA03-DA19-B883-8DD261DAD9B2}"/>
              </a:ext>
            </a:extLst>
          </p:cNvPr>
          <p:cNvSpPr txBox="1"/>
          <p:nvPr/>
        </p:nvSpPr>
        <p:spPr>
          <a:xfrm>
            <a:off x="212724" y="2245575"/>
            <a:ext cx="57594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light"/>
                <a:ea typeface="+mn-ea"/>
                <a:cs typeface="+mn-cs"/>
              </a:rPr>
              <a:t>There are around 1,000 New </a:t>
            </a:r>
            <a:r>
              <a:rPr kumimoji="0" lang="en-GB" sz="1800" b="0" i="0" u="none" strike="noStrike" kern="1200" cap="none" spc="0" normalizeH="0" baseline="0" noProof="0" err="1">
                <a:ln>
                  <a:noFill/>
                </a:ln>
                <a:solidFill>
                  <a:prstClr val="black"/>
                </a:solidFill>
                <a:effectLst/>
                <a:uLnTx/>
                <a:uFillTx/>
                <a:latin typeface="Segoe UI Semilight"/>
                <a:ea typeface="+mn-ea"/>
                <a:cs typeface="+mn-cs"/>
              </a:rPr>
              <a:t>Routemaster</a:t>
            </a:r>
            <a:r>
              <a:rPr kumimoji="0" lang="en-GB" sz="1800" b="0" i="0" u="none" strike="noStrike" kern="1200" cap="none" spc="0" normalizeH="0" baseline="0" noProof="0">
                <a:ln>
                  <a:noFill/>
                </a:ln>
                <a:solidFill>
                  <a:prstClr val="black"/>
                </a:solidFill>
                <a:effectLst/>
                <a:uLnTx/>
                <a:uFillTx/>
                <a:latin typeface="Segoe UI Semilight"/>
                <a:ea typeface="+mn-ea"/>
                <a:cs typeface="+mn-cs"/>
              </a:rPr>
              <a:t> buses owned by TfL, which are typically refurbished once every 7/8 years. The next phase of refurbishment has started, and a number of </a:t>
            </a:r>
            <a:r>
              <a:rPr kumimoji="0" lang="en-GB" sz="1800" b="0" i="0" u="none" strike="noStrike" kern="1200" cap="none" spc="0" normalizeH="0" baseline="0" noProof="0" err="1">
                <a:ln>
                  <a:noFill/>
                </a:ln>
                <a:solidFill>
                  <a:prstClr val="black"/>
                </a:solidFill>
                <a:effectLst/>
                <a:uLnTx/>
                <a:uFillTx/>
                <a:latin typeface="Segoe UI Semilight"/>
                <a:ea typeface="+mn-ea"/>
                <a:cs typeface="+mn-cs"/>
              </a:rPr>
              <a:t>bu</a:t>
            </a:r>
            <a:r>
              <a:rPr lang="en-GB">
                <a:solidFill>
                  <a:prstClr val="black"/>
                </a:solidFill>
                <a:latin typeface="Segoe UI Semilight"/>
              </a:rPr>
              <a:t>s routes have already been refurbished</a:t>
            </a:r>
            <a:r>
              <a:rPr kumimoji="0" lang="en-GB" sz="1800" b="0" i="0" u="none" strike="noStrike" kern="1200" cap="none" spc="0" normalizeH="0" baseline="0" noProof="0">
                <a:ln>
                  <a:noFill/>
                </a:ln>
                <a:solidFill>
                  <a:prstClr val="black"/>
                </a:solidFill>
                <a:effectLst/>
                <a:uLnTx/>
                <a:uFillTx/>
                <a:latin typeface="Segoe UI Semilight"/>
                <a:ea typeface="+mn-ea"/>
                <a:cs typeface="+mn-cs"/>
              </a:rPr>
              <a:t>. </a:t>
            </a:r>
          </a:p>
        </p:txBody>
      </p:sp>
      <p:sp>
        <p:nvSpPr>
          <p:cNvPr id="10" name="TextBox 9">
            <a:extLst>
              <a:ext uri="{FF2B5EF4-FFF2-40B4-BE49-F238E27FC236}">
                <a16:creationId xmlns:a16="http://schemas.microsoft.com/office/drawing/2014/main" id="{D4181988-21E1-59E7-CB19-A5357B0F9BA4}"/>
              </a:ext>
            </a:extLst>
          </p:cNvPr>
          <p:cNvSpPr txBox="1"/>
          <p:nvPr/>
        </p:nvSpPr>
        <p:spPr>
          <a:xfrm>
            <a:off x="212724" y="4946978"/>
            <a:ext cx="5759450" cy="1200329"/>
          </a:xfrm>
          <a:prstGeom prst="rect">
            <a:avLst/>
          </a:prstGeom>
          <a:noFill/>
        </p:spPr>
        <p:txBody>
          <a:bodyPr wrap="square">
            <a:spAutoFit/>
          </a:bodyPr>
          <a:lstStyle/>
          <a:p>
            <a:pPr marL="0" indent="0">
              <a:buNone/>
            </a:pPr>
            <a:r>
              <a:rPr lang="en-GB"/>
              <a:t>TfL are looking to carry out research to support the business case for future roll out of refurbishments by identifying whether the refurbishments are having a positive impact on users.</a:t>
            </a:r>
          </a:p>
        </p:txBody>
      </p:sp>
      <p:graphicFrame>
        <p:nvGraphicFramePr>
          <p:cNvPr id="6" name="Table 6">
            <a:extLst>
              <a:ext uri="{FF2B5EF4-FFF2-40B4-BE49-F238E27FC236}">
                <a16:creationId xmlns:a16="http://schemas.microsoft.com/office/drawing/2014/main" id="{0881481C-1094-3675-832A-047C2D0EB8A5}"/>
              </a:ext>
            </a:extLst>
          </p:cNvPr>
          <p:cNvGraphicFramePr>
            <a:graphicFrameLocks noGrp="1"/>
          </p:cNvGraphicFramePr>
          <p:nvPr>
            <p:extLst>
              <p:ext uri="{D42A27DB-BD31-4B8C-83A1-F6EECF244321}">
                <p14:modId xmlns:p14="http://schemas.microsoft.com/office/powerpoint/2010/main" val="3088034888"/>
              </p:ext>
            </p:extLst>
          </p:nvPr>
        </p:nvGraphicFramePr>
        <p:xfrm>
          <a:off x="6308724" y="2378644"/>
          <a:ext cx="5546726" cy="3477372"/>
        </p:xfrm>
        <a:graphic>
          <a:graphicData uri="http://schemas.openxmlformats.org/drawingml/2006/table">
            <a:tbl>
              <a:tblPr>
                <a:tableStyleId>{5C22544A-7EE6-4342-B048-85BDC9FD1C3A}</a:tableStyleId>
              </a:tblPr>
              <a:tblGrid>
                <a:gridCol w="791731">
                  <a:extLst>
                    <a:ext uri="{9D8B030D-6E8A-4147-A177-3AD203B41FA5}">
                      <a16:colId xmlns:a16="http://schemas.microsoft.com/office/drawing/2014/main" val="2017625960"/>
                    </a:ext>
                  </a:extLst>
                </a:gridCol>
                <a:gridCol w="4754995">
                  <a:extLst>
                    <a:ext uri="{9D8B030D-6E8A-4147-A177-3AD203B41FA5}">
                      <a16:colId xmlns:a16="http://schemas.microsoft.com/office/drawing/2014/main" val="2907503810"/>
                    </a:ext>
                  </a:extLst>
                </a:gridCol>
              </a:tblGrid>
              <a:tr h="1159124">
                <a:tc>
                  <a:txBody>
                    <a:bodyPr/>
                    <a:lstStyle/>
                    <a:p>
                      <a:pPr algn="ctr"/>
                      <a:r>
                        <a:rPr lang="en-GB" sz="4400" b="1">
                          <a:solidFill>
                            <a:schemeClr val="tx2"/>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To</a:t>
                      </a:r>
                      <a:r>
                        <a:rPr lang="en-US" sz="1600" b="1"/>
                        <a:t> </a:t>
                      </a:r>
                      <a:r>
                        <a:rPr lang="en-US" sz="1600"/>
                        <a:t>evaluate</a:t>
                      </a:r>
                      <a:r>
                        <a:rPr lang="en-US" sz="1600" b="1"/>
                        <a:t> </a:t>
                      </a:r>
                      <a:r>
                        <a:rPr lang="en-US" sz="1600"/>
                        <a:t>the differences in satisfaction between refurbished vs. non-refurbished bus routes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372669"/>
                  </a:ext>
                </a:extLst>
              </a:tr>
              <a:tr h="1159124">
                <a:tc>
                  <a:txBody>
                    <a:bodyPr/>
                    <a:lstStyle/>
                    <a:p>
                      <a:pPr algn="ctr"/>
                      <a:r>
                        <a:rPr lang="en-GB" sz="4400" b="1">
                          <a:solidFill>
                            <a:schemeClr val="tx2"/>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To discover the effects, if any, that refurbishment has on travel frequency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5784313"/>
                  </a:ext>
                </a:extLst>
              </a:tr>
              <a:tr h="1159124">
                <a:tc>
                  <a:txBody>
                    <a:bodyPr/>
                    <a:lstStyle/>
                    <a:p>
                      <a:pPr algn="ctr"/>
                      <a:r>
                        <a:rPr lang="en-GB" sz="4400" b="1">
                          <a:solidFill>
                            <a:schemeClr val="tx2"/>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To understand how new priority seating impacts journey experience for passengers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3670711"/>
                  </a:ext>
                </a:extLst>
              </a:tr>
            </a:tbl>
          </a:graphicData>
        </a:graphic>
      </p:graphicFrame>
      <p:sp>
        <p:nvSpPr>
          <p:cNvPr id="14" name="Text Placeholder 3">
            <a:extLst>
              <a:ext uri="{FF2B5EF4-FFF2-40B4-BE49-F238E27FC236}">
                <a16:creationId xmlns:a16="http://schemas.microsoft.com/office/drawing/2014/main" id="{D39CBABD-447A-9FAC-60BF-6305D74A8A8E}"/>
              </a:ext>
            </a:extLst>
          </p:cNvPr>
          <p:cNvSpPr txBox="1">
            <a:spLocks/>
          </p:cNvSpPr>
          <p:nvPr/>
        </p:nvSpPr>
        <p:spPr>
          <a:xfrm>
            <a:off x="212725" y="1737869"/>
            <a:ext cx="5883275" cy="369332"/>
          </a:xfrm>
          <a:prstGeom prst="rect">
            <a:avLst/>
          </a:prstGeom>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Segoe UI Semilight"/>
                <a:ea typeface="+mn-ea"/>
                <a:cs typeface="+mn-cs"/>
              </a:rPr>
              <a:t>Background:</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132417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9A62-CE0A-3C5C-AE98-5160791B44CF}"/>
              </a:ext>
            </a:extLst>
          </p:cNvPr>
          <p:cNvSpPr>
            <a:spLocks noGrp="1"/>
          </p:cNvSpPr>
          <p:nvPr>
            <p:ph type="title"/>
          </p:nvPr>
        </p:nvSpPr>
        <p:spPr/>
        <p:txBody>
          <a:bodyPr/>
          <a:lstStyle/>
          <a:p>
            <a:r>
              <a:rPr lang="en-GB"/>
              <a:t>Methodology</a:t>
            </a:r>
          </a:p>
        </p:txBody>
      </p:sp>
      <p:sp>
        <p:nvSpPr>
          <p:cNvPr id="3" name="Text Placeholder 2">
            <a:extLst>
              <a:ext uri="{FF2B5EF4-FFF2-40B4-BE49-F238E27FC236}">
                <a16:creationId xmlns:a16="http://schemas.microsoft.com/office/drawing/2014/main" id="{E4B2E5F0-0AEE-E0D5-603E-B69032BCA8D5}"/>
              </a:ext>
            </a:extLst>
          </p:cNvPr>
          <p:cNvSpPr>
            <a:spLocks noGrp="1"/>
          </p:cNvSpPr>
          <p:nvPr>
            <p:ph type="body" sz="quarter" idx="10"/>
          </p:nvPr>
        </p:nvSpPr>
        <p:spPr/>
        <p:txBody>
          <a:bodyPr/>
          <a:lstStyle/>
          <a:p>
            <a:r>
              <a:rPr lang="en-GB"/>
              <a:t>Interviews on refurbished and non-refurbished buses were captured over a 3 week period in March</a:t>
            </a:r>
          </a:p>
        </p:txBody>
      </p:sp>
      <p:sp>
        <p:nvSpPr>
          <p:cNvPr id="4" name="Text Placeholder 3">
            <a:extLst>
              <a:ext uri="{FF2B5EF4-FFF2-40B4-BE49-F238E27FC236}">
                <a16:creationId xmlns:a16="http://schemas.microsoft.com/office/drawing/2014/main" id="{F2EA0929-A204-A382-3839-501D62316398}"/>
              </a:ext>
            </a:extLst>
          </p:cNvPr>
          <p:cNvSpPr>
            <a:spLocks noGrp="1"/>
          </p:cNvSpPr>
          <p:nvPr>
            <p:ph type="body" sz="quarter" idx="11"/>
          </p:nvPr>
        </p:nvSpPr>
        <p:spPr>
          <a:xfrm>
            <a:off x="445806" y="1605810"/>
            <a:ext cx="5428971" cy="307777"/>
          </a:xfrm>
          <a:solidFill>
            <a:schemeClr val="tx2"/>
          </a:solidFill>
          <a:ln>
            <a:solidFill>
              <a:schemeClr val="tx2"/>
            </a:solidFill>
          </a:ln>
        </p:spPr>
        <p:txBody>
          <a:bodyPr/>
          <a:lstStyle/>
          <a:p>
            <a:pPr marL="0" indent="0">
              <a:buNone/>
            </a:pPr>
            <a:r>
              <a:rPr lang="en-GB" b="1">
                <a:solidFill>
                  <a:schemeClr val="bg1"/>
                </a:solidFill>
              </a:rPr>
              <a:t>Quantitative intercept interviews</a:t>
            </a:r>
          </a:p>
        </p:txBody>
      </p:sp>
      <p:sp>
        <p:nvSpPr>
          <p:cNvPr id="6" name="Text Placeholder 3">
            <a:extLst>
              <a:ext uri="{FF2B5EF4-FFF2-40B4-BE49-F238E27FC236}">
                <a16:creationId xmlns:a16="http://schemas.microsoft.com/office/drawing/2014/main" id="{E47808BC-C2C6-E47C-1BE0-359E4D578830}"/>
              </a:ext>
            </a:extLst>
          </p:cNvPr>
          <p:cNvSpPr txBox="1">
            <a:spLocks/>
          </p:cNvSpPr>
          <p:nvPr/>
        </p:nvSpPr>
        <p:spPr>
          <a:xfrm>
            <a:off x="445407" y="1913587"/>
            <a:ext cx="5428971" cy="3831818"/>
          </a:xfrm>
          <a:prstGeom prst="rect">
            <a:avLst/>
          </a:prstGeom>
          <a:ln>
            <a:solidFill>
              <a:schemeClr val="tx2"/>
            </a:solidFill>
          </a:ln>
        </p:spPr>
        <p:txBody>
          <a:bodyPr vert="horz" wrap="square"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Semilight"/>
                <a:ea typeface="+mn-ea"/>
                <a:cs typeface="+mn-cs"/>
              </a:rPr>
              <a:t>5-minute Face-to-Face intercepts taken at various points on the route – both on test (refurbished) and control (non-refurbished) buses.</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Segoe UI Semilight"/>
                <a:ea typeface="+mn-ea"/>
                <a:cs typeface="+mn-cs"/>
              </a:rPr>
              <a:t>Sample:</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Segoe UI Semilight"/>
                <a:ea typeface="+mn-ea"/>
                <a:cs typeface="+mn-cs"/>
              </a:rPr>
              <a:t>Field time: </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b="1" dirty="0">
              <a:solidFill>
                <a:prstClr val="black"/>
              </a:solidFill>
              <a:latin typeface="Segoe UI Semilight"/>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Segoe UI Semilight"/>
                <a:ea typeface="+mn-ea"/>
                <a:cs typeface="+mn-cs"/>
              </a:rPr>
              <a:t>	</a:t>
            </a:r>
            <a:endParaRPr kumimoji="0" lang="en-US" sz="1400" b="0" i="0" u="none" strike="noStrike" kern="1200" cap="none" spc="0" normalizeH="0" baseline="0" noProof="0" dirty="0">
              <a:ln>
                <a:noFill/>
              </a:ln>
              <a:solidFill>
                <a:prstClr val="black"/>
              </a:solidFill>
              <a:effectLst/>
              <a:uLnTx/>
              <a:uFillTx/>
              <a:latin typeface="Segoe UI Semilight"/>
              <a:ea typeface="+mn-ea"/>
              <a:cs typeface="+mn-cs"/>
            </a:endParaRPr>
          </a:p>
        </p:txBody>
      </p:sp>
      <p:graphicFrame>
        <p:nvGraphicFramePr>
          <p:cNvPr id="5" name="Table 12">
            <a:extLst>
              <a:ext uri="{FF2B5EF4-FFF2-40B4-BE49-F238E27FC236}">
                <a16:creationId xmlns:a16="http://schemas.microsoft.com/office/drawing/2014/main" id="{102AD227-3CDF-A957-958E-60DAA3EC792E}"/>
              </a:ext>
            </a:extLst>
          </p:cNvPr>
          <p:cNvGraphicFramePr>
            <a:graphicFrameLocks noGrp="1"/>
          </p:cNvGraphicFramePr>
          <p:nvPr>
            <p:extLst>
              <p:ext uri="{D42A27DB-BD31-4B8C-83A1-F6EECF244321}">
                <p14:modId xmlns:p14="http://schemas.microsoft.com/office/powerpoint/2010/main" val="2811424385"/>
              </p:ext>
            </p:extLst>
          </p:nvPr>
        </p:nvGraphicFramePr>
        <p:xfrm>
          <a:off x="518266" y="3041312"/>
          <a:ext cx="2377492" cy="914400"/>
        </p:xfrm>
        <a:graphic>
          <a:graphicData uri="http://schemas.openxmlformats.org/drawingml/2006/table">
            <a:tbl>
              <a:tblPr firstRow="1" bandRow="1">
                <a:tableStyleId>{5C22544A-7EE6-4342-B048-85BDC9FD1C3A}</a:tableStyleId>
              </a:tblPr>
              <a:tblGrid>
                <a:gridCol w="906832">
                  <a:extLst>
                    <a:ext uri="{9D8B030D-6E8A-4147-A177-3AD203B41FA5}">
                      <a16:colId xmlns:a16="http://schemas.microsoft.com/office/drawing/2014/main" val="3826825383"/>
                    </a:ext>
                  </a:extLst>
                </a:gridCol>
                <a:gridCol w="1470660">
                  <a:extLst>
                    <a:ext uri="{9D8B030D-6E8A-4147-A177-3AD203B41FA5}">
                      <a16:colId xmlns:a16="http://schemas.microsoft.com/office/drawing/2014/main" val="3760931814"/>
                    </a:ext>
                  </a:extLst>
                </a:gridCol>
              </a:tblGrid>
              <a:tr h="287803">
                <a:tc>
                  <a:txBody>
                    <a:bodyPr/>
                    <a:lstStyle/>
                    <a:p>
                      <a:r>
                        <a:rPr lang="en-GB" sz="1400" b="0">
                          <a:solidFill>
                            <a:schemeClr val="tx1"/>
                          </a:solidFill>
                        </a:rPr>
                        <a:t>Total</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b="0">
                          <a:solidFill>
                            <a:schemeClr val="tx1"/>
                          </a:solidFill>
                        </a:rPr>
                        <a:t>N=651</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51770596"/>
                  </a:ext>
                </a:extLst>
              </a:tr>
              <a:tr h="287803">
                <a:tc>
                  <a:txBody>
                    <a:bodyPr/>
                    <a:lstStyle/>
                    <a:p>
                      <a:r>
                        <a:rPr lang="en-GB" sz="1400" b="0">
                          <a:solidFill>
                            <a:schemeClr val="tx1"/>
                          </a:solidFill>
                        </a:rPr>
                        <a:t>Test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b="0" dirty="0">
                          <a:solidFill>
                            <a:schemeClr val="tx1"/>
                          </a:solidFill>
                        </a:rPr>
                        <a:t>N=340</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9716906"/>
                  </a:ext>
                </a:extLst>
              </a:tr>
              <a:tr h="287803">
                <a:tc>
                  <a:txBody>
                    <a:bodyPr/>
                    <a:lstStyle/>
                    <a:p>
                      <a:r>
                        <a:rPr lang="en-GB" sz="1400" b="0">
                          <a:solidFill>
                            <a:schemeClr val="tx1"/>
                          </a:solidFill>
                        </a:rPr>
                        <a:t>Control</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sz="1400" b="0" dirty="0">
                          <a:solidFill>
                            <a:schemeClr val="tx1"/>
                          </a:solidFill>
                        </a:rPr>
                        <a:t>N=311</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6049368"/>
                  </a:ext>
                </a:extLst>
              </a:tr>
            </a:tbl>
          </a:graphicData>
        </a:graphic>
      </p:graphicFrame>
      <p:graphicFrame>
        <p:nvGraphicFramePr>
          <p:cNvPr id="9" name="Table 12">
            <a:extLst>
              <a:ext uri="{FF2B5EF4-FFF2-40B4-BE49-F238E27FC236}">
                <a16:creationId xmlns:a16="http://schemas.microsoft.com/office/drawing/2014/main" id="{534A167A-7569-56EE-B742-0FFA325F3158}"/>
              </a:ext>
            </a:extLst>
          </p:cNvPr>
          <p:cNvGraphicFramePr>
            <a:graphicFrameLocks noGrp="1"/>
          </p:cNvGraphicFramePr>
          <p:nvPr>
            <p:extLst>
              <p:ext uri="{D42A27DB-BD31-4B8C-83A1-F6EECF244321}">
                <p14:modId xmlns:p14="http://schemas.microsoft.com/office/powerpoint/2010/main" val="2762718505"/>
              </p:ext>
            </p:extLst>
          </p:nvPr>
        </p:nvGraphicFramePr>
        <p:xfrm>
          <a:off x="518266" y="4732994"/>
          <a:ext cx="3177592" cy="609600"/>
        </p:xfrm>
        <a:graphic>
          <a:graphicData uri="http://schemas.openxmlformats.org/drawingml/2006/table">
            <a:tbl>
              <a:tblPr firstRow="1" bandRow="1">
                <a:tableStyleId>{5C22544A-7EE6-4342-B048-85BDC9FD1C3A}</a:tableStyleId>
              </a:tblPr>
              <a:tblGrid>
                <a:gridCol w="1212009">
                  <a:extLst>
                    <a:ext uri="{9D8B030D-6E8A-4147-A177-3AD203B41FA5}">
                      <a16:colId xmlns:a16="http://schemas.microsoft.com/office/drawing/2014/main" val="3826825383"/>
                    </a:ext>
                  </a:extLst>
                </a:gridCol>
                <a:gridCol w="1965583">
                  <a:extLst>
                    <a:ext uri="{9D8B030D-6E8A-4147-A177-3AD203B41FA5}">
                      <a16:colId xmlns:a16="http://schemas.microsoft.com/office/drawing/2014/main" val="3760931814"/>
                    </a:ext>
                  </a:extLst>
                </a:gridCol>
              </a:tblGrid>
              <a:tr h="287803">
                <a:tc>
                  <a:txBody>
                    <a:bodyPr/>
                    <a:lstStyle/>
                    <a:p>
                      <a:r>
                        <a:rPr lang="en-GB" sz="1400" b="0">
                          <a:solidFill>
                            <a:schemeClr val="tx1"/>
                          </a:solidFill>
                        </a:rPr>
                        <a:t>Field start:</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b="0">
                          <a:solidFill>
                            <a:schemeClr val="tx1"/>
                          </a:solidFill>
                        </a:rPr>
                        <a:t>w/c 13</a:t>
                      </a:r>
                      <a:r>
                        <a:rPr lang="en-GB" sz="1400" b="0" baseline="30000">
                          <a:solidFill>
                            <a:schemeClr val="tx1"/>
                          </a:solidFill>
                        </a:rPr>
                        <a:t>th</a:t>
                      </a:r>
                      <a:r>
                        <a:rPr lang="en-GB" sz="1400" b="0">
                          <a:solidFill>
                            <a:schemeClr val="tx1"/>
                          </a:solidFill>
                        </a:rPr>
                        <a:t> March 2023</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51770596"/>
                  </a:ext>
                </a:extLst>
              </a:tr>
              <a:tr h="287803">
                <a:tc>
                  <a:txBody>
                    <a:bodyPr/>
                    <a:lstStyle/>
                    <a:p>
                      <a:r>
                        <a:rPr lang="en-GB" sz="1400" b="0">
                          <a:solidFill>
                            <a:schemeClr val="tx1"/>
                          </a:solidFill>
                        </a:rPr>
                        <a:t>Field end:</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b="0">
                          <a:solidFill>
                            <a:schemeClr val="tx1"/>
                          </a:solidFill>
                        </a:rPr>
                        <a:t>w/c 3</a:t>
                      </a:r>
                      <a:r>
                        <a:rPr lang="en-GB" sz="1400" b="0" baseline="30000">
                          <a:solidFill>
                            <a:schemeClr val="tx1"/>
                          </a:solidFill>
                        </a:rPr>
                        <a:t>rd</a:t>
                      </a:r>
                      <a:r>
                        <a:rPr lang="en-GB" sz="1400" b="0">
                          <a:solidFill>
                            <a:schemeClr val="tx1"/>
                          </a:solidFill>
                        </a:rPr>
                        <a:t> April 2023</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9716906"/>
                  </a:ext>
                </a:extLst>
              </a:tr>
            </a:tbl>
          </a:graphicData>
        </a:graphic>
      </p:graphicFrame>
      <p:sp>
        <p:nvSpPr>
          <p:cNvPr id="11" name="Text Placeholder 3">
            <a:extLst>
              <a:ext uri="{FF2B5EF4-FFF2-40B4-BE49-F238E27FC236}">
                <a16:creationId xmlns:a16="http://schemas.microsoft.com/office/drawing/2014/main" id="{82DBA207-3CD2-B91E-8338-48DB3DFC364C}"/>
              </a:ext>
            </a:extLst>
          </p:cNvPr>
          <p:cNvSpPr txBox="1">
            <a:spLocks/>
          </p:cNvSpPr>
          <p:nvPr/>
        </p:nvSpPr>
        <p:spPr>
          <a:xfrm>
            <a:off x="6240115" y="1605810"/>
            <a:ext cx="5428971" cy="307777"/>
          </a:xfrm>
          <a:prstGeom prst="rect">
            <a:avLst/>
          </a:prstGeom>
          <a:solidFill>
            <a:schemeClr val="tx2"/>
          </a:solidFill>
          <a:ln>
            <a:solidFill>
              <a:schemeClr val="tx2"/>
            </a:solidFill>
          </a:ln>
        </p:spPr>
        <p:txBody>
          <a:bodyPr vert="horz" lIns="91440" tIns="45720" rIns="91440" bIns="45720" rtlCol="0">
            <a:sp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rPr>
              <a:t>Interview methodology </a:t>
            </a:r>
          </a:p>
        </p:txBody>
      </p:sp>
      <p:sp>
        <p:nvSpPr>
          <p:cNvPr id="12" name="Text Placeholder 3">
            <a:extLst>
              <a:ext uri="{FF2B5EF4-FFF2-40B4-BE49-F238E27FC236}">
                <a16:creationId xmlns:a16="http://schemas.microsoft.com/office/drawing/2014/main" id="{69A90584-A705-A1BB-2A7B-FB804F7258D5}"/>
              </a:ext>
            </a:extLst>
          </p:cNvPr>
          <p:cNvSpPr txBox="1">
            <a:spLocks/>
          </p:cNvSpPr>
          <p:nvPr/>
        </p:nvSpPr>
        <p:spPr>
          <a:xfrm>
            <a:off x="6240514" y="1913587"/>
            <a:ext cx="5428971" cy="3831818"/>
          </a:xfrm>
          <a:prstGeom prst="rect">
            <a:avLst/>
          </a:prstGeom>
          <a:ln>
            <a:solidFill>
              <a:schemeClr val="tx2"/>
            </a:solidFill>
          </a:ln>
        </p:spPr>
        <p:txBody>
          <a:bodyPr vert="horz" wrap="square" lIns="91440" tIns="45720" rIns="91440" bIns="45720" rtlCol="0">
            <a:noAutofit/>
          </a:bodyPr>
          <a:lstStyle>
            <a:lvl1pPr marL="182563" indent="-182563" algn="l" defTabSz="914400" rtl="0" eaLnBrk="1" latinLnBrk="0" hangingPunct="1">
              <a:lnSpc>
                <a:spcPct val="100000"/>
              </a:lnSpc>
              <a:spcBef>
                <a:spcPts val="1000"/>
              </a:spcBef>
              <a:buClrTx/>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1166813" indent="-252413"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We conducted interviews on board buses on 8 routes:</a:t>
            </a:r>
          </a:p>
          <a:p>
            <a:pPr marR="0" lvl="0" algn="ctr" defTabSz="914400" rtl="0" eaLnBrk="1" fontAlgn="auto" latinLnBrk="0" hangingPunct="1">
              <a:lnSpc>
                <a:spcPct val="100000"/>
              </a:lnSpc>
              <a:spcBef>
                <a:spcPts val="1000"/>
              </a:spcBef>
              <a:spcAft>
                <a:spcPts val="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4 test bus routes where buses had been refurbished already </a:t>
            </a:r>
            <a:endParaRPr lang="en-US">
              <a:solidFill>
                <a:prstClr val="black"/>
              </a:solidFill>
              <a:latin typeface="Segoe UI Semilight"/>
            </a:endParaRPr>
          </a:p>
          <a:p>
            <a:pPr marL="0" marR="0" lvl="0" indent="0" algn="ctr" defTabSz="9144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[11, 148, 159, 332]</a:t>
            </a:r>
          </a:p>
          <a:p>
            <a:pPr marL="0" marR="0" lvl="0" indent="0" algn="ctr" defTabSz="9144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a:ln>
                <a:noFill/>
              </a:ln>
              <a:solidFill>
                <a:prstClr val="black"/>
              </a:solidFill>
              <a:effectLst/>
              <a:uLnTx/>
              <a:uFillTx/>
              <a:latin typeface="Segoe UI Semilight"/>
              <a:ea typeface="+mn-ea"/>
              <a:cs typeface="+mn-cs"/>
            </a:endParaRPr>
          </a:p>
          <a:p>
            <a:pPr marR="0" lvl="0" algn="ctr" defTabSz="914400" rtl="0" eaLnBrk="1" fontAlgn="auto" latinLnBrk="0" hangingPunct="1">
              <a:lnSpc>
                <a:spcPct val="100000"/>
              </a:lnSpc>
              <a:spcBef>
                <a:spcPts val="1000"/>
              </a:spcBef>
              <a:spcAft>
                <a:spcPts val="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4 control bus routes where buses had not yet been refurbished [15, 16, 59, 211]</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noProof="0">
              <a:solidFill>
                <a:prstClr val="black"/>
              </a:solidFill>
              <a:latin typeface="Segoe UI Semilight"/>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a:ln>
                  <a:noFill/>
                </a:ln>
                <a:solidFill>
                  <a:prstClr val="black"/>
                </a:solidFill>
                <a:effectLst/>
                <a:uLnTx/>
                <a:uFillTx/>
                <a:latin typeface="Segoe UI Semilight"/>
                <a:ea typeface="+mn-ea"/>
                <a:cs typeface="+mn-cs"/>
              </a:rPr>
              <a:t>To ensure as much parity as possible between test and control routes, shift times were matched across both samples.</a:t>
            </a:r>
            <a:endParaRPr kumimoji="0" lang="en-US" sz="1400" b="0" i="0" u="none" strike="noStrike" kern="1200" cap="none" spc="0" normalizeH="0" baseline="0" noProof="0">
              <a:ln>
                <a:noFill/>
              </a:ln>
              <a:solidFill>
                <a:prstClr val="black"/>
              </a:solidFill>
              <a:effectLst/>
              <a:uLnTx/>
              <a:uFillTx/>
              <a:latin typeface="Segoe UI Semilight"/>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prstClr val="black"/>
              </a:solidFill>
              <a:latin typeface="Segoe UI Semilight"/>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prstClr val="black"/>
                </a:solidFill>
                <a:latin typeface="Segoe UI Semilight"/>
              </a:rPr>
              <a:t>After a review of the demographic balance between both samples, a weighting scheme was used to balance the samples for both test and control routes.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a:solidFill>
                  <a:prstClr val="black"/>
                </a:solidFill>
                <a:latin typeface="Segoe UI Semilight"/>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b="1">
              <a:solidFill>
                <a:prstClr val="black"/>
              </a:solidFill>
              <a:latin typeface="Segoe UI Semiligh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267616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3">
            <a:extLst>
              <a:ext uri="{FF2B5EF4-FFF2-40B4-BE49-F238E27FC236}">
                <a16:creationId xmlns:a16="http://schemas.microsoft.com/office/drawing/2014/main" id="{A26F2C6F-7DBC-7307-601D-642577C9C4C6}"/>
              </a:ext>
            </a:extLst>
          </p:cNvPr>
          <p:cNvGraphicFramePr>
            <a:graphicFrameLocks noGrp="1"/>
          </p:cNvGraphicFramePr>
          <p:nvPr>
            <p:extLst>
              <p:ext uri="{D42A27DB-BD31-4B8C-83A1-F6EECF244321}">
                <p14:modId xmlns:p14="http://schemas.microsoft.com/office/powerpoint/2010/main" val="297474041"/>
              </p:ext>
            </p:extLst>
          </p:nvPr>
        </p:nvGraphicFramePr>
        <p:xfrm>
          <a:off x="289124" y="1558884"/>
          <a:ext cx="11598873" cy="4207760"/>
        </p:xfrm>
        <a:graphic>
          <a:graphicData uri="http://schemas.openxmlformats.org/drawingml/2006/table">
            <a:tbl>
              <a:tblPr firstRow="1" bandRow="1">
                <a:tableStyleId>{5C22544A-7EE6-4342-B048-85BDC9FD1C3A}</a:tableStyleId>
              </a:tblPr>
              <a:tblGrid>
                <a:gridCol w="11598873">
                  <a:extLst>
                    <a:ext uri="{9D8B030D-6E8A-4147-A177-3AD203B41FA5}">
                      <a16:colId xmlns:a16="http://schemas.microsoft.com/office/drawing/2014/main" val="2286692126"/>
                    </a:ext>
                  </a:extLst>
                </a:gridCol>
              </a:tblGrid>
              <a:tr h="400830">
                <a:tc>
                  <a:txBody>
                    <a:bodyPr/>
                    <a:lstStyle/>
                    <a:p>
                      <a:pPr algn="ctr"/>
                      <a:r>
                        <a:rPr lang="en-GB" sz="1200"/>
                        <a:t>TOTAL </a:t>
                      </a: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108789740"/>
                  </a:ext>
                </a:extLst>
              </a:tr>
              <a:tr h="3806930">
                <a:tc>
                  <a:txBody>
                    <a:bodyPr/>
                    <a:lstStyle/>
                    <a:p>
                      <a:endParaRPr lang="en-GB" sz="120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44312507"/>
                  </a:ext>
                </a:extLst>
              </a:tr>
            </a:tbl>
          </a:graphicData>
        </a:graphic>
      </p:graphicFrame>
      <p:graphicFrame>
        <p:nvGraphicFramePr>
          <p:cNvPr id="9" name="Table 9">
            <a:extLst>
              <a:ext uri="{FF2B5EF4-FFF2-40B4-BE49-F238E27FC236}">
                <a16:creationId xmlns:a16="http://schemas.microsoft.com/office/drawing/2014/main" id="{155BB6D8-7A07-AE3C-B84D-1FCA6F4D0671}"/>
              </a:ext>
            </a:extLst>
          </p:cNvPr>
          <p:cNvGraphicFramePr>
            <a:graphicFrameLocks noGrp="1"/>
          </p:cNvGraphicFramePr>
          <p:nvPr>
            <p:extLst>
              <p:ext uri="{D42A27DB-BD31-4B8C-83A1-F6EECF244321}">
                <p14:modId xmlns:p14="http://schemas.microsoft.com/office/powerpoint/2010/main" val="3072885369"/>
              </p:ext>
            </p:extLst>
          </p:nvPr>
        </p:nvGraphicFramePr>
        <p:xfrm>
          <a:off x="283443" y="2018756"/>
          <a:ext cx="11598872" cy="1879690"/>
        </p:xfrm>
        <a:graphic>
          <a:graphicData uri="http://schemas.openxmlformats.org/drawingml/2006/table">
            <a:tbl>
              <a:tblPr firstRow="1" bandRow="1">
                <a:tableStyleId>{5C22544A-7EE6-4342-B048-85BDC9FD1C3A}</a:tableStyleId>
              </a:tblPr>
              <a:tblGrid>
                <a:gridCol w="5799436">
                  <a:extLst>
                    <a:ext uri="{9D8B030D-6E8A-4147-A177-3AD203B41FA5}">
                      <a16:colId xmlns:a16="http://schemas.microsoft.com/office/drawing/2014/main" val="625989203"/>
                    </a:ext>
                  </a:extLst>
                </a:gridCol>
                <a:gridCol w="5799436">
                  <a:extLst>
                    <a:ext uri="{9D8B030D-6E8A-4147-A177-3AD203B41FA5}">
                      <a16:colId xmlns:a16="http://schemas.microsoft.com/office/drawing/2014/main" val="4278370798"/>
                    </a:ext>
                  </a:extLst>
                </a:gridCol>
              </a:tblGrid>
              <a:tr h="1879690">
                <a:tc>
                  <a:txBody>
                    <a:bodyPr/>
                    <a:lstStyle/>
                    <a:p>
                      <a:pPr algn="ctr"/>
                      <a:r>
                        <a:rPr lang="en-GB" sz="1200" b="0" kern="1200">
                          <a:solidFill>
                            <a:schemeClr val="tx1"/>
                          </a:solidFill>
                          <a:latin typeface="+mn-lt"/>
                          <a:ea typeface="+mn-ea"/>
                          <a:cs typeface="+mn-cs"/>
                        </a:rPr>
                        <a:t>Gender</a:t>
                      </a:r>
                    </a:p>
                  </a:txBody>
                  <a:tcPr>
                    <a:lnL w="12700" cmpd="sng">
                      <a:noFill/>
                    </a:lnL>
                    <a:lnR w="12700" cap="flat" cmpd="sng" algn="ctr">
                      <a:solidFill>
                        <a:schemeClr val="accent3">
                          <a:lumMod val="60000"/>
                          <a:lumOff val="40000"/>
                        </a:schemeClr>
                      </a:solidFill>
                      <a:prstDash val="solid"/>
                      <a:round/>
                      <a:headEnd type="none" w="med" len="med"/>
                      <a:tailEnd type="none" w="med" len="med"/>
                    </a:lnR>
                    <a:lnT w="12700" cmpd="sng">
                      <a:noFill/>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kern="1200">
                          <a:solidFill>
                            <a:schemeClr val="tx1"/>
                          </a:solidFill>
                          <a:latin typeface="+mn-lt"/>
                          <a:ea typeface="+mn-ea"/>
                          <a:cs typeface="+mn-cs"/>
                        </a:rPr>
                        <a:t>Age</a:t>
                      </a:r>
                    </a:p>
                  </a:txBody>
                  <a:tcPr>
                    <a:lnL w="12700" cap="flat" cmpd="sng" algn="ctr">
                      <a:solidFill>
                        <a:schemeClr val="accent3">
                          <a:lumMod val="60000"/>
                          <a:lumOff val="40000"/>
                        </a:schemeClr>
                      </a:solidFill>
                      <a:prstDash val="solid"/>
                      <a:round/>
                      <a:headEnd type="none" w="med" len="med"/>
                      <a:tailEnd type="none" w="med" len="med"/>
                    </a:lnL>
                    <a:lnR w="12700" cmpd="sng">
                      <a:noFill/>
                    </a:lnR>
                    <a:lnT w="12700" cmpd="sng">
                      <a:noFill/>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647917"/>
                  </a:ext>
                </a:extLst>
              </a:tr>
            </a:tbl>
          </a:graphicData>
        </a:graphic>
      </p:graphicFrame>
      <p:graphicFrame>
        <p:nvGraphicFramePr>
          <p:cNvPr id="10" name="Table 9">
            <a:extLst>
              <a:ext uri="{FF2B5EF4-FFF2-40B4-BE49-F238E27FC236}">
                <a16:creationId xmlns:a16="http://schemas.microsoft.com/office/drawing/2014/main" id="{B1BCE036-53F6-5F0C-B64A-481FBB5305CD}"/>
              </a:ext>
            </a:extLst>
          </p:cNvPr>
          <p:cNvGraphicFramePr>
            <a:graphicFrameLocks noGrp="1"/>
          </p:cNvGraphicFramePr>
          <p:nvPr>
            <p:extLst>
              <p:ext uri="{D42A27DB-BD31-4B8C-83A1-F6EECF244321}">
                <p14:modId xmlns:p14="http://schemas.microsoft.com/office/powerpoint/2010/main" val="2386336434"/>
              </p:ext>
            </p:extLst>
          </p:nvPr>
        </p:nvGraphicFramePr>
        <p:xfrm>
          <a:off x="283443" y="3856830"/>
          <a:ext cx="11598872" cy="1909814"/>
        </p:xfrm>
        <a:graphic>
          <a:graphicData uri="http://schemas.openxmlformats.org/drawingml/2006/table">
            <a:tbl>
              <a:tblPr firstRow="1" bandRow="1">
                <a:tableStyleId>{5C22544A-7EE6-4342-B048-85BDC9FD1C3A}</a:tableStyleId>
              </a:tblPr>
              <a:tblGrid>
                <a:gridCol w="5799436">
                  <a:extLst>
                    <a:ext uri="{9D8B030D-6E8A-4147-A177-3AD203B41FA5}">
                      <a16:colId xmlns:a16="http://schemas.microsoft.com/office/drawing/2014/main" val="625989203"/>
                    </a:ext>
                  </a:extLst>
                </a:gridCol>
                <a:gridCol w="5799436">
                  <a:extLst>
                    <a:ext uri="{9D8B030D-6E8A-4147-A177-3AD203B41FA5}">
                      <a16:colId xmlns:a16="http://schemas.microsoft.com/office/drawing/2014/main" val="4278370798"/>
                    </a:ext>
                  </a:extLst>
                </a:gridCol>
              </a:tblGrid>
              <a:tr h="1909814">
                <a:tc>
                  <a:txBody>
                    <a:bodyPr/>
                    <a:lstStyle/>
                    <a:p>
                      <a:pPr algn="ctr"/>
                      <a:r>
                        <a:rPr lang="en-GB" sz="1200" b="0" kern="1200">
                          <a:solidFill>
                            <a:schemeClr val="tx1"/>
                          </a:solidFill>
                          <a:latin typeface="+mn-lt"/>
                          <a:ea typeface="+mn-ea"/>
                          <a:cs typeface="+mn-cs"/>
                        </a:rPr>
                        <a:t>Priority seating requirements</a:t>
                      </a:r>
                    </a:p>
                  </a:txBody>
                  <a:tcPr>
                    <a:lnL w="12700" cmpd="sng">
                      <a:noFill/>
                    </a:lnL>
                    <a:lnR w="12700" cap="flat" cmpd="sng" algn="ctr">
                      <a:solidFill>
                        <a:schemeClr val="accent3">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kern="1200">
                          <a:solidFill>
                            <a:schemeClr val="tx1"/>
                          </a:solidFill>
                          <a:latin typeface="+mn-lt"/>
                          <a:ea typeface="+mn-ea"/>
                          <a:cs typeface="+mn-cs"/>
                        </a:rPr>
                        <a:t>Route Taken</a:t>
                      </a:r>
                    </a:p>
                  </a:txBody>
                  <a:tcPr>
                    <a:lnL w="12700" cap="flat" cmpd="sng" algn="ctr">
                      <a:solidFill>
                        <a:schemeClr val="accent3">
                          <a:lumMod val="60000"/>
                          <a:lumOff val="4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7647917"/>
                  </a:ext>
                </a:extLst>
              </a:tr>
            </a:tbl>
          </a:graphicData>
        </a:graphic>
      </p:graphicFrame>
      <p:graphicFrame>
        <p:nvGraphicFramePr>
          <p:cNvPr id="7" name="Chart 6">
            <a:extLst>
              <a:ext uri="{FF2B5EF4-FFF2-40B4-BE49-F238E27FC236}">
                <a16:creationId xmlns:a16="http://schemas.microsoft.com/office/drawing/2014/main" id="{46C246C7-2C0F-5B70-1319-E3CD6DE9B52F}"/>
              </a:ext>
            </a:extLst>
          </p:cNvPr>
          <p:cNvGraphicFramePr/>
          <p:nvPr>
            <p:extLst>
              <p:ext uri="{D42A27DB-BD31-4B8C-83A1-F6EECF244321}">
                <p14:modId xmlns:p14="http://schemas.microsoft.com/office/powerpoint/2010/main" val="2718757276"/>
              </p:ext>
            </p:extLst>
          </p:nvPr>
        </p:nvGraphicFramePr>
        <p:xfrm>
          <a:off x="292777" y="2389596"/>
          <a:ext cx="5797542" cy="1488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6FF2424-9F3C-7E86-97A5-45AF84D6968F}"/>
              </a:ext>
            </a:extLst>
          </p:cNvPr>
          <p:cNvGraphicFramePr/>
          <p:nvPr>
            <p:extLst>
              <p:ext uri="{D42A27DB-BD31-4B8C-83A1-F6EECF244321}">
                <p14:modId xmlns:p14="http://schemas.microsoft.com/office/powerpoint/2010/main" val="3807954550"/>
              </p:ext>
            </p:extLst>
          </p:nvPr>
        </p:nvGraphicFramePr>
        <p:xfrm>
          <a:off x="6096000" y="2284481"/>
          <a:ext cx="5786316" cy="18796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B4BDF1B-590B-F0DA-211F-40B94BD3CD6B}"/>
              </a:ext>
            </a:extLst>
          </p:cNvPr>
          <p:cNvSpPr>
            <a:spLocks noGrp="1"/>
          </p:cNvSpPr>
          <p:nvPr>
            <p:ph type="title"/>
          </p:nvPr>
        </p:nvSpPr>
        <p:spPr/>
        <p:txBody>
          <a:bodyPr/>
          <a:lstStyle/>
          <a:p>
            <a:r>
              <a:rPr lang="en-GB"/>
              <a:t>Sample profile </a:t>
            </a:r>
          </a:p>
        </p:txBody>
      </p:sp>
      <p:sp>
        <p:nvSpPr>
          <p:cNvPr id="3" name="Text Placeholder 2">
            <a:extLst>
              <a:ext uri="{FF2B5EF4-FFF2-40B4-BE49-F238E27FC236}">
                <a16:creationId xmlns:a16="http://schemas.microsoft.com/office/drawing/2014/main" id="{1255B730-8BEF-BDEB-005A-25E6A547B071}"/>
              </a:ext>
            </a:extLst>
          </p:cNvPr>
          <p:cNvSpPr>
            <a:spLocks noGrp="1"/>
          </p:cNvSpPr>
          <p:nvPr>
            <p:ph type="body" sz="quarter" idx="10"/>
          </p:nvPr>
        </p:nvSpPr>
        <p:spPr/>
        <p:txBody>
          <a:bodyPr/>
          <a:lstStyle/>
          <a:p>
            <a:r>
              <a:rPr lang="en-GB"/>
              <a:t>Demographics across the two samples were balanced with a weighting scheme to ensure comparability</a:t>
            </a:r>
          </a:p>
        </p:txBody>
      </p:sp>
      <p:graphicFrame>
        <p:nvGraphicFramePr>
          <p:cNvPr id="6" name="Table 5">
            <a:extLst>
              <a:ext uri="{FF2B5EF4-FFF2-40B4-BE49-F238E27FC236}">
                <a16:creationId xmlns:a16="http://schemas.microsoft.com/office/drawing/2014/main" id="{F582AB00-CB22-7350-43B2-AC74B7C5A7A5}"/>
              </a:ext>
            </a:extLst>
          </p:cNvPr>
          <p:cNvGraphicFramePr>
            <a:graphicFrameLocks noGrp="1"/>
          </p:cNvGraphicFramePr>
          <p:nvPr>
            <p:extLst>
              <p:ext uri="{D42A27DB-BD31-4B8C-83A1-F6EECF244321}">
                <p14:modId xmlns:p14="http://schemas.microsoft.com/office/powerpoint/2010/main" val="3636890429"/>
              </p:ext>
            </p:extLst>
          </p:nvPr>
        </p:nvGraphicFramePr>
        <p:xfrm>
          <a:off x="5027329" y="6180775"/>
          <a:ext cx="2261564" cy="243840"/>
        </p:xfrm>
        <a:graphic>
          <a:graphicData uri="http://schemas.openxmlformats.org/drawingml/2006/table">
            <a:tbl>
              <a:tblPr/>
              <a:tblGrid>
                <a:gridCol w="439229">
                  <a:extLst>
                    <a:ext uri="{9D8B030D-6E8A-4147-A177-3AD203B41FA5}">
                      <a16:colId xmlns:a16="http://schemas.microsoft.com/office/drawing/2014/main" val="2846434361"/>
                    </a:ext>
                  </a:extLst>
                </a:gridCol>
                <a:gridCol w="607445">
                  <a:extLst>
                    <a:ext uri="{9D8B030D-6E8A-4147-A177-3AD203B41FA5}">
                      <a16:colId xmlns:a16="http://schemas.microsoft.com/office/drawing/2014/main" val="2646870754"/>
                    </a:ext>
                  </a:extLst>
                </a:gridCol>
                <a:gridCol w="449564">
                  <a:extLst>
                    <a:ext uri="{9D8B030D-6E8A-4147-A177-3AD203B41FA5}">
                      <a16:colId xmlns:a16="http://schemas.microsoft.com/office/drawing/2014/main" val="731851281"/>
                    </a:ext>
                  </a:extLst>
                </a:gridCol>
                <a:gridCol w="765326">
                  <a:extLst>
                    <a:ext uri="{9D8B030D-6E8A-4147-A177-3AD203B41FA5}">
                      <a16:colId xmlns:a16="http://schemas.microsoft.com/office/drawing/2014/main" val="3693810096"/>
                    </a:ext>
                  </a:extLst>
                </a:gridCol>
              </a:tblGrid>
              <a:tr h="212547">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a:r>
                        <a:rPr lang="en-GB" sz="1000"/>
                        <a:t>Test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GB" sz="1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r>
                        <a:rPr lang="en-GB" sz="1000"/>
                        <a:t>Control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98726094"/>
                  </a:ext>
                </a:extLst>
              </a:tr>
            </a:tbl>
          </a:graphicData>
        </a:graphic>
      </p:graphicFrame>
      <p:graphicFrame>
        <p:nvGraphicFramePr>
          <p:cNvPr id="23" name="Chart 22">
            <a:extLst>
              <a:ext uri="{FF2B5EF4-FFF2-40B4-BE49-F238E27FC236}">
                <a16:creationId xmlns:a16="http://schemas.microsoft.com/office/drawing/2014/main" id="{1CDF839C-5AE5-DA3F-7577-DCF509FCC42B}"/>
              </a:ext>
            </a:extLst>
          </p:cNvPr>
          <p:cNvGraphicFramePr/>
          <p:nvPr>
            <p:extLst>
              <p:ext uri="{D42A27DB-BD31-4B8C-83A1-F6EECF244321}">
                <p14:modId xmlns:p14="http://schemas.microsoft.com/office/powerpoint/2010/main" val="1568257060"/>
              </p:ext>
            </p:extLst>
          </p:nvPr>
        </p:nvGraphicFramePr>
        <p:xfrm>
          <a:off x="8953635" y="3856830"/>
          <a:ext cx="2931521" cy="21755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2146A393-9A15-F6E5-2806-0309BEF94040}"/>
              </a:ext>
            </a:extLst>
          </p:cNvPr>
          <p:cNvGraphicFramePr/>
          <p:nvPr>
            <p:extLst>
              <p:ext uri="{D42A27DB-BD31-4B8C-83A1-F6EECF244321}">
                <p14:modId xmlns:p14="http://schemas.microsoft.com/office/powerpoint/2010/main" val="628869089"/>
              </p:ext>
            </p:extLst>
          </p:nvPr>
        </p:nvGraphicFramePr>
        <p:xfrm>
          <a:off x="304003" y="4251085"/>
          <a:ext cx="5791997" cy="1563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AECA9ECE-DD79-D3D1-8E90-03F77B8C175A}"/>
              </a:ext>
            </a:extLst>
          </p:cNvPr>
          <p:cNvGraphicFramePr/>
          <p:nvPr>
            <p:extLst>
              <p:ext uri="{D42A27DB-BD31-4B8C-83A1-F6EECF244321}">
                <p14:modId xmlns:p14="http://schemas.microsoft.com/office/powerpoint/2010/main" val="1184071571"/>
              </p:ext>
            </p:extLst>
          </p:nvPr>
        </p:nvGraphicFramePr>
        <p:xfrm>
          <a:off x="6110879" y="3856830"/>
          <a:ext cx="2931521" cy="21755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4287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EA2092E-9FB7-428C-8723-5231143E523C}"/>
              </a:ext>
            </a:extLst>
          </p:cNvPr>
          <p:cNvSpPr>
            <a:spLocks noGrp="1"/>
          </p:cNvSpPr>
          <p:nvPr>
            <p:ph type="title"/>
          </p:nvPr>
        </p:nvSpPr>
        <p:spPr>
          <a:xfrm>
            <a:off x="336753" y="433385"/>
            <a:ext cx="11643123" cy="480131"/>
          </a:xfrm>
        </p:spPr>
        <p:txBody>
          <a:bodyPr/>
          <a:lstStyle/>
          <a:p>
            <a:r>
              <a:rPr lang="en-GB"/>
              <a:t>NRM Bus Refurbishment | Executive summary </a:t>
            </a:r>
          </a:p>
        </p:txBody>
      </p:sp>
      <p:sp>
        <p:nvSpPr>
          <p:cNvPr id="5" name="Content Placeholder 4">
            <a:extLst>
              <a:ext uri="{FF2B5EF4-FFF2-40B4-BE49-F238E27FC236}">
                <a16:creationId xmlns:a16="http://schemas.microsoft.com/office/drawing/2014/main" id="{8DD78752-9B38-4988-89FA-60506120F54F}"/>
              </a:ext>
            </a:extLst>
          </p:cNvPr>
          <p:cNvSpPr>
            <a:spLocks noGrp="1"/>
          </p:cNvSpPr>
          <p:nvPr>
            <p:ph idx="15"/>
          </p:nvPr>
        </p:nvSpPr>
        <p:spPr>
          <a:xfrm>
            <a:off x="1586025" y="1581886"/>
            <a:ext cx="10110424" cy="307777"/>
          </a:xfrm>
        </p:spPr>
        <p:txBody>
          <a:bodyPr/>
          <a:lstStyle/>
          <a:p>
            <a:pPr marL="0" indent="0"/>
            <a:r>
              <a:rPr lang="en-GB" sz="1400">
                <a:solidFill>
                  <a:schemeClr val="tx2"/>
                </a:solidFill>
              </a:rPr>
              <a:t>Refurbished buses have a clear and recognisable impact on satisfaction - passengers enjoy their journeys more</a:t>
            </a:r>
          </a:p>
        </p:txBody>
      </p:sp>
      <p:sp>
        <p:nvSpPr>
          <p:cNvPr id="4" name="Content Placeholder 3">
            <a:extLst>
              <a:ext uri="{FF2B5EF4-FFF2-40B4-BE49-F238E27FC236}">
                <a16:creationId xmlns:a16="http://schemas.microsoft.com/office/drawing/2014/main" id="{866C3C6E-86C4-4439-973B-257FF457DE37}"/>
              </a:ext>
            </a:extLst>
          </p:cNvPr>
          <p:cNvSpPr>
            <a:spLocks noGrp="1"/>
          </p:cNvSpPr>
          <p:nvPr>
            <p:ph idx="13"/>
          </p:nvPr>
        </p:nvSpPr>
        <p:spPr>
          <a:xfrm>
            <a:off x="1586025" y="1904869"/>
            <a:ext cx="10236878" cy="1361911"/>
          </a:xfrm>
        </p:spPr>
        <p:txBody>
          <a:bodyPr/>
          <a:lstStyle/>
          <a:p>
            <a:pPr marL="171450" indent="-171450">
              <a:buFont typeface="Arial" panose="020B0604020202020204" pitchFamily="34" charset="0"/>
              <a:buChar char="•"/>
            </a:pPr>
            <a:r>
              <a:rPr lang="en-GB"/>
              <a:t>Passengers on refurbished buses are more satisfied with their journeys overall and with specific features on the buses</a:t>
            </a:r>
          </a:p>
          <a:p>
            <a:pPr marL="171450" indent="-171450">
              <a:buFont typeface="Arial" panose="020B0604020202020204" pitchFamily="34" charset="0"/>
              <a:buChar char="•"/>
            </a:pPr>
            <a:r>
              <a:rPr lang="en-GB"/>
              <a:t>Customers are particularly more satisfied with features such as cleanliness, ride comfort and exterior quality </a:t>
            </a:r>
          </a:p>
          <a:p>
            <a:pPr marL="171450" indent="-171450">
              <a:buFont typeface="Arial" panose="020B0604020202020204" pitchFamily="34" charset="0"/>
              <a:buChar char="•"/>
            </a:pPr>
            <a:r>
              <a:rPr lang="en-GB"/>
              <a:t>Those on refurbished buses are more likely to feel their bus route is better than other buses they take, and more likely to notice that those refurbished buses feel ‘newer’ and ‘cleaner’</a:t>
            </a:r>
          </a:p>
          <a:p>
            <a:pPr marL="171450" indent="-171450">
              <a:buFont typeface="Arial" panose="020B0604020202020204" pitchFamily="34" charset="0"/>
              <a:buChar char="•"/>
            </a:pPr>
            <a:endParaRPr lang="en-GB"/>
          </a:p>
        </p:txBody>
      </p:sp>
      <p:sp>
        <p:nvSpPr>
          <p:cNvPr id="6" name="Content Placeholder 5">
            <a:extLst>
              <a:ext uri="{FF2B5EF4-FFF2-40B4-BE49-F238E27FC236}">
                <a16:creationId xmlns:a16="http://schemas.microsoft.com/office/drawing/2014/main" id="{7BBB4145-A7B5-4DF4-9E7D-AFAD717F2563}"/>
              </a:ext>
            </a:extLst>
          </p:cNvPr>
          <p:cNvSpPr>
            <a:spLocks noGrp="1"/>
          </p:cNvSpPr>
          <p:nvPr>
            <p:ph idx="16"/>
          </p:nvPr>
        </p:nvSpPr>
        <p:spPr>
          <a:xfrm>
            <a:off x="1586025" y="3157515"/>
            <a:ext cx="10110424" cy="307777"/>
          </a:xfrm>
        </p:spPr>
        <p:txBody>
          <a:bodyPr/>
          <a:lstStyle/>
          <a:p>
            <a:r>
              <a:rPr lang="en-GB" sz="1400">
                <a:solidFill>
                  <a:schemeClr val="tx2"/>
                </a:solidFill>
              </a:rPr>
              <a:t>The new priority seating </a:t>
            </a:r>
            <a:r>
              <a:rPr lang="en-GB" sz="1400" err="1">
                <a:solidFill>
                  <a:schemeClr val="tx2"/>
                </a:solidFill>
              </a:rPr>
              <a:t>moquettes</a:t>
            </a:r>
            <a:r>
              <a:rPr lang="en-GB" sz="1400">
                <a:solidFill>
                  <a:schemeClr val="tx2"/>
                </a:solidFill>
              </a:rPr>
              <a:t> are a success – both for those who need priority seating and those who don’t </a:t>
            </a:r>
          </a:p>
        </p:txBody>
      </p:sp>
      <p:sp>
        <p:nvSpPr>
          <p:cNvPr id="7" name="Content Placeholder 6">
            <a:extLst>
              <a:ext uri="{FF2B5EF4-FFF2-40B4-BE49-F238E27FC236}">
                <a16:creationId xmlns:a16="http://schemas.microsoft.com/office/drawing/2014/main" id="{D1347572-68B8-46B4-B525-7818450C03A0}"/>
              </a:ext>
            </a:extLst>
          </p:cNvPr>
          <p:cNvSpPr>
            <a:spLocks noGrp="1"/>
          </p:cNvSpPr>
          <p:nvPr>
            <p:ph idx="17"/>
          </p:nvPr>
        </p:nvSpPr>
        <p:spPr>
          <a:xfrm>
            <a:off x="1586025" y="3475496"/>
            <a:ext cx="10236880" cy="1061829"/>
          </a:xfrm>
        </p:spPr>
        <p:txBody>
          <a:bodyPr/>
          <a:lstStyle/>
          <a:p>
            <a:pPr marL="171450" indent="-171450">
              <a:buFont typeface="Arial" panose="020B0604020202020204" pitchFamily="34" charset="0"/>
              <a:buChar char="•"/>
            </a:pPr>
            <a:r>
              <a:rPr lang="en-GB"/>
              <a:t>Those who need priority seating notice a greatly improved journey experience, with some saying it will enable them to take more bus journeys </a:t>
            </a:r>
          </a:p>
          <a:p>
            <a:pPr marL="171450" indent="-171450">
              <a:buFont typeface="Arial" panose="020B0604020202020204" pitchFamily="34" charset="0"/>
              <a:buChar char="•"/>
            </a:pPr>
            <a:r>
              <a:rPr lang="en-GB"/>
              <a:t>Customers can see priority seating on refurbished buses more easily than on non-refurbished buses </a:t>
            </a:r>
          </a:p>
          <a:p>
            <a:pPr marL="171450" indent="-171450">
              <a:buFont typeface="Arial" panose="020B0604020202020204" pitchFamily="34" charset="0"/>
              <a:buChar char="•"/>
            </a:pPr>
            <a:r>
              <a:rPr lang="en-GB"/>
              <a:t>Even for those who don’t require seating, they are able to recognise the benefits of the new </a:t>
            </a:r>
            <a:r>
              <a:rPr lang="en-GB" err="1"/>
              <a:t>moquettes</a:t>
            </a:r>
            <a:r>
              <a:rPr lang="en-GB"/>
              <a:t> for those who do require it, and they feel this improves their journeys as well</a:t>
            </a:r>
          </a:p>
        </p:txBody>
      </p:sp>
      <p:sp>
        <p:nvSpPr>
          <p:cNvPr id="8" name="Content Placeholder 7">
            <a:extLst>
              <a:ext uri="{FF2B5EF4-FFF2-40B4-BE49-F238E27FC236}">
                <a16:creationId xmlns:a16="http://schemas.microsoft.com/office/drawing/2014/main" id="{84CED74A-FA6B-48B2-B121-F7C95A2EAA52}"/>
              </a:ext>
            </a:extLst>
          </p:cNvPr>
          <p:cNvSpPr>
            <a:spLocks noGrp="1"/>
          </p:cNvSpPr>
          <p:nvPr>
            <p:ph idx="18"/>
          </p:nvPr>
        </p:nvSpPr>
        <p:spPr>
          <a:xfrm>
            <a:off x="1522253" y="4859907"/>
            <a:ext cx="10110423" cy="307777"/>
          </a:xfrm>
        </p:spPr>
        <p:txBody>
          <a:bodyPr/>
          <a:lstStyle/>
          <a:p>
            <a:r>
              <a:rPr lang="en-GB" sz="1400">
                <a:solidFill>
                  <a:schemeClr val="tx2"/>
                </a:solidFill>
              </a:rPr>
              <a:t>There is evidence higher satisfaction can lead to more frequent journeys, but caution is needed </a:t>
            </a:r>
          </a:p>
        </p:txBody>
      </p:sp>
      <p:sp>
        <p:nvSpPr>
          <p:cNvPr id="9" name="Content Placeholder 8">
            <a:extLst>
              <a:ext uri="{FF2B5EF4-FFF2-40B4-BE49-F238E27FC236}">
                <a16:creationId xmlns:a16="http://schemas.microsoft.com/office/drawing/2014/main" id="{A570273A-0EC8-49F4-8CD9-B6427D5ADA79}"/>
              </a:ext>
            </a:extLst>
          </p:cNvPr>
          <p:cNvSpPr>
            <a:spLocks noGrp="1"/>
          </p:cNvSpPr>
          <p:nvPr>
            <p:ph idx="19"/>
          </p:nvPr>
        </p:nvSpPr>
        <p:spPr>
          <a:xfrm>
            <a:off x="1586025" y="5198950"/>
            <a:ext cx="10236878" cy="1061829"/>
          </a:xfrm>
          <a:noFill/>
        </p:spPr>
        <p:txBody>
          <a:bodyPr/>
          <a:lstStyle/>
          <a:p>
            <a:pPr marL="171450" indent="-171450">
              <a:buFont typeface="Arial" panose="020B0604020202020204" pitchFamily="34" charset="0"/>
              <a:buChar char="•"/>
            </a:pPr>
            <a:r>
              <a:rPr lang="en-GB"/>
              <a:t>On refurbished buses, passengers are more likely to say good maintenance will make them take the bus more</a:t>
            </a:r>
          </a:p>
          <a:p>
            <a:pPr marL="171450" indent="-171450">
              <a:buFont typeface="Arial" panose="020B0604020202020204" pitchFamily="34" charset="0"/>
              <a:buChar char="•"/>
            </a:pPr>
            <a:r>
              <a:rPr lang="en-GB"/>
              <a:t>Passengers on refurbished buses are also much more likely to say they will repeat their journeys on the bus again  </a:t>
            </a:r>
          </a:p>
          <a:p>
            <a:pPr marL="171450" indent="-171450">
              <a:buFont typeface="Arial" panose="020B0604020202020204" pitchFamily="34" charset="0"/>
              <a:buChar char="•"/>
            </a:pPr>
            <a:r>
              <a:rPr lang="en-GB"/>
              <a:t>Whilst there is a correlation between customer satisfaction and journey frequency, it will be important to monitor long-term patronage data to understand whether there is an impact</a:t>
            </a:r>
          </a:p>
        </p:txBody>
      </p:sp>
      <p:pic>
        <p:nvPicPr>
          <p:cNvPr id="18" name="Graphic 17">
            <a:extLst>
              <a:ext uri="{FF2B5EF4-FFF2-40B4-BE49-F238E27FC236}">
                <a16:creationId xmlns:a16="http://schemas.microsoft.com/office/drawing/2014/main" id="{84CEA96E-961E-479F-B955-93C28C001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751" y="1581886"/>
            <a:ext cx="703404" cy="457554"/>
          </a:xfrm>
          <a:prstGeom prst="rect">
            <a:avLst/>
          </a:prstGeom>
        </p:spPr>
      </p:pic>
      <p:pic>
        <p:nvPicPr>
          <p:cNvPr id="19" name="Graphic 18">
            <a:extLst>
              <a:ext uri="{FF2B5EF4-FFF2-40B4-BE49-F238E27FC236}">
                <a16:creationId xmlns:a16="http://schemas.microsoft.com/office/drawing/2014/main" id="{CBE70555-A594-4C17-B132-2121F1C997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997" y="3104326"/>
            <a:ext cx="833158" cy="464383"/>
          </a:xfrm>
          <a:prstGeom prst="rect">
            <a:avLst/>
          </a:prstGeom>
        </p:spPr>
      </p:pic>
      <p:pic>
        <p:nvPicPr>
          <p:cNvPr id="20" name="Graphic 19">
            <a:extLst>
              <a:ext uri="{FF2B5EF4-FFF2-40B4-BE49-F238E27FC236}">
                <a16:creationId xmlns:a16="http://schemas.microsoft.com/office/drawing/2014/main" id="{372D7E57-5CFB-4493-9003-17B248EEDC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339" y="4873082"/>
            <a:ext cx="846816" cy="464383"/>
          </a:xfrm>
          <a:prstGeom prst="rect">
            <a:avLst/>
          </a:prstGeom>
        </p:spPr>
      </p:pic>
      <p:sp>
        <p:nvSpPr>
          <p:cNvPr id="2" name="Text Placeholder 5">
            <a:extLst>
              <a:ext uri="{FF2B5EF4-FFF2-40B4-BE49-F238E27FC236}">
                <a16:creationId xmlns:a16="http://schemas.microsoft.com/office/drawing/2014/main" id="{FC3D72A6-1956-75D8-0FF6-C8078010640A}"/>
              </a:ext>
            </a:extLst>
          </p:cNvPr>
          <p:cNvSpPr>
            <a:spLocks noGrp="1"/>
          </p:cNvSpPr>
          <p:nvPr>
            <p:ph type="body" sz="quarter" idx="10"/>
          </p:nvPr>
        </p:nvSpPr>
        <p:spPr>
          <a:xfrm>
            <a:off x="336751" y="983597"/>
            <a:ext cx="11643123" cy="341632"/>
          </a:xfrm>
        </p:spPr>
        <p:txBody>
          <a:bodyPr/>
          <a:lstStyle/>
          <a:p>
            <a:r>
              <a:rPr lang="en-GB"/>
              <a:t>What effect does NRM refurbishment have on the journey satisfaction of TfL passengers? </a:t>
            </a:r>
          </a:p>
        </p:txBody>
      </p:sp>
    </p:spTree>
    <p:extLst>
      <p:ext uri="{BB962C8B-B14F-4D97-AF65-F5344CB8AC3E}">
        <p14:creationId xmlns:p14="http://schemas.microsoft.com/office/powerpoint/2010/main" val="182346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fL admits to New Routemaster bus battery problems - Air Quality News">
            <a:extLst>
              <a:ext uri="{FF2B5EF4-FFF2-40B4-BE49-F238E27FC236}">
                <a16:creationId xmlns:a16="http://schemas.microsoft.com/office/drawing/2014/main" id="{B3736C2D-4FC8-1219-3478-8EC9E8262326}"/>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5526" r="5526"/>
          <a:stretch/>
        </p:blipFill>
        <p:spPr bwMode="auto">
          <a:xfrm>
            <a:off x="3824288" y="0"/>
            <a:ext cx="8367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269D084-BCFF-4708-8584-6089734D3430}"/>
              </a:ext>
            </a:extLst>
          </p:cNvPr>
          <p:cNvSpPr/>
          <p:nvPr/>
        </p:nvSpPr>
        <p:spPr>
          <a:xfrm>
            <a:off x="0" y="0"/>
            <a:ext cx="258417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pic>
        <p:nvPicPr>
          <p:cNvPr id="18" name="Graphic 17">
            <a:extLst>
              <a:ext uri="{FF2B5EF4-FFF2-40B4-BE49-F238E27FC236}">
                <a16:creationId xmlns:a16="http://schemas.microsoft.com/office/drawing/2014/main" id="{1F30661C-1B03-4C49-8C23-2C5AA73AC275}"/>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864" t="20137" b="21824"/>
          <a:stretch/>
        </p:blipFill>
        <p:spPr>
          <a:xfrm>
            <a:off x="3496" y="0"/>
            <a:ext cx="6421607" cy="6858000"/>
          </a:xfrm>
          <a:prstGeom prst="rect">
            <a:avLst/>
          </a:prstGeom>
        </p:spPr>
      </p:pic>
      <p:sp>
        <p:nvSpPr>
          <p:cNvPr id="19" name="Title 8">
            <a:extLst>
              <a:ext uri="{FF2B5EF4-FFF2-40B4-BE49-F238E27FC236}">
                <a16:creationId xmlns:a16="http://schemas.microsoft.com/office/drawing/2014/main" id="{96EDE8EF-48DF-4B96-98B9-07BA404FE909}"/>
              </a:ext>
            </a:extLst>
          </p:cNvPr>
          <p:cNvSpPr txBox="1">
            <a:spLocks/>
          </p:cNvSpPr>
          <p:nvPr/>
        </p:nvSpPr>
        <p:spPr>
          <a:xfrm>
            <a:off x="450937" y="3385585"/>
            <a:ext cx="4152060" cy="1920526"/>
          </a:xfrm>
          <a:prstGeom prst="rect">
            <a:avLst/>
          </a:prstGeom>
        </p:spPr>
        <p:txBody>
          <a:bodyPr wrap="square" anchor="t">
            <a:sp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t>Understanding customer satisfaction</a:t>
            </a:r>
            <a:endParaRPr kumimoji="0" lang="en-GB" sz="4400" b="1" i="0" u="none" strike="noStrike" kern="1200" cap="none" spc="0" normalizeH="0" baseline="0" noProof="0">
              <a:ln>
                <a:noFill/>
              </a:ln>
              <a:solidFill>
                <a:prstClr val="white"/>
              </a:solidFill>
              <a:effectLst/>
              <a:uLnTx/>
              <a:uFillTx/>
              <a:latin typeface="Segoe UI"/>
              <a:ea typeface="+mj-ea"/>
              <a:cs typeface="+mj-cs"/>
            </a:endParaRPr>
          </a:p>
        </p:txBody>
      </p:sp>
      <p:cxnSp>
        <p:nvCxnSpPr>
          <p:cNvPr id="20" name="Straight Connector 19">
            <a:extLst>
              <a:ext uri="{FF2B5EF4-FFF2-40B4-BE49-F238E27FC236}">
                <a16:creationId xmlns:a16="http://schemas.microsoft.com/office/drawing/2014/main" id="{EFDE489E-9A59-4430-8FE0-D0F7A9FF9373}"/>
              </a:ext>
            </a:extLst>
          </p:cNvPr>
          <p:cNvCxnSpPr>
            <a:cxnSpLocks/>
          </p:cNvCxnSpPr>
          <p:nvPr/>
        </p:nvCxnSpPr>
        <p:spPr>
          <a:xfrm>
            <a:off x="547728" y="3291736"/>
            <a:ext cx="646049" cy="0"/>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C8F9865-9A53-4670-988C-BB8A8E133045}"/>
              </a:ext>
            </a:extLst>
          </p:cNvPr>
          <p:cNvGrpSpPr/>
          <p:nvPr/>
        </p:nvGrpSpPr>
        <p:grpSpPr>
          <a:xfrm>
            <a:off x="501237" y="2237021"/>
            <a:ext cx="940033" cy="785748"/>
            <a:chOff x="11080509" y="269721"/>
            <a:chExt cx="821264" cy="669978"/>
          </a:xfrm>
        </p:grpSpPr>
        <p:sp>
          <p:nvSpPr>
            <p:cNvPr id="22" name="Freeform: Shape 21">
              <a:extLst>
                <a:ext uri="{FF2B5EF4-FFF2-40B4-BE49-F238E27FC236}">
                  <a16:creationId xmlns:a16="http://schemas.microsoft.com/office/drawing/2014/main" id="{E7B34B9D-8B4F-4D40-BD32-205289282F67}"/>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3" name="Freeform: Shape 22">
              <a:extLst>
                <a:ext uri="{FF2B5EF4-FFF2-40B4-BE49-F238E27FC236}">
                  <a16:creationId xmlns:a16="http://schemas.microsoft.com/office/drawing/2014/main" id="{9D4315E1-EF9B-42F9-AF33-BA658BBE8671}"/>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4" name="Freeform: Shape 23">
              <a:extLst>
                <a:ext uri="{FF2B5EF4-FFF2-40B4-BE49-F238E27FC236}">
                  <a16:creationId xmlns:a16="http://schemas.microsoft.com/office/drawing/2014/main" id="{3D0BA23E-C220-4066-83C0-1753E7355CDB}"/>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5" name="Freeform: Shape 24">
              <a:extLst>
                <a:ext uri="{FF2B5EF4-FFF2-40B4-BE49-F238E27FC236}">
                  <a16:creationId xmlns:a16="http://schemas.microsoft.com/office/drawing/2014/main" id="{B903CF88-76E1-4EBA-8B0C-A88421B5E14C}"/>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6" name="Freeform: Shape 25">
              <a:extLst>
                <a:ext uri="{FF2B5EF4-FFF2-40B4-BE49-F238E27FC236}">
                  <a16:creationId xmlns:a16="http://schemas.microsoft.com/office/drawing/2014/main" id="{05E655AE-D181-4667-9F5C-43CC151BAB5E}"/>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 name="Freeform: Shape 26">
              <a:extLst>
                <a:ext uri="{FF2B5EF4-FFF2-40B4-BE49-F238E27FC236}">
                  <a16:creationId xmlns:a16="http://schemas.microsoft.com/office/drawing/2014/main" id="{8588AFFB-B922-4C37-A937-D29491395965}"/>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8" name="Freeform: Shape 27">
              <a:extLst>
                <a:ext uri="{FF2B5EF4-FFF2-40B4-BE49-F238E27FC236}">
                  <a16:creationId xmlns:a16="http://schemas.microsoft.com/office/drawing/2014/main" id="{EC056A42-DA08-4E46-B47A-C8813BEAD719}"/>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9" name="Freeform: Shape 28">
              <a:extLst>
                <a:ext uri="{FF2B5EF4-FFF2-40B4-BE49-F238E27FC236}">
                  <a16:creationId xmlns:a16="http://schemas.microsoft.com/office/drawing/2014/main" id="{0144D2DB-5137-4CF2-AF5D-4E80CA3ACD7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 name="Freeform: Shape 29">
              <a:extLst>
                <a:ext uri="{FF2B5EF4-FFF2-40B4-BE49-F238E27FC236}">
                  <a16:creationId xmlns:a16="http://schemas.microsoft.com/office/drawing/2014/main" id="{56A242F0-F1AA-408F-8657-36387185F9BA}"/>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 name="Freeform: Shape 30">
              <a:extLst>
                <a:ext uri="{FF2B5EF4-FFF2-40B4-BE49-F238E27FC236}">
                  <a16:creationId xmlns:a16="http://schemas.microsoft.com/office/drawing/2014/main" id="{1A2E29A2-281B-4717-B833-D4D916015EC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 name="Freeform: Shape 31">
              <a:extLst>
                <a:ext uri="{FF2B5EF4-FFF2-40B4-BE49-F238E27FC236}">
                  <a16:creationId xmlns:a16="http://schemas.microsoft.com/office/drawing/2014/main" id="{9ED941E5-C804-406A-AAA2-3B95E83CCDAE}"/>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3" name="Freeform: Shape 32">
              <a:extLst>
                <a:ext uri="{FF2B5EF4-FFF2-40B4-BE49-F238E27FC236}">
                  <a16:creationId xmlns:a16="http://schemas.microsoft.com/office/drawing/2014/main" id="{CFC6F7F4-AB55-4960-ABA7-A11EE69420C8}"/>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 name="Freeform: Shape 33">
              <a:extLst>
                <a:ext uri="{FF2B5EF4-FFF2-40B4-BE49-F238E27FC236}">
                  <a16:creationId xmlns:a16="http://schemas.microsoft.com/office/drawing/2014/main" id="{390578C8-D20B-4393-B0EF-87714380C06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5" name="Freeform: Shape 34">
              <a:extLst>
                <a:ext uri="{FF2B5EF4-FFF2-40B4-BE49-F238E27FC236}">
                  <a16:creationId xmlns:a16="http://schemas.microsoft.com/office/drawing/2014/main" id="{14CCA5DD-EBAE-4C29-8017-5DC68DA8B4B4}"/>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6" name="Freeform: Shape 35">
              <a:extLst>
                <a:ext uri="{FF2B5EF4-FFF2-40B4-BE49-F238E27FC236}">
                  <a16:creationId xmlns:a16="http://schemas.microsoft.com/office/drawing/2014/main" id="{5CC99EF7-37C3-4A38-9445-9D3102811F41}"/>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7" name="Freeform: Shape 36">
              <a:extLst>
                <a:ext uri="{FF2B5EF4-FFF2-40B4-BE49-F238E27FC236}">
                  <a16:creationId xmlns:a16="http://schemas.microsoft.com/office/drawing/2014/main" id="{49150C3D-7E15-424D-B17C-2A3E814FC82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8" name="Freeform: Shape 37">
              <a:extLst>
                <a:ext uri="{FF2B5EF4-FFF2-40B4-BE49-F238E27FC236}">
                  <a16:creationId xmlns:a16="http://schemas.microsoft.com/office/drawing/2014/main" id="{0ADDEC0E-492A-4EDD-8627-32100FD56D67}"/>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9" name="Freeform: Shape 38">
              <a:extLst>
                <a:ext uri="{FF2B5EF4-FFF2-40B4-BE49-F238E27FC236}">
                  <a16:creationId xmlns:a16="http://schemas.microsoft.com/office/drawing/2014/main" id="{654D8077-23C9-45F9-93E1-E73BB9B9430C}"/>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0" name="Freeform: Shape 39">
              <a:extLst>
                <a:ext uri="{FF2B5EF4-FFF2-40B4-BE49-F238E27FC236}">
                  <a16:creationId xmlns:a16="http://schemas.microsoft.com/office/drawing/2014/main" id="{D0031627-88A2-4697-BD4D-A39210F69D42}"/>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1" name="Freeform: Shape 40">
              <a:extLst>
                <a:ext uri="{FF2B5EF4-FFF2-40B4-BE49-F238E27FC236}">
                  <a16:creationId xmlns:a16="http://schemas.microsoft.com/office/drawing/2014/main" id="{16F5F20D-25F2-4DA6-8200-A52594AF0257}"/>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2" name="Freeform: Shape 41">
              <a:extLst>
                <a:ext uri="{FF2B5EF4-FFF2-40B4-BE49-F238E27FC236}">
                  <a16:creationId xmlns:a16="http://schemas.microsoft.com/office/drawing/2014/main" id="{6E9BF58C-AB22-48C4-9C5D-A63B7287CF0C}"/>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3" name="Freeform: Shape 42">
              <a:extLst>
                <a:ext uri="{FF2B5EF4-FFF2-40B4-BE49-F238E27FC236}">
                  <a16:creationId xmlns:a16="http://schemas.microsoft.com/office/drawing/2014/main" id="{5E2B5E36-A086-4E12-AE11-987560298283}"/>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4" name="Freeform: Shape 43">
              <a:extLst>
                <a:ext uri="{FF2B5EF4-FFF2-40B4-BE49-F238E27FC236}">
                  <a16:creationId xmlns:a16="http://schemas.microsoft.com/office/drawing/2014/main" id="{C26EB60B-776B-4BDD-99FD-12D209251457}"/>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5" name="Freeform: Shape 44">
              <a:extLst>
                <a:ext uri="{FF2B5EF4-FFF2-40B4-BE49-F238E27FC236}">
                  <a16:creationId xmlns:a16="http://schemas.microsoft.com/office/drawing/2014/main" id="{C43F1931-EDC4-47E0-BF2D-315C4FC981A7}"/>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6" name="Freeform: Shape 45">
              <a:extLst>
                <a:ext uri="{FF2B5EF4-FFF2-40B4-BE49-F238E27FC236}">
                  <a16:creationId xmlns:a16="http://schemas.microsoft.com/office/drawing/2014/main" id="{91E0ABDE-64AE-4E26-B12B-8FC443571DB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7" name="Freeform: Shape 46">
              <a:extLst>
                <a:ext uri="{FF2B5EF4-FFF2-40B4-BE49-F238E27FC236}">
                  <a16:creationId xmlns:a16="http://schemas.microsoft.com/office/drawing/2014/main" id="{38487256-4FC7-4CC8-B096-F50FE12BBFDE}"/>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8" name="Freeform: Shape 47">
              <a:extLst>
                <a:ext uri="{FF2B5EF4-FFF2-40B4-BE49-F238E27FC236}">
                  <a16:creationId xmlns:a16="http://schemas.microsoft.com/office/drawing/2014/main" id="{36AD5B43-C92F-438F-8F46-2134ADBA24F8}"/>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9" name="Freeform: Shape 48">
              <a:extLst>
                <a:ext uri="{FF2B5EF4-FFF2-40B4-BE49-F238E27FC236}">
                  <a16:creationId xmlns:a16="http://schemas.microsoft.com/office/drawing/2014/main" id="{60A799DC-3F45-4B9D-A2AF-499118109CD0}"/>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0" name="Freeform: Shape 49">
              <a:extLst>
                <a:ext uri="{FF2B5EF4-FFF2-40B4-BE49-F238E27FC236}">
                  <a16:creationId xmlns:a16="http://schemas.microsoft.com/office/drawing/2014/main" id="{F77E1DC2-B703-43FC-8342-56A788B2BC4F}"/>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Freeform: Shape 50">
              <a:extLst>
                <a:ext uri="{FF2B5EF4-FFF2-40B4-BE49-F238E27FC236}">
                  <a16:creationId xmlns:a16="http://schemas.microsoft.com/office/drawing/2014/main" id="{74199FD3-09DB-41CC-9BCA-2C90D6400DE7}"/>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2" name="Freeform: Shape 51">
              <a:extLst>
                <a:ext uri="{FF2B5EF4-FFF2-40B4-BE49-F238E27FC236}">
                  <a16:creationId xmlns:a16="http://schemas.microsoft.com/office/drawing/2014/main" id="{0ED9CA48-8987-43BB-A424-78CA0AEE0E3F}"/>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3" name="Freeform: Shape 52">
              <a:extLst>
                <a:ext uri="{FF2B5EF4-FFF2-40B4-BE49-F238E27FC236}">
                  <a16:creationId xmlns:a16="http://schemas.microsoft.com/office/drawing/2014/main" id="{CEDF10ED-DBB4-4542-B63B-B294E713EF7F}"/>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4" name="Freeform: Shape 53">
              <a:extLst>
                <a:ext uri="{FF2B5EF4-FFF2-40B4-BE49-F238E27FC236}">
                  <a16:creationId xmlns:a16="http://schemas.microsoft.com/office/drawing/2014/main" id="{85FBEEFF-7796-4B13-8F18-81538A0AE3B3}"/>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5" name="Freeform: Shape 54">
              <a:extLst>
                <a:ext uri="{FF2B5EF4-FFF2-40B4-BE49-F238E27FC236}">
                  <a16:creationId xmlns:a16="http://schemas.microsoft.com/office/drawing/2014/main" id="{C4765D0B-0901-412F-BD53-76F530F2DF35}"/>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6" name="Freeform: Shape 55">
              <a:extLst>
                <a:ext uri="{FF2B5EF4-FFF2-40B4-BE49-F238E27FC236}">
                  <a16:creationId xmlns:a16="http://schemas.microsoft.com/office/drawing/2014/main" id="{A77695AD-CCFE-470F-8506-C0170B697B4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7" name="Freeform: Shape 56">
              <a:extLst>
                <a:ext uri="{FF2B5EF4-FFF2-40B4-BE49-F238E27FC236}">
                  <a16:creationId xmlns:a16="http://schemas.microsoft.com/office/drawing/2014/main" id="{8D81F235-F80F-42B5-89AB-AEEDD38C9214}"/>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8" name="Freeform: Shape 57">
              <a:extLst>
                <a:ext uri="{FF2B5EF4-FFF2-40B4-BE49-F238E27FC236}">
                  <a16:creationId xmlns:a16="http://schemas.microsoft.com/office/drawing/2014/main" id="{29C4CA24-22A6-4257-8BA7-DDFC0CCF565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9" name="Freeform: Shape 58">
              <a:extLst>
                <a:ext uri="{FF2B5EF4-FFF2-40B4-BE49-F238E27FC236}">
                  <a16:creationId xmlns:a16="http://schemas.microsoft.com/office/drawing/2014/main" id="{F5CC0280-6A26-4B11-8FB4-ABC7BBC32B75}"/>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0" name="Freeform: Shape 59">
              <a:extLst>
                <a:ext uri="{FF2B5EF4-FFF2-40B4-BE49-F238E27FC236}">
                  <a16:creationId xmlns:a16="http://schemas.microsoft.com/office/drawing/2014/main" id="{4536D280-DD59-4F6C-8283-7F6143768BB5}"/>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1" name="Freeform: Shape 60">
              <a:extLst>
                <a:ext uri="{FF2B5EF4-FFF2-40B4-BE49-F238E27FC236}">
                  <a16:creationId xmlns:a16="http://schemas.microsoft.com/office/drawing/2014/main" id="{59F6FCE0-70C4-44A8-B5AD-BC3F1FF82507}"/>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2" name="Freeform: Shape 61">
              <a:extLst>
                <a:ext uri="{FF2B5EF4-FFF2-40B4-BE49-F238E27FC236}">
                  <a16:creationId xmlns:a16="http://schemas.microsoft.com/office/drawing/2014/main" id="{B344E1EA-721D-4FB6-A9E3-CE23DD5F146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3" name="Freeform: Shape 62">
              <a:extLst>
                <a:ext uri="{FF2B5EF4-FFF2-40B4-BE49-F238E27FC236}">
                  <a16:creationId xmlns:a16="http://schemas.microsoft.com/office/drawing/2014/main" id="{6BD4C82A-65D6-458C-BB34-83E0A58EB1E2}"/>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grpSp>
    </p:spTree>
    <p:extLst>
      <p:ext uri="{BB962C8B-B14F-4D97-AF65-F5344CB8AC3E}">
        <p14:creationId xmlns:p14="http://schemas.microsoft.com/office/powerpoint/2010/main" val="186507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676875-C87F-E577-8988-8F5FE16AFB10}"/>
              </a:ext>
            </a:extLst>
          </p:cNvPr>
          <p:cNvSpPr/>
          <p:nvPr/>
        </p:nvSpPr>
        <p:spPr>
          <a:xfrm>
            <a:off x="0" y="4051005"/>
            <a:ext cx="12192000" cy="2164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8790B9-2F4A-25DE-A3CB-362EF588C953}"/>
              </a:ext>
            </a:extLst>
          </p:cNvPr>
          <p:cNvSpPr>
            <a:spLocks noGrp="1"/>
          </p:cNvSpPr>
          <p:nvPr>
            <p:ph type="title"/>
          </p:nvPr>
        </p:nvSpPr>
        <p:spPr>
          <a:xfrm>
            <a:off x="336753" y="433385"/>
            <a:ext cx="11751338" cy="867930"/>
          </a:xfrm>
        </p:spPr>
        <p:txBody>
          <a:bodyPr/>
          <a:lstStyle/>
          <a:p>
            <a:r>
              <a:rPr lang="en-GB"/>
              <a:t>Refurbished buses are delivering a better customer experience, with satisfaction greatly improved vs. non-refurbished buses</a:t>
            </a:r>
          </a:p>
        </p:txBody>
      </p:sp>
      <p:sp>
        <p:nvSpPr>
          <p:cNvPr id="3" name="Text Placeholder 2">
            <a:extLst>
              <a:ext uri="{FF2B5EF4-FFF2-40B4-BE49-F238E27FC236}">
                <a16:creationId xmlns:a16="http://schemas.microsoft.com/office/drawing/2014/main" id="{FF66EEB0-5D48-8190-2DA1-E57824E44571}"/>
              </a:ext>
            </a:extLst>
          </p:cNvPr>
          <p:cNvSpPr>
            <a:spLocks noGrp="1"/>
          </p:cNvSpPr>
          <p:nvPr>
            <p:ph type="body" sz="quarter" idx="10"/>
          </p:nvPr>
        </p:nvSpPr>
        <p:spPr/>
        <p:txBody>
          <a:bodyPr/>
          <a:lstStyle/>
          <a:p>
            <a:r>
              <a:rPr lang="en-GB"/>
              <a:t>Satisfaction is 18% higher for customers travelling on test routes</a:t>
            </a:r>
          </a:p>
        </p:txBody>
      </p:sp>
      <p:sp>
        <p:nvSpPr>
          <p:cNvPr id="4" name="Text Placeholder 3">
            <a:extLst>
              <a:ext uri="{FF2B5EF4-FFF2-40B4-BE49-F238E27FC236}">
                <a16:creationId xmlns:a16="http://schemas.microsoft.com/office/drawing/2014/main" id="{1D698779-F39D-70BB-426A-1BBB11FF9B97}"/>
              </a:ext>
            </a:extLst>
          </p:cNvPr>
          <p:cNvSpPr>
            <a:spLocks noGrp="1"/>
          </p:cNvSpPr>
          <p:nvPr>
            <p:ph type="body" sz="quarter" idx="11"/>
          </p:nvPr>
        </p:nvSpPr>
        <p:spPr>
          <a:xfrm>
            <a:off x="336550" y="1840561"/>
            <a:ext cx="11642725" cy="307777"/>
          </a:xfrm>
        </p:spPr>
        <p:txBody>
          <a:bodyPr/>
          <a:lstStyle/>
          <a:p>
            <a:pPr marL="0" indent="0">
              <a:buNone/>
            </a:pPr>
            <a:r>
              <a:rPr lang="en-GB"/>
              <a:t>Satisfaction with bus journey | 8-10 scores (T3B) Test and control routes </a:t>
            </a:r>
          </a:p>
        </p:txBody>
      </p:sp>
      <p:sp>
        <p:nvSpPr>
          <p:cNvPr id="5" name="Oval 4">
            <a:extLst>
              <a:ext uri="{FF2B5EF4-FFF2-40B4-BE49-F238E27FC236}">
                <a16:creationId xmlns:a16="http://schemas.microsoft.com/office/drawing/2014/main" id="{CE53600E-523E-DF6E-277C-320B65E692F0}"/>
              </a:ext>
            </a:extLst>
          </p:cNvPr>
          <p:cNvSpPr/>
          <p:nvPr/>
        </p:nvSpPr>
        <p:spPr>
          <a:xfrm>
            <a:off x="1714879" y="2446293"/>
            <a:ext cx="3216418" cy="321641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a:t>87%</a:t>
            </a:r>
          </a:p>
        </p:txBody>
      </p:sp>
      <p:sp>
        <p:nvSpPr>
          <p:cNvPr id="6" name="Oval 5">
            <a:extLst>
              <a:ext uri="{FF2B5EF4-FFF2-40B4-BE49-F238E27FC236}">
                <a16:creationId xmlns:a16="http://schemas.microsoft.com/office/drawing/2014/main" id="{00D1207D-939C-43C0-4DAA-8A9BBB52DF91}"/>
              </a:ext>
            </a:extLst>
          </p:cNvPr>
          <p:cNvSpPr/>
          <p:nvPr/>
        </p:nvSpPr>
        <p:spPr>
          <a:xfrm>
            <a:off x="7255705" y="2446293"/>
            <a:ext cx="3216418" cy="32164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a:t>69%</a:t>
            </a:r>
          </a:p>
        </p:txBody>
      </p:sp>
      <p:sp>
        <p:nvSpPr>
          <p:cNvPr id="8" name="TextBox 7">
            <a:extLst>
              <a:ext uri="{FF2B5EF4-FFF2-40B4-BE49-F238E27FC236}">
                <a16:creationId xmlns:a16="http://schemas.microsoft.com/office/drawing/2014/main" id="{70A1805C-4E64-F90C-DA9E-8091852651BB}"/>
              </a:ext>
            </a:extLst>
          </p:cNvPr>
          <p:cNvSpPr txBox="1"/>
          <p:nvPr/>
        </p:nvSpPr>
        <p:spPr>
          <a:xfrm>
            <a:off x="0" y="6438263"/>
            <a:ext cx="6455391" cy="415498"/>
          </a:xfrm>
          <a:prstGeom prst="rect">
            <a:avLst/>
          </a:prstGeom>
          <a:noFill/>
        </p:spPr>
        <p:txBody>
          <a:bodyPr wrap="square" rtlCol="0">
            <a:spAutoFit/>
          </a:bodyPr>
          <a:lstStyle/>
          <a:p>
            <a:r>
              <a:rPr lang="en-GB" sz="1050"/>
              <a:t>A1. On a scale of 0-10, how satisfied are you with your experience on this bus today? (T3B)</a:t>
            </a:r>
          </a:p>
          <a:p>
            <a:r>
              <a:rPr lang="en-GB" sz="1050"/>
              <a:t>Base: Test Routes (340) Control Routes (311)</a:t>
            </a:r>
          </a:p>
        </p:txBody>
      </p:sp>
      <p:sp>
        <p:nvSpPr>
          <p:cNvPr id="9" name="Arc 8">
            <a:extLst>
              <a:ext uri="{FF2B5EF4-FFF2-40B4-BE49-F238E27FC236}">
                <a16:creationId xmlns:a16="http://schemas.microsoft.com/office/drawing/2014/main" id="{4E108A7A-45CF-90C5-F127-60F725DED1DE}"/>
              </a:ext>
            </a:extLst>
          </p:cNvPr>
          <p:cNvSpPr/>
          <p:nvPr/>
        </p:nvSpPr>
        <p:spPr>
          <a:xfrm>
            <a:off x="1920689" y="2673070"/>
            <a:ext cx="2798695" cy="2762864"/>
          </a:xfrm>
          <a:prstGeom prst="arc">
            <a:avLst>
              <a:gd name="adj1" fmla="val 16200000"/>
              <a:gd name="adj2" fmla="val 13409041"/>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Tw Cen MT" panose="020B0602020104020603" pitchFamily="34" charset="0"/>
            </a:endParaRPr>
          </a:p>
        </p:txBody>
      </p:sp>
      <p:sp>
        <p:nvSpPr>
          <p:cNvPr id="10" name="Arc 9">
            <a:extLst>
              <a:ext uri="{FF2B5EF4-FFF2-40B4-BE49-F238E27FC236}">
                <a16:creationId xmlns:a16="http://schemas.microsoft.com/office/drawing/2014/main" id="{ABE4E553-BA26-8059-9FF0-A1FA4619E9DE}"/>
              </a:ext>
            </a:extLst>
          </p:cNvPr>
          <p:cNvSpPr/>
          <p:nvPr/>
        </p:nvSpPr>
        <p:spPr>
          <a:xfrm>
            <a:off x="7456517" y="2673070"/>
            <a:ext cx="2814794" cy="2762864"/>
          </a:xfrm>
          <a:prstGeom prst="arc">
            <a:avLst>
              <a:gd name="adj1" fmla="val 16200000"/>
              <a:gd name="adj2" fmla="val 9763672"/>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Tw Cen MT" panose="020B0602020104020603" pitchFamily="34" charset="0"/>
            </a:endParaRPr>
          </a:p>
        </p:txBody>
      </p:sp>
      <p:sp>
        <p:nvSpPr>
          <p:cNvPr id="12" name="TextBox 11">
            <a:extLst>
              <a:ext uri="{FF2B5EF4-FFF2-40B4-BE49-F238E27FC236}">
                <a16:creationId xmlns:a16="http://schemas.microsoft.com/office/drawing/2014/main" id="{F1B827EE-6180-987B-78EF-DA13DC3679FC}"/>
              </a:ext>
            </a:extLst>
          </p:cNvPr>
          <p:cNvSpPr txBox="1"/>
          <p:nvPr/>
        </p:nvSpPr>
        <p:spPr>
          <a:xfrm>
            <a:off x="2686623" y="5749412"/>
            <a:ext cx="1266825" cy="338554"/>
          </a:xfrm>
          <a:prstGeom prst="rect">
            <a:avLst/>
          </a:prstGeom>
          <a:noFill/>
        </p:spPr>
        <p:txBody>
          <a:bodyPr wrap="square" rtlCol="0">
            <a:spAutoFit/>
          </a:bodyPr>
          <a:lstStyle/>
          <a:p>
            <a:pPr algn="ctr"/>
            <a:r>
              <a:rPr lang="en-GB" sz="1600">
                <a:solidFill>
                  <a:sysClr val="windowText" lastClr="000000"/>
                </a:solidFill>
              </a:rPr>
              <a:t>Test Routes</a:t>
            </a:r>
          </a:p>
        </p:txBody>
      </p:sp>
      <p:sp>
        <p:nvSpPr>
          <p:cNvPr id="13" name="TextBox 12">
            <a:extLst>
              <a:ext uri="{FF2B5EF4-FFF2-40B4-BE49-F238E27FC236}">
                <a16:creationId xmlns:a16="http://schemas.microsoft.com/office/drawing/2014/main" id="{263666EE-88DE-F085-402A-E58666ACAA79}"/>
              </a:ext>
            </a:extLst>
          </p:cNvPr>
          <p:cNvSpPr txBox="1"/>
          <p:nvPr/>
        </p:nvSpPr>
        <p:spPr>
          <a:xfrm>
            <a:off x="7737521" y="5758927"/>
            <a:ext cx="2252786" cy="338554"/>
          </a:xfrm>
          <a:prstGeom prst="rect">
            <a:avLst/>
          </a:prstGeom>
          <a:noFill/>
        </p:spPr>
        <p:txBody>
          <a:bodyPr wrap="square" rtlCol="0">
            <a:spAutoFit/>
          </a:bodyPr>
          <a:lstStyle/>
          <a:p>
            <a:pPr algn="ctr"/>
            <a:r>
              <a:rPr lang="en-GB" sz="1600">
                <a:solidFill>
                  <a:sysClr val="windowText" lastClr="000000"/>
                </a:solidFill>
              </a:rPr>
              <a:t>Control Routes</a:t>
            </a:r>
          </a:p>
        </p:txBody>
      </p:sp>
      <p:cxnSp>
        <p:nvCxnSpPr>
          <p:cNvPr id="14" name="Straight Arrow Connector 13">
            <a:extLst>
              <a:ext uri="{FF2B5EF4-FFF2-40B4-BE49-F238E27FC236}">
                <a16:creationId xmlns:a16="http://schemas.microsoft.com/office/drawing/2014/main" id="{80A6BE39-AAFE-6B58-C5BB-B30A141ADD65}"/>
              </a:ext>
            </a:extLst>
          </p:cNvPr>
          <p:cNvCxnSpPr>
            <a:cxnSpLocks/>
          </p:cNvCxnSpPr>
          <p:nvPr/>
        </p:nvCxnSpPr>
        <p:spPr>
          <a:xfrm flipV="1">
            <a:off x="5108713" y="2524539"/>
            <a:ext cx="0" cy="1358348"/>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C2506DC-2D6C-DE02-DF33-F20A03BD76A4}"/>
              </a:ext>
            </a:extLst>
          </p:cNvPr>
          <p:cNvCxnSpPr>
            <a:cxnSpLocks/>
          </p:cNvCxnSpPr>
          <p:nvPr/>
        </p:nvCxnSpPr>
        <p:spPr>
          <a:xfrm flipV="1">
            <a:off x="11093325" y="5431385"/>
            <a:ext cx="0" cy="636053"/>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CCCF6C5-FB39-1365-DF4A-A9DE7586BE45}"/>
              </a:ext>
            </a:extLst>
          </p:cNvPr>
          <p:cNvSpPr txBox="1"/>
          <p:nvPr/>
        </p:nvSpPr>
        <p:spPr>
          <a:xfrm>
            <a:off x="11104928" y="5318524"/>
            <a:ext cx="1087072" cy="861774"/>
          </a:xfrm>
          <a:prstGeom prst="rect">
            <a:avLst/>
          </a:prstGeom>
          <a:noFill/>
        </p:spPr>
        <p:txBody>
          <a:bodyPr wrap="square" rtlCol="0">
            <a:spAutoFit/>
          </a:bodyPr>
          <a:lstStyle/>
          <a:p>
            <a:r>
              <a:rPr lang="en-GB" sz="1000"/>
              <a:t>Statistically significant compared to control routes </a:t>
            </a:r>
          </a:p>
          <a:p>
            <a:r>
              <a:rPr lang="en-GB" sz="1000"/>
              <a:t>@ 95% CL </a:t>
            </a:r>
          </a:p>
        </p:txBody>
      </p:sp>
    </p:spTree>
    <p:extLst>
      <p:ext uri="{BB962C8B-B14F-4D97-AF65-F5344CB8AC3E}">
        <p14:creationId xmlns:p14="http://schemas.microsoft.com/office/powerpoint/2010/main" val="3892002182"/>
      </p:ext>
    </p:extLst>
  </p:cSld>
  <p:clrMapOvr>
    <a:masterClrMapping/>
  </p:clrMapOvr>
</p:sld>
</file>

<file path=ppt/theme/theme1.xml><?xml version="1.0" encoding="utf-8"?>
<a:theme xmlns:a="http://schemas.openxmlformats.org/drawingml/2006/main" name="2CV Core Templates">
  <a:themeElements>
    <a:clrScheme name="2CV 2021">
      <a:dk1>
        <a:sysClr val="windowText" lastClr="000000"/>
      </a:dk1>
      <a:lt1>
        <a:sysClr val="window" lastClr="FFFFFF"/>
      </a:lt1>
      <a:dk2>
        <a:srgbClr val="00AEEF"/>
      </a:dk2>
      <a:lt2>
        <a:srgbClr val="4A4E69"/>
      </a:lt2>
      <a:accent1>
        <a:srgbClr val="9DADBC"/>
      </a:accent1>
      <a:accent2>
        <a:srgbClr val="C7B30A"/>
      </a:accent2>
      <a:accent3>
        <a:srgbClr val="00437E"/>
      </a:accent3>
      <a:accent4>
        <a:srgbClr val="007562"/>
      </a:accent4>
      <a:accent5>
        <a:srgbClr val="E25269"/>
      </a:accent5>
      <a:accent6>
        <a:srgbClr val="AB2674"/>
      </a:accent6>
      <a:hlink>
        <a:srgbClr val="FFFFFF"/>
      </a:hlink>
      <a:folHlink>
        <a:srgbClr val="000000"/>
      </a:folHlink>
    </a:clrScheme>
    <a:fontScheme name="2CV 2021">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V Template 2021" id="{BB4ECF7B-29CB-419A-AFE8-38419ACB8834}" vid="{C5752B74-5F79-44DE-A128-2D5BE1CA9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a541986-33ea-4d2c-ae45-10c7b9b93ebd">
      <UserInfo>
        <DisplayName>Ellie Gould</DisplayName>
        <AccountId>33</AccountId>
        <AccountType/>
      </UserInfo>
      <UserInfo>
        <DisplayName>Pierre Cole</DisplayName>
        <AccountId>223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C118D241BBAB4398160EEB79455C42" ma:contentTypeVersion="8" ma:contentTypeDescription="Create a new document." ma:contentTypeScope="" ma:versionID="58e966ce6960411aa45cfcf2c169db6e">
  <xsd:schema xmlns:xsd="http://www.w3.org/2001/XMLSchema" xmlns:xs="http://www.w3.org/2001/XMLSchema" xmlns:p="http://schemas.microsoft.com/office/2006/metadata/properties" xmlns:ns1="http://schemas.microsoft.com/sharepoint/v3" xmlns:ns2="8a541986-33ea-4d2c-ae45-10c7b9b93ebd" xmlns:ns3="65c3a433-fd82-4370-9fa5-75a5d2a7fcee" targetNamespace="http://schemas.microsoft.com/office/2006/metadata/properties" ma:root="true" ma:fieldsID="1204dc7844f7c9e5b4b95dbe24b0a9d4" ns1:_="" ns2:_="" ns3:_="">
    <xsd:import namespace="http://schemas.microsoft.com/sharepoint/v3"/>
    <xsd:import namespace="8a541986-33ea-4d2c-ae45-10c7b9b93ebd"/>
    <xsd:import namespace="65c3a433-fd82-4370-9fa5-75a5d2a7fc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541986-33ea-4d2c-ae45-10c7b9b93e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c3a433-fd82-4370-9fa5-75a5d2a7fc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014A3-9BFE-418C-A458-891BAC97F592}">
  <ds:schemaRefs>
    <ds:schemaRef ds:uri="http://schemas.microsoft.com/sharepoint/v3/contenttype/forms"/>
  </ds:schemaRefs>
</ds:datastoreItem>
</file>

<file path=customXml/itemProps2.xml><?xml version="1.0" encoding="utf-8"?>
<ds:datastoreItem xmlns:ds="http://schemas.openxmlformats.org/officeDocument/2006/customXml" ds:itemID="{60B4A30B-53C6-43F9-A5FB-D13372942D09}">
  <ds:schemaRefs>
    <ds:schemaRef ds:uri="65c3a433-fd82-4370-9fa5-75a5d2a7fcee"/>
    <ds:schemaRef ds:uri="8a541986-33ea-4d2c-ae45-10c7b9b93e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3246ED-1F04-4AFE-8CCF-076C9E7ADC50}">
  <ds:schemaRefs>
    <ds:schemaRef ds:uri="65c3a433-fd82-4370-9fa5-75a5d2a7fcee"/>
    <ds:schemaRef ds:uri="8a541986-33ea-4d2c-ae45-10c7b9b93e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TotalTime>
  <Words>3120</Words>
  <Application>Microsoft Office PowerPoint</Application>
  <PresentationFormat>Widescreen</PresentationFormat>
  <Paragraphs>314</Paragraphs>
  <Slides>29</Slides>
  <Notes>8</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Segoe UI</vt:lpstr>
      <vt:lpstr>Segoe UI Semilight</vt:lpstr>
      <vt:lpstr>Tw Cen MT</vt:lpstr>
      <vt:lpstr>2CV Core Templates</vt:lpstr>
      <vt:lpstr>NRM Bus Refurbishment research</vt:lpstr>
      <vt:lpstr>Contents</vt:lpstr>
      <vt:lpstr>PowerPoint Presentation</vt:lpstr>
      <vt:lpstr>Background and objectives</vt:lpstr>
      <vt:lpstr>Methodology</vt:lpstr>
      <vt:lpstr>Sample profile </vt:lpstr>
      <vt:lpstr>NRM Bus Refurbishment | Executive summary </vt:lpstr>
      <vt:lpstr>PowerPoint Presentation</vt:lpstr>
      <vt:lpstr>Refurbished buses are delivering a better customer experience, with satisfaction greatly improved vs. non-refurbished buses</vt:lpstr>
      <vt:lpstr>This is driven by a larger number of customers rating their journeys 9 or 10 out of 10</vt:lpstr>
      <vt:lpstr>Women and those 35 – 54 see the greatest improvement in their satisfaction with their journeys on refurbished buses</vt:lpstr>
      <vt:lpstr>Refurbished buses feel better maintained and cleaner than their non-refurbished counterparts</vt:lpstr>
      <vt:lpstr>And these perceptions of well-maintained, clean and looked after buses are linked to how satisfied customers feel</vt:lpstr>
      <vt:lpstr>Better cleanliness and ride comfort are most noticed. Bus journey time is seen to be better, possibly due to a more pleasant experience</vt:lpstr>
      <vt:lpstr>Refurbished route passengers are much more likely to say that their route is better than other bus routes in London</vt:lpstr>
      <vt:lpstr>Refurbished buses also see a higher rate of passengers who are willing to travel on the bus route again </vt:lpstr>
      <vt:lpstr>Those on refurbished buses claim that clean, well looked after buses make them more likely to take the bus more in future</vt:lpstr>
      <vt:lpstr>PowerPoint Presentation</vt:lpstr>
      <vt:lpstr>The new moquettes on refurbished buses have made it much easier for customers to see priority seating</vt:lpstr>
      <vt:lpstr>This also feeds into satisfaction scores – people who see priority seating more easily are more likely to enjoy their journey  </vt:lpstr>
      <vt:lpstr>At worst, passengers are apathetic toward priority seating improving their journey, but at best it is a recognised benefit for all</vt:lpstr>
      <vt:lpstr>The importance of priority seating is recognised by all passengers, not just those who need or use it</vt:lpstr>
      <vt:lpstr>Those who do need priority seating feel that TfL is taking their needs seriously and helping to improve their journeys</vt:lpstr>
      <vt:lpstr>And those who don’t use priority seating recognise the importance and impact the moquettes can have for those who need it the most</vt:lpstr>
      <vt:lpstr>PowerPoint Presentation</vt:lpstr>
      <vt:lpstr>Customers are largely satisfied with the journeys they take on TfL buses, but there is room for improvement </vt:lpstr>
      <vt:lpstr>Most passengers say they don’t require priority seating, but it still makes up 1 out of every 5 refurbished bus journeys</vt:lpstr>
      <vt:lpstr>The vast majority claim to notice all bus features listed, but there are some that are more likely to go unnoticed than others</vt:lpstr>
      <vt:lpstr>Customers on refurbished buses with new, clear moquettes see a greater benefit to their journey in having priority seating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NRM – BUILD OUT</dc:title>
  <dc:creator>Pierre Cole</dc:creator>
  <cp:lastModifiedBy>Pierre Cole</cp:lastModifiedBy>
  <cp:revision>4</cp:revision>
  <dcterms:created xsi:type="dcterms:W3CDTF">2023-04-05T10:04:11Z</dcterms:created>
  <dcterms:modified xsi:type="dcterms:W3CDTF">2023-04-14T15:31:09Z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0x01010092C118D241BBAB4398160EEB79455C42</vt:lpwstr>
  </property>
</Properties>
</file>