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>
      <p:cViewPr varScale="1">
        <p:scale>
          <a:sx n="86" d="100"/>
          <a:sy n="86" d="100"/>
        </p:scale>
        <p:origin x="6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190801" cy="190801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346AF2-F19C-4BD6-AED4-F4E954534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7274A0-99B1-41D4-A839-531CEE4BD5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0CA02-4F2B-497F-A227-7BB179CD6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D75D-ED53-41C3-93A7-F2FE63894D2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B93AF-6136-4AE0-AE2B-E1B8B52D7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668B5-9383-4C3B-B0B3-346C484A9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C090-98E5-4575-B81D-4043D360BB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4277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82DFA-4BE6-46D2-8CCC-EF87FC9CC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2237CB-DEFA-4360-BAF6-1DD4C0076C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44C26-9A0A-4437-B392-D72E7736B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D75D-ED53-41C3-93A7-F2FE63894D2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C2367-EC88-47A7-BCCC-7CED32D1E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9B9FA-778E-4185-8C85-69F3CE987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C090-98E5-4575-B81D-4043D360BB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636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F7B362-B47B-4C85-90FE-722B07FD9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34C7E1-33BE-4FDA-98B2-868AE752C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876B9-9A7F-4432-BFA5-A15AF6822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D75D-ED53-41C3-93A7-F2FE63894D2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C36E6-4C48-42D6-83B7-271EA49B3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2763C4-DB53-4634-B03C-8D87E8931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C090-98E5-4575-B81D-4043D360BB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827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F8FB3-F293-47C7-9D50-87D1C5AF6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3BC24-3960-4822-91A1-DB1ABD419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82339-14AF-4DE6-AA8B-000A2C1B7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D75D-ED53-41C3-93A7-F2FE63894D2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43786-70E4-4A9E-B0F7-971210300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5B4E7-0101-40A3-82F0-BBE478439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C090-98E5-4575-B81D-4043D360BB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965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6817F-D41D-4018-84B2-208649724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7AE2E2-2F14-4D42-96F7-E7A727A38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36B36-E31D-41EE-8E18-DC60E0AED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D75D-ED53-41C3-93A7-F2FE63894D2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E7A22-1CD3-4D6B-AE1C-2FDFD49EA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F1648-462B-424E-9E22-A597FA60F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C090-98E5-4575-B81D-4043D360BB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983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BF3FB-FF4E-4F7A-AB5D-368424AFE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FB33C-6DF4-4816-BF59-3FA8A88008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0B69C5-444F-46E8-9F10-BE551BB41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0E6F72-4B33-477A-BE63-8BEDDED8D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D75D-ED53-41C3-93A7-F2FE63894D2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4593FD-7EBE-4455-BB64-924E2B357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173B46-770A-44C7-AF4F-2D8F045CE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C090-98E5-4575-B81D-4043D360BB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5607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CAC72-D617-4CE5-B25C-BF5FBB5E2C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509E2-6E6B-4C5A-8B7D-7529C3392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9CB33C-563F-4EC0-82DF-4F9876FB6B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F058DE-DC0E-4B5F-B8A7-6BF8195407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4989C3-E6FA-4AFE-8E20-79FFA0046A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B22FE4-F628-4542-8826-21F2CA120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D75D-ED53-41C3-93A7-F2FE63894D2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FDDCE8-CB28-4740-8ADC-A99772572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923022-9ABE-4E1D-A1DA-26111F4D4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C090-98E5-4575-B81D-4043D360BB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0753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8252A-34AE-4991-9018-B60A6651D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62A9B6-F443-4F37-8A61-09AA087B6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D75D-ED53-41C3-93A7-F2FE63894D2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017B23-430C-4894-8DCF-9B36CEC77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6ECFE3-EB32-4E1C-BADD-06E24F29E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C090-98E5-4575-B81D-4043D360BB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638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BD73AE-C553-4471-B8BE-750243BBC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D75D-ED53-41C3-93A7-F2FE63894D2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33B70E-66AE-4EC3-8356-FE91A6375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0BB5B8-47D8-4D59-B73D-D83B5B30C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C090-98E5-4575-B81D-4043D360BB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086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10B0E-543E-4744-A4D7-A076AC96E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16A988-879C-42BE-9EC4-5F1F03BBC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97A025-B323-42C5-8BA5-57CD50F415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2F2817-46B4-4016-98FC-943C96E45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D75D-ED53-41C3-93A7-F2FE63894D2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1C7C25-A967-4A78-9BE1-BA0C154D2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70820-6E8A-47E2-B9E4-D4FEFA887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C090-98E5-4575-B81D-4043D360BB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488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A208-BD96-4B97-AC58-60D16F2A6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ED22E5-AF9D-4BD0-BF5B-A3A1420FFB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97FF8D-D070-41E9-B256-0F1D194CC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6F6FF8-82A3-420B-AAC5-039638A1B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D75D-ED53-41C3-93A7-F2FE63894D2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2EC63E-EC18-41F1-9588-BCD6A5BE9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E360B7-C459-4D05-8EE1-E77BA8F45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78C090-98E5-4575-B81D-4043D360BB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565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105DFF-1D9B-453B-ADFA-6156EDCAF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B267C5-E4B0-471E-B93A-01B92A53B7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A3147-E26D-42F1-BF38-8F0A46D9DA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AD75D-ED53-41C3-93A7-F2FE63894D25}" type="datetimeFigureOut">
              <a:rPr lang="en-GB" smtClean="0"/>
              <a:t>27/04/2020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1FF6C-43D9-463C-A815-57BE149705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F89CED-F154-4D8E-8628-9FF6D825C2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8C090-98E5-4575-B81D-4043D360BB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025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CB595-C864-44F8-9AC3-2CB66DC3AD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DFE90E-FE81-4940-83FA-F1BF095D84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A77932-BF53-4F9C-846C-D00A5EA1F7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970" t="12358" r="3689" b="5282"/>
          <a:stretch/>
        </p:blipFill>
        <p:spPr>
          <a:xfrm>
            <a:off x="1215483" y="847493"/>
            <a:ext cx="10526752" cy="564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671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Deaville Stephen</dc:creator>
  <cp:lastModifiedBy>Deaville Stephen</cp:lastModifiedBy>
  <cp:revision>1</cp:revision>
  <dcterms:created xsi:type="dcterms:W3CDTF">2020-04-27T15:28:23Z</dcterms:created>
  <dcterms:modified xsi:type="dcterms:W3CDTF">2020-04-27T15:29:20Z</dcterms:modified>
</cp:coreProperties>
</file>