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9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F4B0AF-1055-C7E7-EC73-DC18AE7F95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0E5158-78B3-4211-9617-46E2DFBB4B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EA0B32-5FA3-C627-AE40-E7E67A73E9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712CC-1E43-45AF-ABE5-134A36D87621}" type="datetimeFigureOut">
              <a:rPr lang="en-GB" smtClean="0"/>
              <a:t>09/02/2024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2EC680-8519-5693-6AE5-73E08DB448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B7E251-3BC0-12FA-5496-5C1A479E2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C3456-68E5-4A95-9CE0-FE51496D6E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3298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06FB7-C41F-B05D-4E64-0B2999E87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0CE98B-8022-74AD-6916-4E138DA7A3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11211F-4A81-C54A-7A20-F1B4C40DA1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712CC-1E43-45AF-ABE5-134A36D87621}" type="datetimeFigureOut">
              <a:rPr lang="en-GB" smtClean="0"/>
              <a:t>09/02/2024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D59E87-3685-90AE-F3F3-1D98B565F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F92F98-D403-A726-5389-74464E64A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C3456-68E5-4A95-9CE0-FE51496D6E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6145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3242CED-A436-212F-89AC-AF7593C78A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FE7D26-E363-4963-E172-A3D1D72555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BDF2A2-2A1C-75DC-7BB0-64294CA14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712CC-1E43-45AF-ABE5-134A36D87621}" type="datetimeFigureOut">
              <a:rPr lang="en-GB" smtClean="0"/>
              <a:t>09/02/2024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EA00C1-BCAF-C555-E152-23E76782E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306DA3-4B95-55DB-23B5-735C390A6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C3456-68E5-4A95-9CE0-FE51496D6E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1640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E138D6-B651-274D-8C30-627AF6988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B0AF16-8A92-7749-2226-0C31477C7B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1D2692-E02A-C1AA-722D-60C822DC3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712CC-1E43-45AF-ABE5-134A36D87621}" type="datetimeFigureOut">
              <a:rPr lang="en-GB" smtClean="0"/>
              <a:t>09/02/2024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3F0BF4-F052-C7B1-0AFA-199DD5530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704B25-9307-B6CB-31CB-EB1B4933A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C3456-68E5-4A95-9CE0-FE51496D6E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4732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EC574B-857C-1DD1-E34F-3A712F347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BB701A-50BC-3717-4B96-1AE4B90EA2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8F0FF7-9795-EBAD-423C-24F8BD80F3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712CC-1E43-45AF-ABE5-134A36D87621}" type="datetimeFigureOut">
              <a:rPr lang="en-GB" smtClean="0"/>
              <a:t>09/02/2024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C1D688-9582-DF35-8B77-C96101FA6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5AFEEE-0BA2-0C61-CA0E-CEABEC2C9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C3456-68E5-4A95-9CE0-FE51496D6E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5642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65524-F3F1-2574-B35C-259F9B40E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261BF5-2A37-BCC3-C2FC-AD689BACCE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D82871-B94C-94E9-3A5D-11883FDD2F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A208C0-7E2C-E08A-54AC-1D7DA98B6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712CC-1E43-45AF-ABE5-134A36D87621}" type="datetimeFigureOut">
              <a:rPr lang="en-GB" smtClean="0"/>
              <a:t>09/02/2024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FB69CB-2D76-2584-295A-7B17F7C1F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AF4769-35A0-84AD-CDA0-D1B60221F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C3456-68E5-4A95-9CE0-FE51496D6E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7910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9218E2-88C1-FF47-0E28-FCB336CDA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F435D8-F1A2-1BD4-95E6-D537375FB5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A07AB5-0BC9-90B7-13A5-97195B10D9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6FC16A6-3600-A2E9-C241-41E674FE6A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2A4A4B7-DABC-B388-3727-DAE236CDA3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FFF6CB-08C8-4BE7-4C96-3BCA0B079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712CC-1E43-45AF-ABE5-134A36D87621}" type="datetimeFigureOut">
              <a:rPr lang="en-GB" smtClean="0"/>
              <a:t>09/02/2024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BBD319-99A9-89AF-C6C7-94EF837F8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DBDF6CA-B8AC-C33E-E655-5CEDE0455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C3456-68E5-4A95-9CE0-FE51496D6E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7711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8A0F4C-8486-F06B-178D-05F8BB51A3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BEA0FA-1394-3BC2-8B42-E8CAF1274B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712CC-1E43-45AF-ABE5-134A36D87621}" type="datetimeFigureOut">
              <a:rPr lang="en-GB" smtClean="0"/>
              <a:t>09/02/2024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D59218-F5E5-E060-CDEE-52B57758F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6C0281-7251-F42B-CAB1-C91E86BFB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C3456-68E5-4A95-9CE0-FE51496D6E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6676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DD28C50-60E1-83A6-3E8A-58147C635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712CC-1E43-45AF-ABE5-134A36D87621}" type="datetimeFigureOut">
              <a:rPr lang="en-GB" smtClean="0"/>
              <a:t>09/02/2024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128C5E-4AA0-2133-EBB4-348A514787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81E1FB-12D2-C440-88D4-1EAB8F74A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C3456-68E5-4A95-9CE0-FE51496D6E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7739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EC8D6C-9FBA-2D09-A55C-DBFB41D9A4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CD04BC-B554-3280-583E-66EFE9A4FE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4DA4F7-4082-7648-2AAC-F68C52CA77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523C78-1E50-6F79-BE13-2A4EEC812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712CC-1E43-45AF-ABE5-134A36D87621}" type="datetimeFigureOut">
              <a:rPr lang="en-GB" smtClean="0"/>
              <a:t>09/02/2024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195818-E1B8-44E1-1340-6960CD0B85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4B84D9-2A45-612D-8439-3D8D3580A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C3456-68E5-4A95-9CE0-FE51496D6E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4444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FCFDF-F723-984B-AC68-6A80242C9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7CE7E45-9779-AB56-057A-5311D05F22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31E973-2877-A7E8-7F97-9D6ECA81C4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86E4A7-C66C-332C-9005-BC0612DFE9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712CC-1E43-45AF-ABE5-134A36D87621}" type="datetimeFigureOut">
              <a:rPr lang="en-GB" smtClean="0"/>
              <a:t>09/02/2024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6FA0F7-F63C-54A8-B610-79CD190F9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7FDADA-C964-7208-F22E-27207DE98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C3456-68E5-4A95-9CE0-FE51496D6E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7266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1A0615C-93F5-8999-0F1E-4F1E6B479C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7D2746-13AA-E30D-A3F8-AEF4B283F6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A7ED6C-46E6-1E0C-9684-5BC63AF2DC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D712CC-1E43-45AF-ABE5-134A36D87621}" type="datetimeFigureOut">
              <a:rPr lang="en-GB" smtClean="0"/>
              <a:t>09/02/2024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0AEE83-647A-3608-C79F-2BE1D3752E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414CBF-63AD-16E1-F20B-46A9B48E4A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AC3456-68E5-4A95-9CE0-FE51496D6E4F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401F3AF-DC70-3268-86C7-3E7FDD342698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5873750" y="6626860"/>
            <a:ext cx="476250" cy="16764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11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Internal</a:t>
            </a:r>
          </a:p>
        </p:txBody>
      </p:sp>
    </p:spTree>
    <p:extLst>
      <p:ext uri="{BB962C8B-B14F-4D97-AF65-F5344CB8AC3E}">
        <p14:creationId xmlns:p14="http://schemas.microsoft.com/office/powerpoint/2010/main" val="4074714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A54707E8-DCE9-16D9-5850-0696FCFB2380}"/>
              </a:ext>
            </a:extLst>
          </p:cNvPr>
          <p:cNvGrpSpPr/>
          <p:nvPr/>
        </p:nvGrpSpPr>
        <p:grpSpPr>
          <a:xfrm>
            <a:off x="1810702" y="2638697"/>
            <a:ext cx="6889161" cy="1644060"/>
            <a:chOff x="1810702" y="2791777"/>
            <a:chExt cx="5799773" cy="149098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03D3202C-4787-0730-00D8-8CB5076ACD6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10702" y="2791777"/>
              <a:ext cx="1769745" cy="1483995"/>
            </a:xfrm>
            <a:prstGeom prst="rect">
              <a:avLst/>
            </a:prstGeom>
            <a:noFill/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BC74AE7-C9C5-B197-0AC5-5E84CFF2745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4132" y="2791777"/>
              <a:ext cx="1778635" cy="1490980"/>
            </a:xfrm>
            <a:prstGeom prst="rect">
              <a:avLst/>
            </a:prstGeom>
            <a:noFill/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D752C11-990E-41A3-31D3-1321384D359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76925" y="2791777"/>
              <a:ext cx="1733550" cy="1490980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31366667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7a80ff61-6a6c-433d-8e69-c0b10448101b}" enabled="1" method="Standard" siteId="{ef707db6-6956-465a-b26e-37b0f0346247}" contentBits="2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Testa, Damian</dc:creator>
  <cp:lastModifiedBy>Testa, Damian</cp:lastModifiedBy>
  <cp:revision>1</cp:revision>
  <dcterms:created xsi:type="dcterms:W3CDTF">2024-02-09T17:54:50Z</dcterms:created>
  <dcterms:modified xsi:type="dcterms:W3CDTF">2024-02-09T17:56:26Z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lassificationContentMarkingFooterLocations">
    <vt:lpwstr>Office Theme:8</vt:lpwstr>
  </property>
  <property fmtid="{D5CDD505-2E9C-101B-9397-08002B2CF9AE}" pid="3" name="ClassificationContentMarkingFooterText">
    <vt:lpwstr>Internal</vt:lpwstr>
  </property>
</Properties>
</file>