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7" r:id="rId4"/>
    <p:sldId id="299" r:id="rId5"/>
    <p:sldId id="301" r:id="rId6"/>
    <p:sldId id="300" r:id="rId7"/>
    <p:sldId id="285" r:id="rId8"/>
    <p:sldId id="298" r:id="rId9"/>
    <p:sldId id="297" r:id="rId10"/>
    <p:sldId id="294" r:id="rId11"/>
    <p:sldId id="302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isin Guiry" initials="RG" lastIdx="1" clrIdx="0">
    <p:extLst/>
  </p:cmAuthor>
  <p:cmAuthor id="2" name="Anita Ghafoor Butt" initials="AGB" lastIdx="3" clrIdx="1"/>
  <p:cmAuthor id="3" name="Rachael Metrustry" initials="RM" lastIdx="8" clrIdx="2">
    <p:extLst>
      <p:ext uri="{19B8F6BF-5375-455C-9EA6-DF929625EA0E}">
        <p15:presenceInfo xmlns:p15="http://schemas.microsoft.com/office/powerpoint/2012/main" userId="S-1-5-21-3741593784-2899681647-1123851950-4215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5B5B8"/>
    <a:srgbClr val="56B4E6"/>
    <a:srgbClr val="F6A81C"/>
    <a:srgbClr val="005999"/>
    <a:srgbClr val="F69246"/>
    <a:srgbClr val="005E52"/>
    <a:srgbClr val="CACC27"/>
    <a:srgbClr val="F66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"/>
    <p:restoredTop sz="94694"/>
  </p:normalViewPr>
  <p:slideViewPr>
    <p:cSldViewPr snapToGrid="0" snapToObjects="1" showGuides="1">
      <p:cViewPr varScale="1">
        <p:scale>
          <a:sx n="97" d="100"/>
          <a:sy n="97" d="100"/>
        </p:scale>
        <p:origin x="88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FC8D2-3868-D24B-AF37-F3EF3317FB9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E095-0B35-D043-AC1A-1D3F9107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A81F90-3942-8D40-ACDA-D61AB9923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" y="612000"/>
            <a:ext cx="155588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1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EBD74-0306-1243-BD61-BBF9878D1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000" y="1547999"/>
            <a:ext cx="6118910" cy="2940873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B8EAEF-FD7E-A34D-A34A-ECED6073E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301090"/>
            <a:ext cx="6118910" cy="5856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76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A81F90-3942-8D40-ACDA-D61AB9923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1" y="288001"/>
            <a:ext cx="612000" cy="4715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BD59EF-4535-2C4A-850E-58693628D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80001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DC9D14-6D36-814F-BC47-34F3AC9218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96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E45DFE3-643A-E048-8280-7CBBA6EDA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80001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9DBE519-C078-6146-84E7-3C6EC3706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4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B8EAEF-FD7E-A34D-A34A-ECED6073E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301090"/>
            <a:ext cx="6118910" cy="5856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A4C962-CB06-AC4A-BE01-3D0FAC870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09601"/>
            <a:ext cx="9110700" cy="40877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5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C718E-795A-3549-A4EB-086641A42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1" y="288001"/>
            <a:ext cx="612000" cy="4715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F9BBB2-C674-474E-93E6-764D688DF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376000"/>
            <a:ext cx="4068000" cy="914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62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04DDE1A-E884-F54B-9ABE-9B72B811B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69136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A9FE75D-36C0-1945-A37C-47A803FCD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224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09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71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1C968-F5CD-3E40-A9A3-6EB2C1A3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2ED5-7AD4-0B4E-902A-D2B136ADF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CFD5-6609-EE4E-8863-B909A5E85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A08C-A74B-A145-AFA3-38D8EFF614F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5016-35CB-1A4B-BDA3-D8234ACCE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6C519-C538-234D-9C0B-0A79DB610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1FF6-98FB-4D41-B247-AE8B38D2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promotion.ie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instagram.com/hserespectprotect/?hl=en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facebook.com/hserespectprotec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hyperlink" Target="https://sexualwellbeing.ie/sexual-health/sexually-transmitted-infections/sti-testing/home-sti-test/" TargetMode="External"/><Relationship Id="rId4" Type="http://schemas.openxmlformats.org/officeDocument/2006/relationships/hyperlink" Target="https://www.tiktok.com/@sexualwellbeing.i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exualwellbeing.ie/for-professionals/national-condom-distribution-service/national-condom-distribution-overview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healthpromotion.ie/auth/sign-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hyperlink" Target="https://www.sexualwellbeing.ie/sexual-health/sexually-transmitted-infections/sti-testing/home-sti-tes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promotion.ie/" TargetMode="External"/><Relationship Id="rId2" Type="http://schemas.openxmlformats.org/officeDocument/2006/relationships/hyperlink" Target="https://www2.hse.ie/services/unplanned-pregnancy-support-services/my-options-freephone-line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267664" y="2247900"/>
            <a:ext cx="4304336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Sexual Wellbeing </a:t>
            </a:r>
          </a:p>
          <a:p>
            <a:endParaRPr lang="en-GB" sz="2400" dirty="0" smtClean="0"/>
          </a:p>
          <a:p>
            <a:r>
              <a:rPr lang="en-GB" sz="2000" dirty="0" smtClean="0"/>
              <a:t>Partner Pack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1" y="-1"/>
            <a:ext cx="4267199" cy="5143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098" y="1451823"/>
            <a:ext cx="2054608" cy="20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09689-D3E1-1A4A-93FE-1FA06CB6B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 Sexual health guides and leaflets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1F41D9-7ADE-ED45-9FF3-33133E1D97C8}"/>
              </a:ext>
            </a:extLst>
          </p:cNvPr>
          <p:cNvSpPr txBox="1"/>
          <p:nvPr/>
        </p:nvSpPr>
        <p:spPr>
          <a:xfrm>
            <a:off x="3790024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618" y="1193998"/>
            <a:ext cx="2767495" cy="2075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221" y="1238338"/>
            <a:ext cx="4572000" cy="28920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HealthPromotion.ie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 also has lots of guides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to order such as ‘What you need to know about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Contraception’ and the ‘STI booklet’. Both guides are available in several languages. </a:t>
            </a:r>
            <a:endParaRPr lang="en-I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Browse through the range of resources available to download or order on HealthPromotion.ie by searching the topic: “Sexual Health”</a:t>
            </a: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 smtClean="0"/>
              <a:t>8. Social Media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19890" y="1242322"/>
            <a:ext cx="5915439" cy="303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share sexual health and wellbeing messages on Sexual Wellbeing social media channels on a regular basis. This includes information about free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such as free STI testing,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advice and support. </a:t>
            </a:r>
          </a:p>
          <a:p>
            <a:pPr lvl="0">
              <a:lnSpc>
                <a:spcPct val="114000"/>
              </a:lnSpc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feel free to share this content , and we will also aim to share content that tags our channels or uses the #</a:t>
            </a:r>
            <a:r>
              <a:rPr lang="en-I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SexualWellbeing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hashtag. </a:t>
            </a:r>
          </a:p>
          <a:p>
            <a:pPr lvl="0">
              <a:lnSpc>
                <a:spcPct val="114000"/>
              </a:lnSpc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can find Sexual Wellbeing on the following platforms: 	</a:t>
            </a:r>
          </a:p>
          <a:p>
            <a:pPr lvl="0">
              <a:lnSpc>
                <a:spcPct val="114000"/>
              </a:lnSpc>
            </a:pP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IE" sz="1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@Sexual Wellbeing</a:t>
            </a:r>
            <a:endParaRPr lang="en-IE" sz="1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</a:pP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Instagram: </a:t>
            </a:r>
            <a:r>
              <a:rPr lang="en-IE" sz="1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</a:t>
            </a:r>
            <a:r>
              <a:rPr lang="en-IE" sz="14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hserespectprotect</a:t>
            </a:r>
            <a:endParaRPr lang="en-IE" sz="1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</a:pPr>
            <a:r>
              <a:rPr lang="en-IE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en-I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sexualwellbeing.ie </a:t>
            </a:r>
            <a:endParaRPr lang="en-I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</a:pP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GB" sz="1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sexualwellbeing.ie</a:t>
            </a:r>
            <a:endParaRPr lang="en-I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65" y="2141910"/>
            <a:ext cx="978140" cy="1788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018" y="3318355"/>
            <a:ext cx="1061366" cy="1479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35" y="976004"/>
            <a:ext cx="1212333" cy="16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C0804-7CCC-8B40-8681-A8F92A141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4663" y="1079281"/>
            <a:ext cx="6444119" cy="3576802"/>
          </a:xfrm>
        </p:spPr>
        <p:txBody>
          <a:bodyPr/>
          <a:lstStyle/>
          <a:p>
            <a:r>
              <a:rPr lang="en-IE" dirty="0" smtClean="0"/>
              <a:t>HSE Sexual Wellbeing campaign contacts</a:t>
            </a:r>
          </a:p>
          <a:p>
            <a:pPr>
              <a:lnSpc>
                <a:spcPct val="150000"/>
              </a:lnSpc>
            </a:pPr>
            <a:r>
              <a:rPr lang="en-IE" sz="1400" dirty="0"/>
              <a:t>If you have any questions about </a:t>
            </a:r>
            <a:r>
              <a:rPr lang="en-IE" sz="1400" dirty="0" smtClean="0"/>
              <a:t>accessing resources </a:t>
            </a:r>
            <a:r>
              <a:rPr lang="en-IE" sz="1400" dirty="0"/>
              <a:t>or </a:t>
            </a:r>
            <a:r>
              <a:rPr lang="en-IE" sz="1400" dirty="0" smtClean="0"/>
              <a:t>would like support for future sexual health and wellbeing activity, here are some relevant contacts: </a:t>
            </a:r>
          </a:p>
          <a:p>
            <a:pPr>
              <a:lnSpc>
                <a:spcPct val="150000"/>
              </a:lnSpc>
            </a:pPr>
            <a:endParaRPr lang="en-I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/>
              <a:t>HSE Sexual Health &amp; Crisis Pregnancy Programme, Project Manager: Caroline </a:t>
            </a:r>
            <a:r>
              <a:rPr lang="en-IE" sz="1400" dirty="0"/>
              <a:t>Hurley caroline.hurley1@hse.ie 087 1183093  </a:t>
            </a:r>
            <a:r>
              <a:rPr lang="en-IE" sz="1400" dirty="0"/>
              <a:t> 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400" dirty="0"/>
              <a:t>HSE Communications Division, Campaign Manager: Muireann Kirby muireann.kirby@hse.ie 087 </a:t>
            </a:r>
            <a:r>
              <a:rPr lang="en-IE" sz="1400" dirty="0" smtClean="0"/>
              <a:t>749 9683.</a:t>
            </a:r>
            <a:endParaRPr lang="en-I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1400" dirty="0" smtClean="0"/>
          </a:p>
          <a:p>
            <a:endParaRPr lang="en-IE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39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73429-6231-5C48-A3ED-7E6809B53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999" y="1080001"/>
            <a:ext cx="6783841" cy="813599"/>
          </a:xfrm>
        </p:spPr>
        <p:txBody>
          <a:bodyPr/>
          <a:lstStyle/>
          <a:p>
            <a:r>
              <a:rPr lang="en-US" dirty="0" smtClean="0"/>
              <a:t>Sexual Wellbeing resources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E1E9D-624F-9B4D-8FEC-AB55EE4CBA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4896" y="1893600"/>
            <a:ext cx="7146549" cy="24720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IE" sz="1400" dirty="0" smtClean="0"/>
              <a:t>SHCPP has a range of sexual health resources that are available to order free of charge.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IE" sz="1400" dirty="0" smtClean="0"/>
              <a:t>This pack includes information on how to order free condoms and lube, posters and information guides and social media assets.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7251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268B2E-DFC0-8848-8AC4-9DEBA1C3B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3999" y="1148606"/>
            <a:ext cx="6118910" cy="443198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B0A863-C1EC-064E-8916-8E32C88BE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3999" y="301090"/>
            <a:ext cx="6974069" cy="585601"/>
          </a:xfrm>
        </p:spPr>
        <p:txBody>
          <a:bodyPr>
            <a:normAutofit/>
          </a:bodyPr>
          <a:lstStyle/>
          <a:p>
            <a:r>
              <a:rPr lang="en-US" dirty="0" smtClean="0"/>
              <a:t>What’s in this pack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775" y="1225622"/>
            <a:ext cx="8130691" cy="408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ree condoms and lube available from the HSE National Condom Distribution Service (NCDS)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HealthPromotion.ie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Order condom promotion posters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Order free home STI testing posters and business cards with QR codes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Order free contraception posters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Order free My Options leaflets and posters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Order sexual wellbeing guides and leaflets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Sexual Wellbeing social media accounts and </a:t>
            </a:r>
            <a:r>
              <a:rPr lang="en-IE" sz="140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Content</a:t>
            </a:r>
            <a:endParaRPr lang="en-IE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750"/>
              </a:spcBef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750"/>
              </a:spcBef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23999" y="301090"/>
            <a:ext cx="7678261" cy="585601"/>
          </a:xfrm>
        </p:spPr>
        <p:txBody>
          <a:bodyPr>
            <a:normAutofit/>
          </a:bodyPr>
          <a:lstStyle/>
          <a:p>
            <a:r>
              <a:rPr lang="en-IE" dirty="0" smtClean="0"/>
              <a:t>1.  Free condoms and lube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483476" y="1371595"/>
            <a:ext cx="3363310" cy="236988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The National Condom Distribution Service (NCDS) distributes free condoms and lubricant sachets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 services working directly with population groups who may be at increased risk of unplanned pregnancy, HIV or STIs. </a:t>
            </a: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this page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complete an application form and order your free supply of condoms if you are not registered with this service.</a:t>
            </a:r>
            <a:endParaRPr lang="en-I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9" r="1909" b="12559"/>
          <a:stretch/>
        </p:blipFill>
        <p:spPr>
          <a:xfrm>
            <a:off x="6078064" y="1124604"/>
            <a:ext cx="2100510" cy="1933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86" t="2341" r="11366"/>
          <a:stretch/>
        </p:blipFill>
        <p:spPr>
          <a:xfrm>
            <a:off x="4340566" y="2091557"/>
            <a:ext cx="1564741" cy="26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9037" y="1130564"/>
            <a:ext cx="4112963" cy="2102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400" dirty="0"/>
              <a:t>The HSE produce and distribute a wide range of health related </a:t>
            </a:r>
            <a:r>
              <a:rPr lang="en-IE" sz="1400" dirty="0" smtClean="0"/>
              <a:t>resources, including sexual health posters and guides. These are all available to order on </a:t>
            </a:r>
            <a:r>
              <a:rPr lang="en-IE" sz="1400" b="1" dirty="0" smtClean="0"/>
              <a:t>HealthPromotion.ie</a:t>
            </a:r>
            <a:r>
              <a:rPr lang="en-IE" sz="1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IE" sz="1400" b="1" dirty="0" smtClean="0"/>
              <a:t>If </a:t>
            </a:r>
            <a:r>
              <a:rPr lang="en-IE" sz="1400" b="1" dirty="0"/>
              <a:t>you have not used HealthPromotion.ie in the past, you will need to set up an account. </a:t>
            </a:r>
            <a:r>
              <a:rPr lang="en-IE" sz="1400" b="1" dirty="0" smtClean="0"/>
              <a:t>Simply </a:t>
            </a:r>
            <a:r>
              <a:rPr lang="en-IE" sz="1400" b="1" dirty="0"/>
              <a:t>complete a short sign up form </a:t>
            </a:r>
            <a:r>
              <a:rPr lang="en-IE" sz="1400" b="1" dirty="0">
                <a:hlinkClick r:id="rId2"/>
              </a:rPr>
              <a:t>on this page</a:t>
            </a:r>
            <a:r>
              <a:rPr lang="en-IE" sz="1400" b="1" dirty="0" smtClean="0"/>
              <a:t>.</a:t>
            </a:r>
          </a:p>
          <a:p>
            <a:r>
              <a:rPr lang="en-IE" sz="1400" dirty="0">
                <a:solidFill>
                  <a:prstClr val="black"/>
                </a:solidFill>
              </a:rPr>
              <a:t>Once you have signed in, use the search function to browse through all resources available. To order a resource, input the quantity you need, and click “Add to basket</a:t>
            </a:r>
            <a:r>
              <a:rPr lang="en-IE" sz="1400" dirty="0" smtClean="0">
                <a:solidFill>
                  <a:prstClr val="black"/>
                </a:solidFill>
              </a:rPr>
              <a:t>”.</a:t>
            </a:r>
          </a:p>
          <a:p>
            <a:r>
              <a:rPr lang="en-IE" sz="1400" dirty="0" smtClean="0">
                <a:solidFill>
                  <a:prstClr val="black"/>
                </a:solidFill>
              </a:rPr>
              <a:t>Once </a:t>
            </a:r>
            <a:r>
              <a:rPr lang="en-IE" sz="1400" dirty="0">
                <a:solidFill>
                  <a:prstClr val="black"/>
                </a:solidFill>
              </a:rPr>
              <a:t>you are ready to place an order click the basket icon to </a:t>
            </a:r>
            <a:r>
              <a:rPr lang="en-IE" sz="1400" dirty="0" smtClean="0">
                <a:solidFill>
                  <a:prstClr val="black"/>
                </a:solidFill>
              </a:rPr>
              <a:t>confirm and complete your delivery details.</a:t>
            </a:r>
            <a:endParaRPr lang="en-IE" sz="1400" dirty="0">
              <a:solidFill>
                <a:prstClr val="black"/>
              </a:solidFill>
            </a:endParaRPr>
          </a:p>
          <a:p>
            <a:endParaRPr lang="en-IE" sz="1400" b="1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 smtClean="0"/>
              <a:t>2. HealthPromotion.ie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2" t="7716" r="73830" b="37823"/>
          <a:stretch/>
        </p:blipFill>
        <p:spPr>
          <a:xfrm>
            <a:off x="4778381" y="1104809"/>
            <a:ext cx="2227197" cy="1954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380" y="3277490"/>
            <a:ext cx="4205787" cy="15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 smtClean="0"/>
              <a:t>3. Condom </a:t>
            </a:r>
            <a:r>
              <a:rPr lang="en-IE" dirty="0"/>
              <a:t>p</a:t>
            </a:r>
            <a:r>
              <a:rPr lang="en-IE" dirty="0" smtClean="0"/>
              <a:t>romotion posters </a:t>
            </a:r>
            <a:endParaRPr lang="en-IE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64804" y="1222178"/>
            <a:ext cx="5697500" cy="294087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Condom promotion posters are available to order on HealthPromotion.ie by searching topic [Sexual Health] and keyword [Condom]</a:t>
            </a:r>
            <a:endParaRPr lang="en-I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102" y="2063853"/>
            <a:ext cx="1833701" cy="2593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649" y="2063853"/>
            <a:ext cx="1833701" cy="2593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256" y="2063853"/>
            <a:ext cx="1841792" cy="26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23999" y="301090"/>
            <a:ext cx="7678261" cy="585601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4. Free Home STI </a:t>
            </a:r>
            <a:r>
              <a:rPr lang="en-IE" dirty="0"/>
              <a:t>Testing posters </a:t>
            </a:r>
            <a:r>
              <a:rPr lang="en-IE" dirty="0" smtClean="0"/>
              <a:t>and business cards</a:t>
            </a:r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ECD213-1277-4C55-98B5-7ECB01B9EEDE}"/>
              </a:ext>
            </a:extLst>
          </p:cNvPr>
          <p:cNvSpPr/>
          <p:nvPr/>
        </p:nvSpPr>
        <p:spPr>
          <a:xfrm>
            <a:off x="519178" y="1202115"/>
            <a:ext cx="4021291" cy="32316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Free home STI test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kits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available to order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Sexualwellbeing.ie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This service is now available nationwide.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Posters and business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cards to promote this free service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are available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order on HealthPromotion.ie.  </a:t>
            </a:r>
            <a:endParaRPr lang="en-I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by topic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[Sexual Health]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and keyword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[STI testing]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  <a:p>
            <a:endParaRPr lang="en-IE" dirty="0"/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29" y="979664"/>
            <a:ext cx="1434826" cy="2028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84" y="987557"/>
            <a:ext cx="1361315" cy="1924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910" y="3008522"/>
            <a:ext cx="1397045" cy="1975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84" y="3132689"/>
            <a:ext cx="1358330" cy="863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84" y="4004726"/>
            <a:ext cx="1358330" cy="8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09689-D3E1-1A4A-93FE-1FA06CB6B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Free </a:t>
            </a:r>
            <a:r>
              <a:rPr lang="en-US" dirty="0"/>
              <a:t>contraception posters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1F41D9-7ADE-ED45-9FF3-33133E1D97C8}"/>
              </a:ext>
            </a:extLst>
          </p:cNvPr>
          <p:cNvSpPr txBox="1"/>
          <p:nvPr/>
        </p:nvSpPr>
        <p:spPr>
          <a:xfrm>
            <a:off x="3790024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02" y="1159236"/>
            <a:ext cx="44238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Posters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advertising the free contraception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are available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 HealthPromotion.ie in both A3 and A4 size. </a:t>
            </a:r>
          </a:p>
          <a:p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 and Irish versions are available.</a:t>
            </a: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Search by topic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[Sexual Health]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and keyword [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Contraception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endParaRPr lang="en-IE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09" y="1352443"/>
            <a:ext cx="1748315" cy="2484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77" y="1357568"/>
            <a:ext cx="1755274" cy="24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6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09689-D3E1-1A4A-93FE-1FA06CB6B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My Options posters and leaflets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8221" y="1238338"/>
            <a:ext cx="4035820" cy="396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My Options is a HSE service that offers confidential counselling and information if you’re experiencing an unplanned pregnancy. </a:t>
            </a: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myoptions.ie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 for more information.</a:t>
            </a: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My Options leaflets are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available to download now or to order directly from </a:t>
            </a: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HealthPromotion.ie</a:t>
            </a: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leaflets are available in 16 languages.</a:t>
            </a:r>
          </a:p>
          <a:p>
            <a:endParaRPr lang="en-I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Search by topic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[Sexual Health]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and keyword [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My Options]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993" y="1144528"/>
            <a:ext cx="2325171" cy="33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t" anchorCtr="0"/>
      <a:lstStyle>
        <a:defPPr algn="l">
          <a:defRPr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3749</TotalTime>
  <Words>627</Words>
  <Application>Microsoft Office PowerPoint</Application>
  <PresentationFormat>On-screen Show (16:9)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Proofreading Academy Student</dc:creator>
  <cp:lastModifiedBy>Muireann Kirby</cp:lastModifiedBy>
  <cp:revision>131</cp:revision>
  <dcterms:created xsi:type="dcterms:W3CDTF">2021-11-10T13:35:28Z</dcterms:created>
  <dcterms:modified xsi:type="dcterms:W3CDTF">2023-09-28T08:37:06Z</dcterms:modified>
</cp:coreProperties>
</file>